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10698163" cy="7589838"/>
  <p:notesSz cx="6858000" cy="9144000"/>
  <p:embeddedFontLst>
    <p:embeddedFont>
      <p:font typeface="DM Sans" pitchFamily="2" charset="0"/>
      <p:regular r:id="rId5"/>
      <p:bold r:id="rId6"/>
      <p:italic r:id="rId7"/>
      <p:boldItalic r:id="rId8"/>
    </p:embeddedFont>
    <p:embeddedFont>
      <p:font typeface="Inter" panose="020B0604020202020204" charset="0"/>
      <p:regular r:id="rId9"/>
      <p:bold r:id="rId10"/>
      <p:italic r:id="rId11"/>
      <p:boldItalic r:id="rId12"/>
    </p:embeddedFont>
    <p:embeddedFont>
      <p:font typeface="Inter Medium" panose="020B0604020202020204" charset="0"/>
      <p:regular r:id="rId13"/>
      <p:bold r:id="rId14"/>
      <p:italic r:id="rId15"/>
      <p:boldItalic r:id="rId16"/>
    </p:embeddedFont>
    <p:embeddedFont>
      <p:font typeface="Proxima Nov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485" y="685800"/>
            <a:ext cx="4833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8c873919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39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8c873919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64699" y="1098663"/>
            <a:ext cx="9969000" cy="30288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64689" y="4181912"/>
            <a:ext cx="9969000" cy="1169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64689" y="1632150"/>
            <a:ext cx="9969000" cy="28974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64689" y="4651286"/>
            <a:ext cx="9969000" cy="1919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ctr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64689" y="3173701"/>
            <a:ext cx="9969000" cy="12420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4680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653905" y="1700542"/>
            <a:ext cx="4680000" cy="50412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64689" y="819819"/>
            <a:ext cx="3285300" cy="11151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64689" y="2050433"/>
            <a:ext cx="3285300" cy="46914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73592" y="664222"/>
            <a:ext cx="7450200" cy="60363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9238" y="-184"/>
            <a:ext cx="5349300" cy="758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16275" tIns="116275" rIns="116275" bIns="116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0635" y="1819619"/>
            <a:ext cx="4732800" cy="2187300"/>
          </a:xfrm>
          <a:prstGeom prst="rect">
            <a:avLst/>
          </a:prstGeom>
        </p:spPr>
        <p:txBody>
          <a:bodyPr spcFirstLastPara="1" wrap="square" lIns="116275" tIns="116275" rIns="116275" bIns="1162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0635" y="4136096"/>
            <a:ext cx="4732800" cy="1822500"/>
          </a:xfrm>
          <a:prstGeom prst="rect">
            <a:avLst/>
          </a:prstGeom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779212" y="1068414"/>
            <a:ext cx="4489200" cy="54522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marL="457200" lvl="0" indent="-37465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64689" y="6242453"/>
            <a:ext cx="7018500" cy="892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4689" y="656660"/>
            <a:ext cx="9969000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4689" y="1700542"/>
            <a:ext cx="9969000" cy="5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t" anchorCtr="0">
            <a:normAutofit/>
          </a:bodyPr>
          <a:lstStyle>
            <a:lvl1pPr marL="457200" lvl="0" indent="-3746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912771" y="6880840"/>
            <a:ext cx="64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6275" tIns="116275" rIns="116275" bIns="116275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Relationship Id="rId9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732375" y="2435375"/>
            <a:ext cx="2412000" cy="5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800" i="0" u="none" strike="noStrike" cap="none" dirty="0">
                <a:solidFill>
                  <a:srgbClr val="1E4173"/>
                </a:solidFill>
                <a:latin typeface="Inter Medium"/>
                <a:ea typeface="Inter Medium"/>
                <a:cs typeface="Inter"/>
                <a:sym typeface="Inter Medium"/>
              </a:rPr>
              <a:t>Utkarsh </a:t>
            </a:r>
            <a:r>
              <a:rPr lang="en" sz="1800" dirty="0">
                <a:solidFill>
                  <a:srgbClr val="1E4173"/>
                </a:solidFill>
                <a:latin typeface="Inter Medium"/>
                <a:ea typeface="Inter Medium"/>
                <a:cs typeface="Inter"/>
                <a:sym typeface="Inter Medium"/>
              </a:rPr>
              <a:t>Anand</a:t>
            </a:r>
            <a:r>
              <a:rPr lang="en" sz="1200" i="0" u="none" strike="noStrike" cap="none" dirty="0">
                <a:solidFill>
                  <a:srgbClr val="1E4173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br>
              <a:rPr lang="en" sz="1200" i="0" u="none" strike="noStrike" cap="none" dirty="0">
                <a:solidFill>
                  <a:srgbClr val="1E4173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1200" dirty="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PGDM Batch 2024-26</a:t>
            </a:r>
            <a:endParaRPr sz="1200" b="1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94529" y="3649621"/>
            <a:ext cx="9234000" cy="1029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800" b="1" dirty="0">
                <a:solidFill>
                  <a:srgbClr val="1E4173"/>
                </a:solidFill>
                <a:latin typeface="Inter"/>
                <a:ea typeface="Inter"/>
                <a:cs typeface="Inter"/>
                <a:sym typeface="Inter"/>
              </a:rPr>
              <a:t>List of Activities at the SSO:</a:t>
            </a:r>
            <a:r>
              <a:rPr lang="en-US" sz="1100" b="1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b="1" dirty="0">
                <a:latin typeface="DM Sans"/>
              </a:rPr>
              <a:t>Educational Support:</a:t>
            </a:r>
            <a:r>
              <a:rPr lang="en-US" sz="1000" dirty="0">
                <a:latin typeface="DM Sans"/>
              </a:rPr>
              <a:t> Helped children with homework, provided tutoring in challenging subjects, and encouraged academic growth.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b="1" dirty="0">
                <a:latin typeface="DM Sans"/>
              </a:rPr>
              <a:t>Recreational Activities: </a:t>
            </a:r>
            <a:r>
              <a:rPr lang="en-US" sz="1000" dirty="0">
                <a:latin typeface="DM Sans"/>
              </a:rPr>
              <a:t>Organized games, art sessions, and creative activities to foster teamwork and joy.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050" b="1" dirty="0">
                <a:latin typeface="DM Sans"/>
              </a:rPr>
              <a:t>Administrative Tasks:</a:t>
            </a:r>
            <a:r>
              <a:rPr lang="en-US" sz="1000" dirty="0">
                <a:latin typeface="DM Sans"/>
              </a:rPr>
              <a:t> Managed documentation, added children’s names to government databases, and assisted in creating and updating identification documents such as PAN cards and Aadhaar cards.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000" b="1" i="0" u="none" strike="noStrike" cap="none" dirty="0">
              <a:solidFill>
                <a:srgbClr val="1E417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94529" y="5109882"/>
            <a:ext cx="9374896" cy="1759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800" b="1" i="0" u="none" strike="noStrike" cap="none" dirty="0">
                <a:solidFill>
                  <a:srgbClr val="1E4173"/>
                </a:solidFill>
                <a:latin typeface="Inter"/>
                <a:ea typeface="Inter"/>
                <a:cs typeface="Inter"/>
                <a:sym typeface="Inter"/>
              </a:rPr>
              <a:t>Details of the Intellectual Outcome: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lang="en" sz="1000" b="0" i="0" u="none" strike="noStrike" cap="none" dirty="0">
                <a:solidFill>
                  <a:srgbClr val="000000"/>
                </a:solidFill>
                <a:latin typeface="DM Sans" pitchFamily="2" charset="0"/>
                <a:sym typeface="Arial"/>
              </a:rPr>
            </a:br>
            <a:endParaRPr sz="1000" i="0" u="none" strike="noStrike" cap="none" dirty="0">
              <a:solidFill>
                <a:srgbClr val="1E4173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732375" y="1529572"/>
            <a:ext cx="4246800" cy="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i="0" u="none" strike="noStrike" cap="none" dirty="0">
                <a:solidFill>
                  <a:srgbClr val="1E4173"/>
                </a:solidFill>
                <a:latin typeface="DM Sans"/>
                <a:ea typeface="DM Sans"/>
                <a:cs typeface="DM Sans"/>
                <a:sym typeface="DM Sans"/>
              </a:rPr>
              <a:t>Name of the SSO</a:t>
            </a:r>
            <a:br>
              <a:rPr lang="en" sz="1200" dirty="0">
                <a:solidFill>
                  <a:srgbClr val="1E4173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" sz="2100" dirty="0">
                <a:solidFill>
                  <a:srgbClr val="434343"/>
                </a:solidFill>
                <a:latin typeface="Inter Medium"/>
                <a:ea typeface="Inter Medium"/>
                <a:cs typeface="Inter"/>
                <a:sym typeface="Inter Medium"/>
              </a:rPr>
              <a:t>Udayan Care</a:t>
            </a:r>
            <a:endParaRPr sz="1200" b="1" i="0" u="none" strike="noStrike" cap="none" dirty="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7053854" y="9566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E4173"/>
                </a:solidFill>
                <a:latin typeface="DM Sans"/>
                <a:ea typeface="DM Sans"/>
                <a:cs typeface="DM Sans"/>
                <a:sym typeface="DM Sans"/>
              </a:rPr>
              <a:t>UN SDGs Adopted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8188" y="1294874"/>
            <a:ext cx="1374807" cy="12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D00D59A-3620-BCA0-DBA7-8CB7FD15C2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25" y="898963"/>
            <a:ext cx="1888941" cy="212175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FD192B1-D772-C967-06AB-93E91C1FD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638" y="5662871"/>
            <a:ext cx="991645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Boosted Confidence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 activities like games and art sessions helped in building children’s confidence by encouraging their creativity and social skills.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Teamwork and Emotional Well-being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Organizing team-based recreational activities fostered a sense of teamwork and contributed positively to their emotional and mental well-being.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Administrative Efficiency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Managing documents and assisting with identification processes such as PAN cards and Aadhaar cards streamlined their access to important services.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41A90-3929-9B96-D1A7-E2DC78EAC83D}"/>
              </a:ext>
            </a:extLst>
          </p:cNvPr>
          <p:cNvSpPr txBox="1"/>
          <p:nvPr/>
        </p:nvSpPr>
        <p:spPr>
          <a:xfrm>
            <a:off x="8328211" y="6927746"/>
            <a:ext cx="23699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SECTION-C</a:t>
            </a:r>
          </a:p>
          <a:p>
            <a:r>
              <a:rPr lang="en-US" b="1" dirty="0"/>
              <a:t>24PGDM146</a:t>
            </a:r>
          </a:p>
          <a:p>
            <a:r>
              <a:rPr lang="en-US" b="1" dirty="0"/>
              <a:t>UTKARSH ANAND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5E78D8-7D08-94E6-2F56-C59121E6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19868"/>
            <a:ext cx="2306171" cy="3074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2E7C46-9244-D4A5-98D5-5933C956B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170" y="719868"/>
            <a:ext cx="2597523" cy="3074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EF292-724C-3A99-8B88-4E66290F9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794762"/>
            <a:ext cx="3777938" cy="3074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3413E4-9FDC-33CA-2BF6-9940872AA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3693" y="719866"/>
            <a:ext cx="3291578" cy="30748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CB3E1-A5BF-9CFD-A5F9-DA80D84B2F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7940" y="3794761"/>
            <a:ext cx="4417332" cy="30748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678326-EC2C-A1E3-0151-A34158B43C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95271" y="3657599"/>
            <a:ext cx="2502891" cy="32120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45E9701-3B69-A630-69CC-6085A8D72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5271" y="719865"/>
            <a:ext cx="2502892" cy="29377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171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Proxima Nova</vt:lpstr>
      <vt:lpstr>Inter</vt:lpstr>
      <vt:lpstr>DM Sans</vt:lpstr>
      <vt:lpstr>Arial</vt:lpstr>
      <vt:lpstr>Inter Medium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UTKARSH ANAND</cp:lastModifiedBy>
  <cp:revision>3</cp:revision>
  <dcterms:modified xsi:type="dcterms:W3CDTF">2025-01-29T17:24:34Z</dcterms:modified>
</cp:coreProperties>
</file>