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80" r:id="rId5"/>
    <p:sldId id="334" r:id="rId6"/>
    <p:sldId id="259" r:id="rId7"/>
    <p:sldId id="282" r:id="rId8"/>
    <p:sldId id="283" r:id="rId9"/>
    <p:sldId id="284" r:id="rId10"/>
    <p:sldId id="285" r:id="rId11"/>
    <p:sldId id="288" r:id="rId12"/>
    <p:sldId id="335" r:id="rId13"/>
    <p:sldId id="336" r:id="rId14"/>
    <p:sldId id="290" r:id="rId15"/>
    <p:sldId id="292" r:id="rId16"/>
    <p:sldId id="346" r:id="rId17"/>
    <p:sldId id="293" r:id="rId18"/>
    <p:sldId id="294" r:id="rId19"/>
    <p:sldId id="295" r:id="rId20"/>
    <p:sldId id="286" r:id="rId21"/>
    <p:sldId id="345" r:id="rId22"/>
    <p:sldId id="299" r:id="rId23"/>
    <p:sldId id="296" r:id="rId24"/>
    <p:sldId id="297" r:id="rId25"/>
    <p:sldId id="298" r:id="rId26"/>
    <p:sldId id="300" r:id="rId27"/>
    <p:sldId id="338" r:id="rId28"/>
    <p:sldId id="301" r:id="rId29"/>
    <p:sldId id="339" r:id="rId30"/>
    <p:sldId id="302" r:id="rId31"/>
    <p:sldId id="303" r:id="rId32"/>
    <p:sldId id="304" r:id="rId33"/>
    <p:sldId id="305" r:id="rId34"/>
    <p:sldId id="306" r:id="rId35"/>
    <p:sldId id="287" r:id="rId36"/>
    <p:sldId id="308" r:id="rId37"/>
    <p:sldId id="340" r:id="rId38"/>
    <p:sldId id="341" r:id="rId39"/>
    <p:sldId id="342" r:id="rId40"/>
    <p:sldId id="311" r:id="rId41"/>
    <p:sldId id="312" r:id="rId42"/>
    <p:sldId id="313" r:id="rId43"/>
    <p:sldId id="314" r:id="rId44"/>
    <p:sldId id="343" r:id="rId45"/>
    <p:sldId id="315" r:id="rId46"/>
    <p:sldId id="347" r:id="rId47"/>
    <p:sldId id="344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48" r:id="rId56"/>
    <p:sldId id="330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1" r:id="rId65"/>
    <p:sldId id="279" r:id="rId66"/>
    <p:sldId id="349" r:id="rId67"/>
    <p:sldId id="350" r:id="rId68"/>
    <p:sldId id="351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5B79B-75AA-4581-AC8D-F3A21D6B096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2B54852C-C05D-4DCE-8A17-9399E05385E0}">
      <dgm:prSet phldrT="[Text]"/>
      <dgm:spPr/>
      <dgm:t>
        <a:bodyPr/>
        <a:lstStyle/>
        <a:p>
          <a:r>
            <a:rPr lang="tr-TR"/>
            <a:t>DM Understudied</a:t>
          </a:r>
        </a:p>
      </dgm:t>
    </dgm:pt>
    <dgm:pt modelId="{FAC7E191-5235-48FD-BB51-39EB6D9DFCC4}" type="parTrans" cxnId="{1E938155-C787-4B06-9751-6EC391352CFF}">
      <dgm:prSet/>
      <dgm:spPr/>
      <dgm:t>
        <a:bodyPr/>
        <a:lstStyle/>
        <a:p>
          <a:endParaRPr lang="tr-TR"/>
        </a:p>
      </dgm:t>
    </dgm:pt>
    <dgm:pt modelId="{BE7E6088-2BA8-46AE-A4AC-228308D6647B}" type="sibTrans" cxnId="{1E938155-C787-4B06-9751-6EC391352CFF}">
      <dgm:prSet/>
      <dgm:spPr/>
      <dgm:t>
        <a:bodyPr/>
        <a:lstStyle/>
        <a:p>
          <a:endParaRPr lang="tr-TR"/>
        </a:p>
      </dgm:t>
    </dgm:pt>
    <dgm:pt modelId="{AA38A44E-4C3F-4F1C-A2C3-DA90B9D00663}">
      <dgm:prSet phldrT="[Text]"/>
      <dgm:spPr/>
      <dgm:t>
        <a:bodyPr/>
        <a:lstStyle/>
        <a:p>
          <a:r>
            <a:rPr lang="tr-TR"/>
            <a:t>Priority on syntax</a:t>
          </a:r>
        </a:p>
      </dgm:t>
    </dgm:pt>
    <dgm:pt modelId="{BBF496A8-DD29-4444-8B71-0103CAB54952}" type="parTrans" cxnId="{7055568A-739B-41E4-BB80-D251F3F1F938}">
      <dgm:prSet/>
      <dgm:spPr/>
      <dgm:t>
        <a:bodyPr/>
        <a:lstStyle/>
        <a:p>
          <a:endParaRPr lang="tr-TR"/>
        </a:p>
      </dgm:t>
    </dgm:pt>
    <dgm:pt modelId="{88786BE9-F48E-4663-8825-12C7EFF217E6}" type="sibTrans" cxnId="{7055568A-739B-41E4-BB80-D251F3F1F938}">
      <dgm:prSet/>
      <dgm:spPr/>
      <dgm:t>
        <a:bodyPr/>
        <a:lstStyle/>
        <a:p>
          <a:endParaRPr lang="tr-TR"/>
        </a:p>
      </dgm:t>
    </dgm:pt>
    <dgm:pt modelId="{A11E2E17-6978-4AE1-BD2D-B271427EB05D}">
      <dgm:prSet phldrT="[Text]"/>
      <dgm:spPr/>
      <dgm:t>
        <a:bodyPr/>
        <a:lstStyle/>
        <a:p>
          <a:r>
            <a:rPr lang="tr-TR" dirty="0"/>
            <a:t>Second step IM</a:t>
          </a:r>
        </a:p>
      </dgm:t>
    </dgm:pt>
    <dgm:pt modelId="{A4EE1F3C-E25C-49FC-B18F-477C06FA0EFD}" type="parTrans" cxnId="{D06B2138-6679-4F7D-8E8E-1F217A5155C8}">
      <dgm:prSet/>
      <dgm:spPr/>
      <dgm:t>
        <a:bodyPr/>
        <a:lstStyle/>
        <a:p>
          <a:endParaRPr lang="tr-TR"/>
        </a:p>
      </dgm:t>
    </dgm:pt>
    <dgm:pt modelId="{38A83F76-08FE-4E38-AD92-736D20F6DF19}" type="sibTrans" cxnId="{D06B2138-6679-4F7D-8E8E-1F217A5155C8}">
      <dgm:prSet/>
      <dgm:spPr/>
      <dgm:t>
        <a:bodyPr/>
        <a:lstStyle/>
        <a:p>
          <a:endParaRPr lang="tr-TR"/>
        </a:p>
      </dgm:t>
    </dgm:pt>
    <dgm:pt modelId="{46F1C5D0-7DB9-4520-8D4E-B687DE2782CC}">
      <dgm:prSet phldrT="[Text]"/>
      <dgm:spPr/>
      <dgm:t>
        <a:bodyPr/>
        <a:lstStyle/>
        <a:p>
          <a:r>
            <a:rPr lang="tr-TR" dirty="0"/>
            <a:t>DM More Complex</a:t>
          </a:r>
        </a:p>
      </dgm:t>
    </dgm:pt>
    <dgm:pt modelId="{3625A083-859C-485A-95DB-B41143C5D237}" type="parTrans" cxnId="{CE157982-2035-4280-8BB2-C5357E705F1D}">
      <dgm:prSet/>
      <dgm:spPr/>
      <dgm:t>
        <a:bodyPr/>
        <a:lstStyle/>
        <a:p>
          <a:endParaRPr lang="tr-TR"/>
        </a:p>
      </dgm:t>
    </dgm:pt>
    <dgm:pt modelId="{FC4042A3-A06F-447E-BFE0-EA25B420A2B0}" type="sibTrans" cxnId="{CE157982-2035-4280-8BB2-C5357E705F1D}">
      <dgm:prSet/>
      <dgm:spPr/>
      <dgm:t>
        <a:bodyPr/>
        <a:lstStyle/>
        <a:p>
          <a:endParaRPr lang="tr-TR"/>
        </a:p>
      </dgm:t>
    </dgm:pt>
    <dgm:pt modelId="{34E2C9EE-E768-4A29-A36D-61259930978E}">
      <dgm:prSet phldrT="[Text]"/>
      <dgm:spPr/>
      <dgm:t>
        <a:bodyPr/>
        <a:lstStyle/>
        <a:p>
          <a:r>
            <a:rPr lang="tr-TR"/>
            <a:t>More variety</a:t>
          </a:r>
        </a:p>
      </dgm:t>
    </dgm:pt>
    <dgm:pt modelId="{028B6B8F-8683-4B0D-9440-ECE815D3676E}" type="parTrans" cxnId="{D660B7D0-CF92-4927-A254-38E9C5F5505B}">
      <dgm:prSet/>
      <dgm:spPr/>
      <dgm:t>
        <a:bodyPr/>
        <a:lstStyle/>
        <a:p>
          <a:endParaRPr lang="tr-TR"/>
        </a:p>
      </dgm:t>
    </dgm:pt>
    <dgm:pt modelId="{229205C7-B81E-46F1-AA73-BC77E50ACFF3}" type="sibTrans" cxnId="{D660B7D0-CF92-4927-A254-38E9C5F5505B}">
      <dgm:prSet/>
      <dgm:spPr/>
      <dgm:t>
        <a:bodyPr/>
        <a:lstStyle/>
        <a:p>
          <a:endParaRPr lang="tr-TR"/>
        </a:p>
      </dgm:t>
    </dgm:pt>
    <dgm:pt modelId="{61A08972-0D00-4E75-85D1-32B7B67A4538}">
      <dgm:prSet phldrT="[Text]"/>
      <dgm:spPr/>
      <dgm:t>
        <a:bodyPr/>
        <a:lstStyle/>
        <a:p>
          <a:r>
            <a:rPr lang="tr-TR"/>
            <a:t>Semantic content</a:t>
          </a:r>
        </a:p>
      </dgm:t>
    </dgm:pt>
    <dgm:pt modelId="{C570DDCE-CEE1-41BF-8882-EB03CD43826C}" type="parTrans" cxnId="{EC18392C-90E2-4CD2-BAF4-F432790CDB1C}">
      <dgm:prSet/>
      <dgm:spPr/>
      <dgm:t>
        <a:bodyPr/>
        <a:lstStyle/>
        <a:p>
          <a:endParaRPr lang="tr-TR"/>
        </a:p>
      </dgm:t>
    </dgm:pt>
    <dgm:pt modelId="{C0B7996F-75C7-431A-9165-28DE023602EF}" type="sibTrans" cxnId="{EC18392C-90E2-4CD2-BAF4-F432790CDB1C}">
      <dgm:prSet/>
      <dgm:spPr/>
      <dgm:t>
        <a:bodyPr/>
        <a:lstStyle/>
        <a:p>
          <a:endParaRPr lang="tr-TR"/>
        </a:p>
      </dgm:t>
    </dgm:pt>
    <dgm:pt modelId="{BF246AFA-CCD4-4B57-A8BD-08AE6CF87332}">
      <dgm:prSet phldrT="[Text]"/>
      <dgm:spPr/>
      <dgm:t>
        <a:bodyPr/>
        <a:lstStyle/>
        <a:p>
          <a:r>
            <a:rPr lang="tr-TR" dirty="0"/>
            <a:t>Turkish DM</a:t>
          </a:r>
        </a:p>
      </dgm:t>
    </dgm:pt>
    <dgm:pt modelId="{AD866D68-86AD-4C36-A2A8-DA16D83AA76C}" type="parTrans" cxnId="{FE3B83CD-DCF6-457F-B418-47CB656F0BA0}">
      <dgm:prSet/>
      <dgm:spPr/>
      <dgm:t>
        <a:bodyPr/>
        <a:lstStyle/>
        <a:p>
          <a:endParaRPr lang="tr-TR"/>
        </a:p>
      </dgm:t>
    </dgm:pt>
    <dgm:pt modelId="{9A4C3A02-BD15-4BEB-8DD3-F0C98BFE66E8}" type="sibTrans" cxnId="{FE3B83CD-DCF6-457F-B418-47CB656F0BA0}">
      <dgm:prSet/>
      <dgm:spPr/>
      <dgm:t>
        <a:bodyPr/>
        <a:lstStyle/>
        <a:p>
          <a:endParaRPr lang="tr-TR"/>
        </a:p>
      </dgm:t>
    </dgm:pt>
    <dgm:pt modelId="{EF845DA5-77C4-4C5D-B039-3383C8304164}">
      <dgm:prSet phldrT="[Text]"/>
      <dgm:spPr/>
      <dgm:t>
        <a:bodyPr/>
        <a:lstStyle/>
        <a:p>
          <a:r>
            <a:rPr lang="tr-TR" dirty="0"/>
            <a:t>Quite productive affixes</a:t>
          </a:r>
        </a:p>
      </dgm:t>
    </dgm:pt>
    <dgm:pt modelId="{EBA55B4B-0517-486A-9C8A-02591EBF18E2}" type="parTrans" cxnId="{836FCDD9-3216-4A14-9231-A835DBA24643}">
      <dgm:prSet/>
      <dgm:spPr/>
      <dgm:t>
        <a:bodyPr/>
        <a:lstStyle/>
        <a:p>
          <a:endParaRPr lang="tr-TR"/>
        </a:p>
      </dgm:t>
    </dgm:pt>
    <dgm:pt modelId="{655FFC6B-4726-44EB-9BBE-8CB3C99FB3CF}" type="sibTrans" cxnId="{836FCDD9-3216-4A14-9231-A835DBA24643}">
      <dgm:prSet/>
      <dgm:spPr/>
      <dgm:t>
        <a:bodyPr/>
        <a:lstStyle/>
        <a:p>
          <a:endParaRPr lang="tr-TR"/>
        </a:p>
      </dgm:t>
    </dgm:pt>
    <dgm:pt modelId="{60295D64-67BA-4F2A-A34D-0860EC997555}">
      <dgm:prSet phldrT="[Text]"/>
      <dgm:spPr/>
      <dgm:t>
        <a:bodyPr/>
        <a:lstStyle/>
        <a:p>
          <a:r>
            <a:rPr lang="tr-TR"/>
            <a:t>CCG</a:t>
          </a:r>
        </a:p>
      </dgm:t>
    </dgm:pt>
    <dgm:pt modelId="{5D143EBF-6A4A-46BA-AACC-E01939F9ED24}" type="parTrans" cxnId="{A6DADA50-A72C-4DB4-AC9D-539940EFB195}">
      <dgm:prSet/>
      <dgm:spPr/>
      <dgm:t>
        <a:bodyPr/>
        <a:lstStyle/>
        <a:p>
          <a:endParaRPr lang="tr-TR"/>
        </a:p>
      </dgm:t>
    </dgm:pt>
    <dgm:pt modelId="{444590F2-4D66-46AD-ACA4-F6CC3E07AD9A}" type="sibTrans" cxnId="{A6DADA50-A72C-4DB4-AC9D-539940EFB195}">
      <dgm:prSet/>
      <dgm:spPr/>
      <dgm:t>
        <a:bodyPr/>
        <a:lstStyle/>
        <a:p>
          <a:endParaRPr lang="tr-TR"/>
        </a:p>
      </dgm:t>
    </dgm:pt>
    <dgm:pt modelId="{DCE337A6-271B-4525-9F80-CCA3BF9DF7A1}">
      <dgm:prSet phldrT="[Text]"/>
      <dgm:spPr/>
      <dgm:t>
        <a:bodyPr/>
        <a:lstStyle/>
        <a:p>
          <a:r>
            <a:rPr lang="tr-TR"/>
            <a:t>Not too loose</a:t>
          </a:r>
        </a:p>
      </dgm:t>
    </dgm:pt>
    <dgm:pt modelId="{2FECCB85-957B-49E0-8330-23439532C3A0}" type="parTrans" cxnId="{591F8115-E3FE-4030-84E0-98CB6FD9A973}">
      <dgm:prSet/>
      <dgm:spPr/>
      <dgm:t>
        <a:bodyPr/>
        <a:lstStyle/>
        <a:p>
          <a:endParaRPr lang="tr-TR"/>
        </a:p>
      </dgm:t>
    </dgm:pt>
    <dgm:pt modelId="{8FDBE1B5-C58B-4AC3-9357-B44A7887ED48}" type="sibTrans" cxnId="{591F8115-E3FE-4030-84E0-98CB6FD9A973}">
      <dgm:prSet/>
      <dgm:spPr/>
      <dgm:t>
        <a:bodyPr/>
        <a:lstStyle/>
        <a:p>
          <a:endParaRPr lang="tr-TR"/>
        </a:p>
      </dgm:t>
    </dgm:pt>
    <dgm:pt modelId="{43B00C48-0B4D-4218-B7E5-5002ABA49D8E}">
      <dgm:prSet phldrT="[Text]"/>
      <dgm:spPr/>
      <dgm:t>
        <a:bodyPr/>
        <a:lstStyle/>
        <a:p>
          <a:r>
            <a:rPr lang="tr-TR"/>
            <a:t>Not too restrictive</a:t>
          </a:r>
        </a:p>
      </dgm:t>
    </dgm:pt>
    <dgm:pt modelId="{AA174F46-8C15-4859-8641-8ACC708C6DA3}" type="parTrans" cxnId="{E2D4E90F-8C34-4241-9FC3-97B9F0726117}">
      <dgm:prSet/>
      <dgm:spPr/>
      <dgm:t>
        <a:bodyPr/>
        <a:lstStyle/>
        <a:p>
          <a:endParaRPr lang="tr-TR"/>
        </a:p>
      </dgm:t>
    </dgm:pt>
    <dgm:pt modelId="{D891390F-D0AF-4938-9EA6-1063D2FD85D6}" type="sibTrans" cxnId="{E2D4E90F-8C34-4241-9FC3-97B9F0726117}">
      <dgm:prSet/>
      <dgm:spPr/>
      <dgm:t>
        <a:bodyPr/>
        <a:lstStyle/>
        <a:p>
          <a:endParaRPr lang="tr-TR"/>
        </a:p>
      </dgm:t>
    </dgm:pt>
    <dgm:pt modelId="{065CD676-E15C-4426-8C8D-91D2145DE39B}">
      <dgm:prSet phldrT="[Text]"/>
      <dgm:spPr/>
      <dgm:t>
        <a:bodyPr/>
        <a:lstStyle/>
        <a:p>
          <a:r>
            <a:rPr lang="tr-TR" dirty="0"/>
            <a:t>Rich DM</a:t>
          </a:r>
        </a:p>
      </dgm:t>
    </dgm:pt>
    <dgm:pt modelId="{65995D07-E257-45B1-935C-429629490633}" type="parTrans" cxnId="{664D4958-22B9-48F1-9311-E968F76CD0BA}">
      <dgm:prSet/>
      <dgm:spPr/>
      <dgm:t>
        <a:bodyPr/>
        <a:lstStyle/>
        <a:p>
          <a:endParaRPr lang="tr-TR"/>
        </a:p>
      </dgm:t>
    </dgm:pt>
    <dgm:pt modelId="{3E8FC1B7-5AF1-49BA-B5D9-79CB974C3B52}" type="sibTrans" cxnId="{664D4958-22B9-48F1-9311-E968F76CD0BA}">
      <dgm:prSet/>
      <dgm:spPr/>
      <dgm:t>
        <a:bodyPr/>
        <a:lstStyle/>
        <a:p>
          <a:endParaRPr lang="tr-TR"/>
        </a:p>
      </dgm:t>
    </dgm:pt>
    <dgm:pt modelId="{4A7E9EEB-CA88-4AB2-989D-254CD12F2BD8}" type="pres">
      <dgm:prSet presAssocID="{97B5B79B-75AA-4581-AC8D-F3A21D6B096A}" presName="Name0" presStyleCnt="0">
        <dgm:presLayoutVars>
          <dgm:dir/>
          <dgm:animLvl val="lvl"/>
          <dgm:resizeHandles val="exact"/>
        </dgm:presLayoutVars>
      </dgm:prSet>
      <dgm:spPr/>
    </dgm:pt>
    <dgm:pt modelId="{A84F7177-64CB-421A-A1A9-B979F4CADC58}" type="pres">
      <dgm:prSet presAssocID="{2B54852C-C05D-4DCE-8A17-9399E05385E0}" presName="linNode" presStyleCnt="0"/>
      <dgm:spPr/>
    </dgm:pt>
    <dgm:pt modelId="{15A11F3A-68C4-4A11-9A06-080C22123EA0}" type="pres">
      <dgm:prSet presAssocID="{2B54852C-C05D-4DCE-8A17-9399E05385E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5D70713-F5DF-4FF3-B069-B2E515EB422D}" type="pres">
      <dgm:prSet presAssocID="{2B54852C-C05D-4DCE-8A17-9399E05385E0}" presName="descendantText" presStyleLbl="alignAccFollowNode1" presStyleIdx="0" presStyleCnt="4">
        <dgm:presLayoutVars>
          <dgm:bulletEnabled val="1"/>
        </dgm:presLayoutVars>
      </dgm:prSet>
      <dgm:spPr/>
    </dgm:pt>
    <dgm:pt modelId="{45F1F02E-9B2B-41B1-876C-13000BDE30F8}" type="pres">
      <dgm:prSet presAssocID="{BE7E6088-2BA8-46AE-A4AC-228308D6647B}" presName="sp" presStyleCnt="0"/>
      <dgm:spPr/>
    </dgm:pt>
    <dgm:pt modelId="{D3AAAB38-7713-4EBD-818E-3C720F18A471}" type="pres">
      <dgm:prSet presAssocID="{46F1C5D0-7DB9-4520-8D4E-B687DE2782CC}" presName="linNode" presStyleCnt="0"/>
      <dgm:spPr/>
    </dgm:pt>
    <dgm:pt modelId="{359C5D9F-BB60-466F-A062-D32B16949A79}" type="pres">
      <dgm:prSet presAssocID="{46F1C5D0-7DB9-4520-8D4E-B687DE2782C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A5650BB-616E-436C-82FC-3E0E9234D7BD}" type="pres">
      <dgm:prSet presAssocID="{46F1C5D0-7DB9-4520-8D4E-B687DE2782CC}" presName="descendantText" presStyleLbl="alignAccFollowNode1" presStyleIdx="1" presStyleCnt="4">
        <dgm:presLayoutVars>
          <dgm:bulletEnabled val="1"/>
        </dgm:presLayoutVars>
      </dgm:prSet>
      <dgm:spPr/>
    </dgm:pt>
    <dgm:pt modelId="{717904D5-A0F1-430B-8798-85922DD22508}" type="pres">
      <dgm:prSet presAssocID="{FC4042A3-A06F-447E-BFE0-EA25B420A2B0}" presName="sp" presStyleCnt="0"/>
      <dgm:spPr/>
    </dgm:pt>
    <dgm:pt modelId="{19534DD8-BFF4-4C5E-8516-90A9A3B78B81}" type="pres">
      <dgm:prSet presAssocID="{BF246AFA-CCD4-4B57-A8BD-08AE6CF87332}" presName="linNode" presStyleCnt="0"/>
      <dgm:spPr/>
    </dgm:pt>
    <dgm:pt modelId="{6E5CC4B7-38CF-44EA-8323-53FBCA4261B2}" type="pres">
      <dgm:prSet presAssocID="{BF246AFA-CCD4-4B57-A8BD-08AE6CF8733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C861752-1CCE-41ED-AA02-C19F596298DB}" type="pres">
      <dgm:prSet presAssocID="{BF246AFA-CCD4-4B57-A8BD-08AE6CF87332}" presName="descendantText" presStyleLbl="alignAccFollowNode1" presStyleIdx="2" presStyleCnt="4">
        <dgm:presLayoutVars>
          <dgm:bulletEnabled val="1"/>
        </dgm:presLayoutVars>
      </dgm:prSet>
      <dgm:spPr/>
    </dgm:pt>
    <dgm:pt modelId="{E146264A-21E3-4843-AE7F-AAA3DDB352A7}" type="pres">
      <dgm:prSet presAssocID="{9A4C3A02-BD15-4BEB-8DD3-F0C98BFE66E8}" presName="sp" presStyleCnt="0"/>
      <dgm:spPr/>
    </dgm:pt>
    <dgm:pt modelId="{7DF72CA3-D5BC-4E61-B555-5E8F1DF76A83}" type="pres">
      <dgm:prSet presAssocID="{60295D64-67BA-4F2A-A34D-0860EC997555}" presName="linNode" presStyleCnt="0"/>
      <dgm:spPr/>
    </dgm:pt>
    <dgm:pt modelId="{14584E85-6EC7-477B-BAAC-1A5A5F337761}" type="pres">
      <dgm:prSet presAssocID="{60295D64-67BA-4F2A-A34D-0860EC99755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8BAE302-A30C-4FCB-B52A-32FC12CEC0BD}" type="pres">
      <dgm:prSet presAssocID="{60295D64-67BA-4F2A-A34D-0860EC99755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AB6DE0F-A798-410A-9AD9-F206575BBE8F}" type="presOf" srcId="{DCE337A6-271B-4525-9F80-CCA3BF9DF7A1}" destId="{48BAE302-A30C-4FCB-B52A-32FC12CEC0BD}" srcOrd="0" destOrd="0" presId="urn:microsoft.com/office/officeart/2005/8/layout/vList5"/>
    <dgm:cxn modelId="{E2D4E90F-8C34-4241-9FC3-97B9F0726117}" srcId="{60295D64-67BA-4F2A-A34D-0860EC997555}" destId="{43B00C48-0B4D-4218-B7E5-5002ABA49D8E}" srcOrd="1" destOrd="0" parTransId="{AA174F46-8C15-4859-8641-8ACC708C6DA3}" sibTransId="{D891390F-D0AF-4938-9EA6-1063D2FD85D6}"/>
    <dgm:cxn modelId="{A8793015-36BB-42C4-A022-F55619B32A1F}" type="presOf" srcId="{BF246AFA-CCD4-4B57-A8BD-08AE6CF87332}" destId="{6E5CC4B7-38CF-44EA-8323-53FBCA4261B2}" srcOrd="0" destOrd="0" presId="urn:microsoft.com/office/officeart/2005/8/layout/vList5"/>
    <dgm:cxn modelId="{591F8115-E3FE-4030-84E0-98CB6FD9A973}" srcId="{60295D64-67BA-4F2A-A34D-0860EC997555}" destId="{DCE337A6-271B-4525-9F80-CCA3BF9DF7A1}" srcOrd="0" destOrd="0" parTransId="{2FECCB85-957B-49E0-8330-23439532C3A0}" sibTransId="{8FDBE1B5-C58B-4AC3-9357-B44A7887ED48}"/>
    <dgm:cxn modelId="{6E94E119-D57B-4BC5-9F3F-BCCAE98D7F86}" type="presOf" srcId="{97B5B79B-75AA-4581-AC8D-F3A21D6B096A}" destId="{4A7E9EEB-CA88-4AB2-989D-254CD12F2BD8}" srcOrd="0" destOrd="0" presId="urn:microsoft.com/office/officeart/2005/8/layout/vList5"/>
    <dgm:cxn modelId="{3CF7A922-438B-438D-8EE8-8E789F928E76}" type="presOf" srcId="{34E2C9EE-E768-4A29-A36D-61259930978E}" destId="{FA5650BB-616E-436C-82FC-3E0E9234D7BD}" srcOrd="0" destOrd="0" presId="urn:microsoft.com/office/officeart/2005/8/layout/vList5"/>
    <dgm:cxn modelId="{EC18392C-90E2-4CD2-BAF4-F432790CDB1C}" srcId="{46F1C5D0-7DB9-4520-8D4E-B687DE2782CC}" destId="{61A08972-0D00-4E75-85D1-32B7B67A4538}" srcOrd="1" destOrd="0" parTransId="{C570DDCE-CEE1-41BF-8882-EB03CD43826C}" sibTransId="{C0B7996F-75C7-431A-9165-28DE023602EF}"/>
    <dgm:cxn modelId="{D06B2138-6679-4F7D-8E8E-1F217A5155C8}" srcId="{2B54852C-C05D-4DCE-8A17-9399E05385E0}" destId="{A11E2E17-6978-4AE1-BD2D-B271427EB05D}" srcOrd="1" destOrd="0" parTransId="{A4EE1F3C-E25C-49FC-B18F-477C06FA0EFD}" sibTransId="{38A83F76-08FE-4E38-AD92-736D20F6DF19}"/>
    <dgm:cxn modelId="{FDA1555D-A1AC-4951-9EF8-D7B0F7DAC802}" type="presOf" srcId="{46F1C5D0-7DB9-4520-8D4E-B687DE2782CC}" destId="{359C5D9F-BB60-466F-A062-D32B16949A79}" srcOrd="0" destOrd="0" presId="urn:microsoft.com/office/officeart/2005/8/layout/vList5"/>
    <dgm:cxn modelId="{924B7B4A-BAAB-4538-A2C9-EEF0761C8707}" type="presOf" srcId="{EF845DA5-77C4-4C5D-B039-3383C8304164}" destId="{3C861752-1CCE-41ED-AA02-C19F596298DB}" srcOrd="0" destOrd="1" presId="urn:microsoft.com/office/officeart/2005/8/layout/vList5"/>
    <dgm:cxn modelId="{A6DADA50-A72C-4DB4-AC9D-539940EFB195}" srcId="{97B5B79B-75AA-4581-AC8D-F3A21D6B096A}" destId="{60295D64-67BA-4F2A-A34D-0860EC997555}" srcOrd="3" destOrd="0" parTransId="{5D143EBF-6A4A-46BA-AACC-E01939F9ED24}" sibTransId="{444590F2-4D66-46AD-ACA4-F6CC3E07AD9A}"/>
    <dgm:cxn modelId="{221CA651-A395-41AC-A74F-C3448CBD22CF}" type="presOf" srcId="{2B54852C-C05D-4DCE-8A17-9399E05385E0}" destId="{15A11F3A-68C4-4A11-9A06-080C22123EA0}" srcOrd="0" destOrd="0" presId="urn:microsoft.com/office/officeart/2005/8/layout/vList5"/>
    <dgm:cxn modelId="{324FE272-41A0-482E-A9B4-0D1A1B2D9C2D}" type="presOf" srcId="{AA38A44E-4C3F-4F1C-A2C3-DA90B9D00663}" destId="{55D70713-F5DF-4FF3-B069-B2E515EB422D}" srcOrd="0" destOrd="0" presId="urn:microsoft.com/office/officeart/2005/8/layout/vList5"/>
    <dgm:cxn modelId="{1E938155-C787-4B06-9751-6EC391352CFF}" srcId="{97B5B79B-75AA-4581-AC8D-F3A21D6B096A}" destId="{2B54852C-C05D-4DCE-8A17-9399E05385E0}" srcOrd="0" destOrd="0" parTransId="{FAC7E191-5235-48FD-BB51-39EB6D9DFCC4}" sibTransId="{BE7E6088-2BA8-46AE-A4AC-228308D6647B}"/>
    <dgm:cxn modelId="{664D4958-22B9-48F1-9311-E968F76CD0BA}" srcId="{BF246AFA-CCD4-4B57-A8BD-08AE6CF87332}" destId="{065CD676-E15C-4426-8C8D-91D2145DE39B}" srcOrd="0" destOrd="0" parTransId="{65995D07-E257-45B1-935C-429629490633}" sibTransId="{3E8FC1B7-5AF1-49BA-B5D9-79CB974C3B52}"/>
    <dgm:cxn modelId="{CE157982-2035-4280-8BB2-C5357E705F1D}" srcId="{97B5B79B-75AA-4581-AC8D-F3A21D6B096A}" destId="{46F1C5D0-7DB9-4520-8D4E-B687DE2782CC}" srcOrd="1" destOrd="0" parTransId="{3625A083-859C-485A-95DB-B41143C5D237}" sibTransId="{FC4042A3-A06F-447E-BFE0-EA25B420A2B0}"/>
    <dgm:cxn modelId="{9B46DB89-9229-4070-BF7C-FC2FD1677485}" type="presOf" srcId="{60295D64-67BA-4F2A-A34D-0860EC997555}" destId="{14584E85-6EC7-477B-BAAC-1A5A5F337761}" srcOrd="0" destOrd="0" presId="urn:microsoft.com/office/officeart/2005/8/layout/vList5"/>
    <dgm:cxn modelId="{7055568A-739B-41E4-BB80-D251F3F1F938}" srcId="{2B54852C-C05D-4DCE-8A17-9399E05385E0}" destId="{AA38A44E-4C3F-4F1C-A2C3-DA90B9D00663}" srcOrd="0" destOrd="0" parTransId="{BBF496A8-DD29-4444-8B71-0103CAB54952}" sibTransId="{88786BE9-F48E-4663-8825-12C7EFF217E6}"/>
    <dgm:cxn modelId="{08D5518F-B5ED-4F43-BAFF-F48226A75350}" type="presOf" srcId="{43B00C48-0B4D-4218-B7E5-5002ABA49D8E}" destId="{48BAE302-A30C-4FCB-B52A-32FC12CEC0BD}" srcOrd="0" destOrd="1" presId="urn:microsoft.com/office/officeart/2005/8/layout/vList5"/>
    <dgm:cxn modelId="{4F7402A9-2AD0-4025-B9A0-DEAC86EBA4B5}" type="presOf" srcId="{61A08972-0D00-4E75-85D1-32B7B67A4538}" destId="{FA5650BB-616E-436C-82FC-3E0E9234D7BD}" srcOrd="0" destOrd="1" presId="urn:microsoft.com/office/officeart/2005/8/layout/vList5"/>
    <dgm:cxn modelId="{6F5B18C5-3B24-44D2-A5F1-C4B1B87293DE}" type="presOf" srcId="{065CD676-E15C-4426-8C8D-91D2145DE39B}" destId="{3C861752-1CCE-41ED-AA02-C19F596298DB}" srcOrd="0" destOrd="0" presId="urn:microsoft.com/office/officeart/2005/8/layout/vList5"/>
    <dgm:cxn modelId="{FE3B83CD-DCF6-457F-B418-47CB656F0BA0}" srcId="{97B5B79B-75AA-4581-AC8D-F3A21D6B096A}" destId="{BF246AFA-CCD4-4B57-A8BD-08AE6CF87332}" srcOrd="2" destOrd="0" parTransId="{AD866D68-86AD-4C36-A2A8-DA16D83AA76C}" sibTransId="{9A4C3A02-BD15-4BEB-8DD3-F0C98BFE66E8}"/>
    <dgm:cxn modelId="{D660B7D0-CF92-4927-A254-38E9C5F5505B}" srcId="{46F1C5D0-7DB9-4520-8D4E-B687DE2782CC}" destId="{34E2C9EE-E768-4A29-A36D-61259930978E}" srcOrd="0" destOrd="0" parTransId="{028B6B8F-8683-4B0D-9440-ECE815D3676E}" sibTransId="{229205C7-B81E-46F1-AA73-BC77E50ACFF3}"/>
    <dgm:cxn modelId="{836FCDD9-3216-4A14-9231-A835DBA24643}" srcId="{BF246AFA-CCD4-4B57-A8BD-08AE6CF87332}" destId="{EF845DA5-77C4-4C5D-B039-3383C8304164}" srcOrd="1" destOrd="0" parTransId="{EBA55B4B-0517-486A-9C8A-02591EBF18E2}" sibTransId="{655FFC6B-4726-44EB-9BBE-8CB3C99FB3CF}"/>
    <dgm:cxn modelId="{39A6F0DA-DBA9-41B5-AD78-86CA8C9082EF}" type="presOf" srcId="{A11E2E17-6978-4AE1-BD2D-B271427EB05D}" destId="{55D70713-F5DF-4FF3-B069-B2E515EB422D}" srcOrd="0" destOrd="1" presId="urn:microsoft.com/office/officeart/2005/8/layout/vList5"/>
    <dgm:cxn modelId="{64297708-67EF-42E8-8880-BC78CEE5B60F}" type="presParOf" srcId="{4A7E9EEB-CA88-4AB2-989D-254CD12F2BD8}" destId="{A84F7177-64CB-421A-A1A9-B979F4CADC58}" srcOrd="0" destOrd="0" presId="urn:microsoft.com/office/officeart/2005/8/layout/vList5"/>
    <dgm:cxn modelId="{73B47E94-4576-4DE9-B0DB-2921775EBD8E}" type="presParOf" srcId="{A84F7177-64CB-421A-A1A9-B979F4CADC58}" destId="{15A11F3A-68C4-4A11-9A06-080C22123EA0}" srcOrd="0" destOrd="0" presId="urn:microsoft.com/office/officeart/2005/8/layout/vList5"/>
    <dgm:cxn modelId="{149F3EB8-3887-42D3-994C-FA0786E89F64}" type="presParOf" srcId="{A84F7177-64CB-421A-A1A9-B979F4CADC58}" destId="{55D70713-F5DF-4FF3-B069-B2E515EB422D}" srcOrd="1" destOrd="0" presId="urn:microsoft.com/office/officeart/2005/8/layout/vList5"/>
    <dgm:cxn modelId="{3BA2C771-DD0B-4722-AAF0-E6AE9879A45C}" type="presParOf" srcId="{4A7E9EEB-CA88-4AB2-989D-254CD12F2BD8}" destId="{45F1F02E-9B2B-41B1-876C-13000BDE30F8}" srcOrd="1" destOrd="0" presId="urn:microsoft.com/office/officeart/2005/8/layout/vList5"/>
    <dgm:cxn modelId="{01D5677F-EEC3-4106-B14B-24FBDFFB6378}" type="presParOf" srcId="{4A7E9EEB-CA88-4AB2-989D-254CD12F2BD8}" destId="{D3AAAB38-7713-4EBD-818E-3C720F18A471}" srcOrd="2" destOrd="0" presId="urn:microsoft.com/office/officeart/2005/8/layout/vList5"/>
    <dgm:cxn modelId="{7EA58B41-A967-4F19-909E-43B1C9E47BB5}" type="presParOf" srcId="{D3AAAB38-7713-4EBD-818E-3C720F18A471}" destId="{359C5D9F-BB60-466F-A062-D32B16949A79}" srcOrd="0" destOrd="0" presId="urn:microsoft.com/office/officeart/2005/8/layout/vList5"/>
    <dgm:cxn modelId="{4A73E7D3-0872-4EBB-ABD2-9761E26D4E47}" type="presParOf" srcId="{D3AAAB38-7713-4EBD-818E-3C720F18A471}" destId="{FA5650BB-616E-436C-82FC-3E0E9234D7BD}" srcOrd="1" destOrd="0" presId="urn:microsoft.com/office/officeart/2005/8/layout/vList5"/>
    <dgm:cxn modelId="{102C72F2-CDA7-4638-9C55-9065523A3ADE}" type="presParOf" srcId="{4A7E9EEB-CA88-4AB2-989D-254CD12F2BD8}" destId="{717904D5-A0F1-430B-8798-85922DD22508}" srcOrd="3" destOrd="0" presId="urn:microsoft.com/office/officeart/2005/8/layout/vList5"/>
    <dgm:cxn modelId="{18C7EB1F-0BF3-40EB-BB0C-38C8132D2BEB}" type="presParOf" srcId="{4A7E9EEB-CA88-4AB2-989D-254CD12F2BD8}" destId="{19534DD8-BFF4-4C5E-8516-90A9A3B78B81}" srcOrd="4" destOrd="0" presId="urn:microsoft.com/office/officeart/2005/8/layout/vList5"/>
    <dgm:cxn modelId="{9B3B02B7-316C-4A19-BE82-B3A4E916C0FA}" type="presParOf" srcId="{19534DD8-BFF4-4C5E-8516-90A9A3B78B81}" destId="{6E5CC4B7-38CF-44EA-8323-53FBCA4261B2}" srcOrd="0" destOrd="0" presId="urn:microsoft.com/office/officeart/2005/8/layout/vList5"/>
    <dgm:cxn modelId="{538D6FD5-C945-43AE-ACDE-10029B5207CD}" type="presParOf" srcId="{19534DD8-BFF4-4C5E-8516-90A9A3B78B81}" destId="{3C861752-1CCE-41ED-AA02-C19F596298DB}" srcOrd="1" destOrd="0" presId="urn:microsoft.com/office/officeart/2005/8/layout/vList5"/>
    <dgm:cxn modelId="{4DE17F60-3B3C-4550-BD0B-CB1621095849}" type="presParOf" srcId="{4A7E9EEB-CA88-4AB2-989D-254CD12F2BD8}" destId="{E146264A-21E3-4843-AE7F-AAA3DDB352A7}" srcOrd="5" destOrd="0" presId="urn:microsoft.com/office/officeart/2005/8/layout/vList5"/>
    <dgm:cxn modelId="{297D4DFA-0371-4F2C-BB2A-11793EE15315}" type="presParOf" srcId="{4A7E9EEB-CA88-4AB2-989D-254CD12F2BD8}" destId="{7DF72CA3-D5BC-4E61-B555-5E8F1DF76A83}" srcOrd="6" destOrd="0" presId="urn:microsoft.com/office/officeart/2005/8/layout/vList5"/>
    <dgm:cxn modelId="{0CC13043-FD22-4D1E-AE97-1E3A920A3264}" type="presParOf" srcId="{7DF72CA3-D5BC-4E61-B555-5E8F1DF76A83}" destId="{14584E85-6EC7-477B-BAAC-1A5A5F337761}" srcOrd="0" destOrd="0" presId="urn:microsoft.com/office/officeart/2005/8/layout/vList5"/>
    <dgm:cxn modelId="{DA41A2CB-9F32-43A6-91D3-80A3D6D1D1B3}" type="presParOf" srcId="{7DF72CA3-D5BC-4E61-B555-5E8F1DF76A83}" destId="{48BAE302-A30C-4FCB-B52A-32FC12CEC0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AD68B-1E93-405C-AE86-8DDEAB467427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tr-TR"/>
        </a:p>
      </dgm:t>
    </dgm:pt>
    <dgm:pt modelId="{190A52F0-49CA-43A3-B5F6-F9AB5D349D7E}">
      <dgm:prSet phldrT="[Text]"/>
      <dgm:spPr/>
      <dgm:t>
        <a:bodyPr/>
        <a:lstStyle/>
        <a:p>
          <a:r>
            <a:rPr lang="tr-TR" dirty="0"/>
            <a:t>Morphology</a:t>
          </a:r>
        </a:p>
      </dgm:t>
    </dgm:pt>
    <dgm:pt modelId="{E4D82DE3-CAA4-46F2-A1F9-EE48F30F6C35}" type="parTrans" cxnId="{1BBFECDC-4B7B-4059-9CAF-A2A6792F878B}">
      <dgm:prSet/>
      <dgm:spPr/>
      <dgm:t>
        <a:bodyPr/>
        <a:lstStyle/>
        <a:p>
          <a:endParaRPr lang="tr-TR"/>
        </a:p>
      </dgm:t>
    </dgm:pt>
    <dgm:pt modelId="{D3595286-C205-48C3-8758-A615F3DD4131}" type="sibTrans" cxnId="{1BBFECDC-4B7B-4059-9CAF-A2A6792F878B}">
      <dgm:prSet/>
      <dgm:spPr/>
      <dgm:t>
        <a:bodyPr/>
        <a:lstStyle/>
        <a:p>
          <a:endParaRPr lang="tr-TR"/>
        </a:p>
      </dgm:t>
    </dgm:pt>
    <dgm:pt modelId="{DA81056A-FB0E-449E-B20F-610404CF7D49}">
      <dgm:prSet phldrT="[Text]"/>
      <dgm:spPr/>
      <dgm:t>
        <a:bodyPr/>
        <a:lstStyle/>
        <a:p>
          <a:r>
            <a:rPr lang="tr-TR" dirty="0"/>
            <a:t>Derivational Morphology</a:t>
          </a:r>
        </a:p>
      </dgm:t>
    </dgm:pt>
    <dgm:pt modelId="{FBD864C1-D0D4-49E2-9B19-8E847F110703}" type="parTrans" cxnId="{4837FAC5-05D2-4058-906E-C3AB7DCCB652}">
      <dgm:prSet/>
      <dgm:spPr/>
      <dgm:t>
        <a:bodyPr/>
        <a:lstStyle/>
        <a:p>
          <a:endParaRPr lang="tr-TR"/>
        </a:p>
      </dgm:t>
    </dgm:pt>
    <dgm:pt modelId="{698EDC66-E397-402D-ADF3-3C4137FB36B0}" type="sibTrans" cxnId="{4837FAC5-05D2-4058-906E-C3AB7DCCB652}">
      <dgm:prSet/>
      <dgm:spPr/>
      <dgm:t>
        <a:bodyPr/>
        <a:lstStyle/>
        <a:p>
          <a:endParaRPr lang="tr-TR"/>
        </a:p>
      </dgm:t>
    </dgm:pt>
    <dgm:pt modelId="{3E2FEA2D-A6D0-4AC2-A04D-33452B732F8A}">
      <dgm:prSet phldrT="[Text]"/>
      <dgm:spPr/>
      <dgm:t>
        <a:bodyPr/>
        <a:lstStyle/>
        <a:p>
          <a:r>
            <a:rPr lang="tr-TR" dirty="0"/>
            <a:t>Turkish DM</a:t>
          </a:r>
        </a:p>
      </dgm:t>
    </dgm:pt>
    <dgm:pt modelId="{8B3338B7-89EE-4780-8B70-9E419BC6D6AB}" type="parTrans" cxnId="{EDB9C7C0-81A7-4390-9294-4FEEF542E556}">
      <dgm:prSet/>
      <dgm:spPr/>
      <dgm:t>
        <a:bodyPr/>
        <a:lstStyle/>
        <a:p>
          <a:endParaRPr lang="tr-TR"/>
        </a:p>
      </dgm:t>
    </dgm:pt>
    <dgm:pt modelId="{B688DC96-A4A6-4AA2-B598-4EFC5FCC317F}" type="sibTrans" cxnId="{EDB9C7C0-81A7-4390-9294-4FEEF542E556}">
      <dgm:prSet/>
      <dgm:spPr/>
      <dgm:t>
        <a:bodyPr/>
        <a:lstStyle/>
        <a:p>
          <a:endParaRPr lang="tr-TR"/>
        </a:p>
      </dgm:t>
    </dgm:pt>
    <dgm:pt modelId="{D23F3CAA-F720-49B3-B1E7-87F42F1A1687}">
      <dgm:prSet phldrT="[Text]"/>
      <dgm:spPr/>
      <dgm:t>
        <a:bodyPr/>
        <a:lstStyle/>
        <a:p>
          <a:r>
            <a:rPr lang="tr-TR" dirty="0"/>
            <a:t>Turkish DM with Turkish Origins</a:t>
          </a:r>
        </a:p>
      </dgm:t>
    </dgm:pt>
    <dgm:pt modelId="{3799E481-2024-4245-A5C3-F9A550636B80}" type="parTrans" cxnId="{C53E697A-2837-449B-B605-B7082925717F}">
      <dgm:prSet/>
      <dgm:spPr/>
      <dgm:t>
        <a:bodyPr/>
        <a:lstStyle/>
        <a:p>
          <a:endParaRPr lang="tr-TR"/>
        </a:p>
      </dgm:t>
    </dgm:pt>
    <dgm:pt modelId="{225EEA5D-0121-4916-A997-A3C2C0D75BBD}" type="sibTrans" cxnId="{C53E697A-2837-449B-B605-B7082925717F}">
      <dgm:prSet/>
      <dgm:spPr/>
      <dgm:t>
        <a:bodyPr/>
        <a:lstStyle/>
        <a:p>
          <a:endParaRPr lang="tr-TR"/>
        </a:p>
      </dgm:t>
    </dgm:pt>
    <dgm:pt modelId="{83414767-2AC2-477E-B42E-9FF59C1A9167}">
      <dgm:prSet phldrT="[Text]" custT="1"/>
      <dgm:spPr/>
      <dgm:t>
        <a:bodyPr/>
        <a:lstStyle/>
        <a:p>
          <a:r>
            <a:rPr lang="tr-TR" sz="1100" dirty="0"/>
            <a:t>More productive</a:t>
          </a:r>
        </a:p>
      </dgm:t>
    </dgm:pt>
    <dgm:pt modelId="{8C5F6D08-7DEC-4F89-96E8-17DF5984C685}" type="parTrans" cxnId="{16FFEBB2-6A26-426D-9810-57DBDF68016C}">
      <dgm:prSet/>
      <dgm:spPr/>
      <dgm:t>
        <a:bodyPr/>
        <a:lstStyle/>
        <a:p>
          <a:endParaRPr lang="tr-TR"/>
        </a:p>
      </dgm:t>
    </dgm:pt>
    <dgm:pt modelId="{BC9B082D-7547-4E45-893F-5AD1DFE873B2}" type="sibTrans" cxnId="{16FFEBB2-6A26-426D-9810-57DBDF68016C}">
      <dgm:prSet/>
      <dgm:spPr/>
      <dgm:t>
        <a:bodyPr/>
        <a:lstStyle/>
        <a:p>
          <a:endParaRPr lang="tr-TR"/>
        </a:p>
      </dgm:t>
    </dgm:pt>
    <dgm:pt modelId="{8678D8E3-DD8E-4C63-8B20-C26DFEA42415}">
      <dgm:prSet phldrT="[Text]"/>
      <dgm:spPr/>
      <dgm:t>
        <a:bodyPr/>
        <a:lstStyle/>
        <a:p>
          <a:r>
            <a:rPr lang="tr-TR" dirty="0"/>
            <a:t>Understudied</a:t>
          </a:r>
        </a:p>
      </dgm:t>
    </dgm:pt>
    <dgm:pt modelId="{34A024CB-9C89-426F-812F-ACF6E591B093}" type="parTrans" cxnId="{8EDDD45D-3021-4CEB-917A-2F7EC8A127AE}">
      <dgm:prSet/>
      <dgm:spPr/>
      <dgm:t>
        <a:bodyPr/>
        <a:lstStyle/>
        <a:p>
          <a:endParaRPr lang="tr-TR"/>
        </a:p>
      </dgm:t>
    </dgm:pt>
    <dgm:pt modelId="{0E531EA4-975E-4CFF-B151-EF4BF41D9B42}" type="sibTrans" cxnId="{8EDDD45D-3021-4CEB-917A-2F7EC8A127AE}">
      <dgm:prSet/>
      <dgm:spPr/>
      <dgm:t>
        <a:bodyPr/>
        <a:lstStyle/>
        <a:p>
          <a:endParaRPr lang="tr-TR"/>
        </a:p>
      </dgm:t>
    </dgm:pt>
    <dgm:pt modelId="{7D8FE038-CC20-468F-B9CF-24A836A670D2}">
      <dgm:prSet phldrT="[Text]"/>
      <dgm:spPr/>
      <dgm:t>
        <a:bodyPr/>
        <a:lstStyle/>
        <a:p>
          <a:r>
            <a:rPr lang="tr-TR" dirty="0"/>
            <a:t>Rich and diversified</a:t>
          </a:r>
        </a:p>
      </dgm:t>
    </dgm:pt>
    <dgm:pt modelId="{C3E0A853-BEBE-4D3F-BE83-C07C4EEB956C}" type="parTrans" cxnId="{04A13B1F-F5B4-4D2C-83F9-F3595FFC6D4C}">
      <dgm:prSet/>
      <dgm:spPr/>
      <dgm:t>
        <a:bodyPr/>
        <a:lstStyle/>
        <a:p>
          <a:endParaRPr lang="tr-TR"/>
        </a:p>
      </dgm:t>
    </dgm:pt>
    <dgm:pt modelId="{F41C65F1-0078-4091-90BF-003E42C9985D}" type="sibTrans" cxnId="{04A13B1F-F5B4-4D2C-83F9-F3595FFC6D4C}">
      <dgm:prSet/>
      <dgm:spPr/>
      <dgm:t>
        <a:bodyPr/>
        <a:lstStyle/>
        <a:p>
          <a:endParaRPr lang="tr-TR"/>
        </a:p>
      </dgm:t>
    </dgm:pt>
    <dgm:pt modelId="{A5E5607B-58C9-4BCC-85AE-25A4F56C19A8}" type="pres">
      <dgm:prSet presAssocID="{F7DAD68B-1E93-405C-AE86-8DDEAB467427}" presName="rootnode" presStyleCnt="0">
        <dgm:presLayoutVars>
          <dgm:chMax/>
          <dgm:chPref/>
          <dgm:dir/>
          <dgm:animLvl val="lvl"/>
        </dgm:presLayoutVars>
      </dgm:prSet>
      <dgm:spPr/>
    </dgm:pt>
    <dgm:pt modelId="{29B6D64F-DD79-444E-B665-AC18489CEFF1}" type="pres">
      <dgm:prSet presAssocID="{190A52F0-49CA-43A3-B5F6-F9AB5D349D7E}" presName="composite" presStyleCnt="0"/>
      <dgm:spPr/>
    </dgm:pt>
    <dgm:pt modelId="{0337DD3B-B622-4A89-A8B0-2E638A03DB3A}" type="pres">
      <dgm:prSet presAssocID="{190A52F0-49CA-43A3-B5F6-F9AB5D349D7E}" presName="bentUpArrow1" presStyleLbl="alignImgPlace1" presStyleIdx="0" presStyleCnt="3"/>
      <dgm:spPr/>
    </dgm:pt>
    <dgm:pt modelId="{0BE4B1C3-EC90-4ECB-A410-8CBD1CB3F402}" type="pres">
      <dgm:prSet presAssocID="{190A52F0-49CA-43A3-B5F6-F9AB5D349D7E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837EA0E-FBF3-452C-BFE6-3D637E33A481}" type="pres">
      <dgm:prSet presAssocID="{190A52F0-49CA-43A3-B5F6-F9AB5D349D7E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3956934-9586-47FD-A16A-C27CC745FA7D}" type="pres">
      <dgm:prSet presAssocID="{D3595286-C205-48C3-8758-A615F3DD4131}" presName="sibTrans" presStyleCnt="0"/>
      <dgm:spPr/>
    </dgm:pt>
    <dgm:pt modelId="{0B730FEC-CB0A-4FBD-BE75-939F884BD92D}" type="pres">
      <dgm:prSet presAssocID="{DA81056A-FB0E-449E-B20F-610404CF7D49}" presName="composite" presStyleCnt="0"/>
      <dgm:spPr/>
    </dgm:pt>
    <dgm:pt modelId="{B00C0D4C-D20B-4C78-8844-E2CA43988CBA}" type="pres">
      <dgm:prSet presAssocID="{DA81056A-FB0E-449E-B20F-610404CF7D49}" presName="bentUpArrow1" presStyleLbl="alignImgPlace1" presStyleIdx="1" presStyleCnt="3"/>
      <dgm:spPr/>
    </dgm:pt>
    <dgm:pt modelId="{CDB1427E-18EF-45BB-8C6C-337957166660}" type="pres">
      <dgm:prSet presAssocID="{DA81056A-FB0E-449E-B20F-610404CF7D4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3F58876F-4399-455F-A915-2840A6F06560}" type="pres">
      <dgm:prSet presAssocID="{DA81056A-FB0E-449E-B20F-610404CF7D4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B9C24B8-0605-40D8-820E-2CDF860F5A42}" type="pres">
      <dgm:prSet presAssocID="{698EDC66-E397-402D-ADF3-3C4137FB36B0}" presName="sibTrans" presStyleCnt="0"/>
      <dgm:spPr/>
    </dgm:pt>
    <dgm:pt modelId="{B2D50EAA-3315-4B59-B78B-075E72D99C6D}" type="pres">
      <dgm:prSet presAssocID="{3E2FEA2D-A6D0-4AC2-A04D-33452B732F8A}" presName="composite" presStyleCnt="0"/>
      <dgm:spPr/>
    </dgm:pt>
    <dgm:pt modelId="{65BD56D7-6A86-4860-A7C7-0B10648583A8}" type="pres">
      <dgm:prSet presAssocID="{3E2FEA2D-A6D0-4AC2-A04D-33452B732F8A}" presName="bentUpArrow1" presStyleLbl="alignImgPlace1" presStyleIdx="2" presStyleCnt="3"/>
      <dgm:spPr/>
    </dgm:pt>
    <dgm:pt modelId="{B82EED8F-FAA2-4883-907D-D764A4C2F5C6}" type="pres">
      <dgm:prSet presAssocID="{3E2FEA2D-A6D0-4AC2-A04D-33452B732F8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BDBA78F-8C4B-4BDE-8833-BED1582AEF07}" type="pres">
      <dgm:prSet presAssocID="{3E2FEA2D-A6D0-4AC2-A04D-33452B732F8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5B5ADBB-086C-499F-B10C-126AB9416889}" type="pres">
      <dgm:prSet presAssocID="{B688DC96-A4A6-4AA2-B598-4EFC5FCC317F}" presName="sibTrans" presStyleCnt="0"/>
      <dgm:spPr/>
    </dgm:pt>
    <dgm:pt modelId="{6772EAEB-CDC4-4780-AFF6-11BDAD72CD53}" type="pres">
      <dgm:prSet presAssocID="{D23F3CAA-F720-49B3-B1E7-87F42F1A1687}" presName="composite" presStyleCnt="0"/>
      <dgm:spPr/>
    </dgm:pt>
    <dgm:pt modelId="{C21A3E6B-B469-4DAF-97A6-D925427E690F}" type="pres">
      <dgm:prSet presAssocID="{D23F3CAA-F720-49B3-B1E7-87F42F1A168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858FFEA0-FF00-4DAD-BEF6-313137C627F2}" type="pres">
      <dgm:prSet presAssocID="{D23F3CAA-F720-49B3-B1E7-87F42F1A1687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4A13B1F-F5B4-4D2C-83F9-F3595FFC6D4C}" srcId="{3E2FEA2D-A6D0-4AC2-A04D-33452B732F8A}" destId="{7D8FE038-CC20-468F-B9CF-24A836A670D2}" srcOrd="0" destOrd="0" parTransId="{C3E0A853-BEBE-4D3F-BE83-C07C4EEB956C}" sibTransId="{F41C65F1-0078-4091-90BF-003E42C9985D}"/>
    <dgm:cxn modelId="{8EDDD45D-3021-4CEB-917A-2F7EC8A127AE}" srcId="{DA81056A-FB0E-449E-B20F-610404CF7D49}" destId="{8678D8E3-DD8E-4C63-8B20-C26DFEA42415}" srcOrd="0" destOrd="0" parTransId="{34A024CB-9C89-426F-812F-ACF6E591B093}" sibTransId="{0E531EA4-975E-4CFF-B151-EF4BF41D9B42}"/>
    <dgm:cxn modelId="{0BEE3161-298D-40CC-A0C9-051C919D0EEC}" type="presOf" srcId="{3E2FEA2D-A6D0-4AC2-A04D-33452B732F8A}" destId="{B82EED8F-FAA2-4883-907D-D764A4C2F5C6}" srcOrd="0" destOrd="0" presId="urn:microsoft.com/office/officeart/2005/8/layout/StepDownProcess"/>
    <dgm:cxn modelId="{BCB02759-E567-4EEE-90AF-787A1125EFB5}" type="presOf" srcId="{D23F3CAA-F720-49B3-B1E7-87F42F1A1687}" destId="{C21A3E6B-B469-4DAF-97A6-D925427E690F}" srcOrd="0" destOrd="0" presId="urn:microsoft.com/office/officeart/2005/8/layout/StepDownProcess"/>
    <dgm:cxn modelId="{C53E697A-2837-449B-B605-B7082925717F}" srcId="{F7DAD68B-1E93-405C-AE86-8DDEAB467427}" destId="{D23F3CAA-F720-49B3-B1E7-87F42F1A1687}" srcOrd="3" destOrd="0" parTransId="{3799E481-2024-4245-A5C3-F9A550636B80}" sibTransId="{225EEA5D-0121-4916-A997-A3C2C0D75BBD}"/>
    <dgm:cxn modelId="{D3144187-155B-4F55-B6ED-E81B023707A5}" type="presOf" srcId="{7D8FE038-CC20-468F-B9CF-24A836A670D2}" destId="{DBDBA78F-8C4B-4BDE-8833-BED1582AEF07}" srcOrd="0" destOrd="0" presId="urn:microsoft.com/office/officeart/2005/8/layout/StepDownProcess"/>
    <dgm:cxn modelId="{2A8B11AD-F4D4-476E-9666-AB53FA392265}" type="presOf" srcId="{8678D8E3-DD8E-4C63-8B20-C26DFEA42415}" destId="{3F58876F-4399-455F-A915-2840A6F06560}" srcOrd="0" destOrd="0" presId="urn:microsoft.com/office/officeart/2005/8/layout/StepDownProcess"/>
    <dgm:cxn modelId="{16FFEBB2-6A26-426D-9810-57DBDF68016C}" srcId="{D23F3CAA-F720-49B3-B1E7-87F42F1A1687}" destId="{83414767-2AC2-477E-B42E-9FF59C1A9167}" srcOrd="0" destOrd="0" parTransId="{8C5F6D08-7DEC-4F89-96E8-17DF5984C685}" sibTransId="{BC9B082D-7547-4E45-893F-5AD1DFE873B2}"/>
    <dgm:cxn modelId="{CA83FCBB-FD38-4B63-BE00-DEAE79717AF0}" type="presOf" srcId="{DA81056A-FB0E-449E-B20F-610404CF7D49}" destId="{CDB1427E-18EF-45BB-8C6C-337957166660}" srcOrd="0" destOrd="0" presId="urn:microsoft.com/office/officeart/2005/8/layout/StepDownProcess"/>
    <dgm:cxn modelId="{325666BE-3DFD-441E-8EDA-26424E049244}" type="presOf" srcId="{190A52F0-49CA-43A3-B5F6-F9AB5D349D7E}" destId="{0BE4B1C3-EC90-4ECB-A410-8CBD1CB3F402}" srcOrd="0" destOrd="0" presId="urn:microsoft.com/office/officeart/2005/8/layout/StepDownProcess"/>
    <dgm:cxn modelId="{16DB10C0-AB46-446F-A273-C614A0E56F31}" type="presOf" srcId="{F7DAD68B-1E93-405C-AE86-8DDEAB467427}" destId="{A5E5607B-58C9-4BCC-85AE-25A4F56C19A8}" srcOrd="0" destOrd="0" presId="urn:microsoft.com/office/officeart/2005/8/layout/StepDownProcess"/>
    <dgm:cxn modelId="{EDB9C7C0-81A7-4390-9294-4FEEF542E556}" srcId="{F7DAD68B-1E93-405C-AE86-8DDEAB467427}" destId="{3E2FEA2D-A6D0-4AC2-A04D-33452B732F8A}" srcOrd="2" destOrd="0" parTransId="{8B3338B7-89EE-4780-8B70-9E419BC6D6AB}" sibTransId="{B688DC96-A4A6-4AA2-B598-4EFC5FCC317F}"/>
    <dgm:cxn modelId="{4837FAC5-05D2-4058-906E-C3AB7DCCB652}" srcId="{F7DAD68B-1E93-405C-AE86-8DDEAB467427}" destId="{DA81056A-FB0E-449E-B20F-610404CF7D49}" srcOrd="1" destOrd="0" parTransId="{FBD864C1-D0D4-49E2-9B19-8E847F110703}" sibTransId="{698EDC66-E397-402D-ADF3-3C4137FB36B0}"/>
    <dgm:cxn modelId="{1BBFECDC-4B7B-4059-9CAF-A2A6792F878B}" srcId="{F7DAD68B-1E93-405C-AE86-8DDEAB467427}" destId="{190A52F0-49CA-43A3-B5F6-F9AB5D349D7E}" srcOrd="0" destOrd="0" parTransId="{E4D82DE3-CAA4-46F2-A1F9-EE48F30F6C35}" sibTransId="{D3595286-C205-48C3-8758-A615F3DD4131}"/>
    <dgm:cxn modelId="{718C2DE3-933B-4C5A-B9DD-615DBAA54C5A}" type="presOf" srcId="{83414767-2AC2-477E-B42E-9FF59C1A9167}" destId="{858FFEA0-FF00-4DAD-BEF6-313137C627F2}" srcOrd="0" destOrd="0" presId="urn:microsoft.com/office/officeart/2005/8/layout/StepDownProcess"/>
    <dgm:cxn modelId="{FDB3A67E-00E5-4D2F-9D5B-5DA31BB8B10F}" type="presParOf" srcId="{A5E5607B-58C9-4BCC-85AE-25A4F56C19A8}" destId="{29B6D64F-DD79-444E-B665-AC18489CEFF1}" srcOrd="0" destOrd="0" presId="urn:microsoft.com/office/officeart/2005/8/layout/StepDownProcess"/>
    <dgm:cxn modelId="{7D2A02A5-5F66-4BA3-91BB-C1AA718F9EFF}" type="presParOf" srcId="{29B6D64F-DD79-444E-B665-AC18489CEFF1}" destId="{0337DD3B-B622-4A89-A8B0-2E638A03DB3A}" srcOrd="0" destOrd="0" presId="urn:microsoft.com/office/officeart/2005/8/layout/StepDownProcess"/>
    <dgm:cxn modelId="{4371EA5E-3E9F-4A62-9AB1-8500D247EB7E}" type="presParOf" srcId="{29B6D64F-DD79-444E-B665-AC18489CEFF1}" destId="{0BE4B1C3-EC90-4ECB-A410-8CBD1CB3F402}" srcOrd="1" destOrd="0" presId="urn:microsoft.com/office/officeart/2005/8/layout/StepDownProcess"/>
    <dgm:cxn modelId="{A1CBFCA2-C431-4D1A-B1C2-AD130DA750AE}" type="presParOf" srcId="{29B6D64F-DD79-444E-B665-AC18489CEFF1}" destId="{6837EA0E-FBF3-452C-BFE6-3D637E33A481}" srcOrd="2" destOrd="0" presId="urn:microsoft.com/office/officeart/2005/8/layout/StepDownProcess"/>
    <dgm:cxn modelId="{8B45CDA5-2470-4D83-8F30-12F7CBE93A3E}" type="presParOf" srcId="{A5E5607B-58C9-4BCC-85AE-25A4F56C19A8}" destId="{23956934-9586-47FD-A16A-C27CC745FA7D}" srcOrd="1" destOrd="0" presId="urn:microsoft.com/office/officeart/2005/8/layout/StepDownProcess"/>
    <dgm:cxn modelId="{F8A80FBD-6C26-4D30-9555-9ADB419CBBB9}" type="presParOf" srcId="{A5E5607B-58C9-4BCC-85AE-25A4F56C19A8}" destId="{0B730FEC-CB0A-4FBD-BE75-939F884BD92D}" srcOrd="2" destOrd="0" presId="urn:microsoft.com/office/officeart/2005/8/layout/StepDownProcess"/>
    <dgm:cxn modelId="{BEE0DF96-8220-49CD-9F7E-19B3372DAA6E}" type="presParOf" srcId="{0B730FEC-CB0A-4FBD-BE75-939F884BD92D}" destId="{B00C0D4C-D20B-4C78-8844-E2CA43988CBA}" srcOrd="0" destOrd="0" presId="urn:microsoft.com/office/officeart/2005/8/layout/StepDownProcess"/>
    <dgm:cxn modelId="{AA3023AB-6428-4580-8EB9-4FC490FF92FD}" type="presParOf" srcId="{0B730FEC-CB0A-4FBD-BE75-939F884BD92D}" destId="{CDB1427E-18EF-45BB-8C6C-337957166660}" srcOrd="1" destOrd="0" presId="urn:microsoft.com/office/officeart/2005/8/layout/StepDownProcess"/>
    <dgm:cxn modelId="{63B23358-5E4F-4011-BF53-4B1717F3F649}" type="presParOf" srcId="{0B730FEC-CB0A-4FBD-BE75-939F884BD92D}" destId="{3F58876F-4399-455F-A915-2840A6F06560}" srcOrd="2" destOrd="0" presId="urn:microsoft.com/office/officeart/2005/8/layout/StepDownProcess"/>
    <dgm:cxn modelId="{57FFDFA5-6938-4D64-82C2-BD5500A0716C}" type="presParOf" srcId="{A5E5607B-58C9-4BCC-85AE-25A4F56C19A8}" destId="{DB9C24B8-0605-40D8-820E-2CDF860F5A42}" srcOrd="3" destOrd="0" presId="urn:microsoft.com/office/officeart/2005/8/layout/StepDownProcess"/>
    <dgm:cxn modelId="{1FFCC587-2BFB-4A0B-8B33-D277485ED999}" type="presParOf" srcId="{A5E5607B-58C9-4BCC-85AE-25A4F56C19A8}" destId="{B2D50EAA-3315-4B59-B78B-075E72D99C6D}" srcOrd="4" destOrd="0" presId="urn:microsoft.com/office/officeart/2005/8/layout/StepDownProcess"/>
    <dgm:cxn modelId="{7B09652D-F508-461E-8AAF-0972B22C10D3}" type="presParOf" srcId="{B2D50EAA-3315-4B59-B78B-075E72D99C6D}" destId="{65BD56D7-6A86-4860-A7C7-0B10648583A8}" srcOrd="0" destOrd="0" presId="urn:microsoft.com/office/officeart/2005/8/layout/StepDownProcess"/>
    <dgm:cxn modelId="{F4516028-DACC-431E-BB1B-76CE17959D5C}" type="presParOf" srcId="{B2D50EAA-3315-4B59-B78B-075E72D99C6D}" destId="{B82EED8F-FAA2-4883-907D-D764A4C2F5C6}" srcOrd="1" destOrd="0" presId="urn:microsoft.com/office/officeart/2005/8/layout/StepDownProcess"/>
    <dgm:cxn modelId="{C631AAB6-BCE7-4C32-82C3-DE5B3EAF251A}" type="presParOf" srcId="{B2D50EAA-3315-4B59-B78B-075E72D99C6D}" destId="{DBDBA78F-8C4B-4BDE-8833-BED1582AEF07}" srcOrd="2" destOrd="0" presId="urn:microsoft.com/office/officeart/2005/8/layout/StepDownProcess"/>
    <dgm:cxn modelId="{6F329259-B5A8-4765-9BDA-EA69A6B8D825}" type="presParOf" srcId="{A5E5607B-58C9-4BCC-85AE-25A4F56C19A8}" destId="{75B5ADBB-086C-499F-B10C-126AB9416889}" srcOrd="5" destOrd="0" presId="urn:microsoft.com/office/officeart/2005/8/layout/StepDownProcess"/>
    <dgm:cxn modelId="{583D0518-5016-452C-87C7-360B2BC48F26}" type="presParOf" srcId="{A5E5607B-58C9-4BCC-85AE-25A4F56C19A8}" destId="{6772EAEB-CDC4-4780-AFF6-11BDAD72CD53}" srcOrd="6" destOrd="0" presId="urn:microsoft.com/office/officeart/2005/8/layout/StepDownProcess"/>
    <dgm:cxn modelId="{39C446B9-BD1A-4443-8D02-80F795728F68}" type="presParOf" srcId="{6772EAEB-CDC4-4780-AFF6-11BDAD72CD53}" destId="{C21A3E6B-B469-4DAF-97A6-D925427E690F}" srcOrd="0" destOrd="0" presId="urn:microsoft.com/office/officeart/2005/8/layout/StepDownProcess"/>
    <dgm:cxn modelId="{0C73B1CF-CA81-4437-81D9-3460CED574F5}" type="presParOf" srcId="{6772EAEB-CDC4-4780-AFF6-11BDAD72CD53}" destId="{858FFEA0-FF00-4DAD-BEF6-313137C627F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06EC04-338A-457F-9071-1FC565161099}" type="doc">
      <dgm:prSet loTypeId="urn:microsoft.com/office/officeart/2009/3/layout/SubStepProcess" loCatId="process" qsTypeId="urn:microsoft.com/office/officeart/2005/8/quickstyle/simple1" qsCatId="simple" csTypeId="urn:microsoft.com/office/officeart/2005/8/colors/accent2_2" csCatId="accent2" phldr="1"/>
      <dgm:spPr/>
    </dgm:pt>
    <dgm:pt modelId="{5ACD4C21-A3BD-4E4F-A3BA-2399C1B46C4B}">
      <dgm:prSet phldrT="[Text]"/>
      <dgm:spPr/>
      <dgm:t>
        <a:bodyPr/>
        <a:lstStyle/>
        <a:p>
          <a:r>
            <a:rPr lang="tr-TR" dirty="0"/>
            <a:t>Lexical-Conceptual Structure</a:t>
          </a:r>
        </a:p>
      </dgm:t>
    </dgm:pt>
    <dgm:pt modelId="{8AA816F9-A24D-4BFB-A01C-15AE9475E6E6}" type="parTrans" cxnId="{8F98A7EE-3506-47D2-A554-10F06389EE54}">
      <dgm:prSet/>
      <dgm:spPr/>
      <dgm:t>
        <a:bodyPr/>
        <a:lstStyle/>
        <a:p>
          <a:endParaRPr lang="tr-TR"/>
        </a:p>
      </dgm:t>
    </dgm:pt>
    <dgm:pt modelId="{711E0382-70E4-45F2-B4F9-9E8DB4625590}" type="sibTrans" cxnId="{8F98A7EE-3506-47D2-A554-10F06389EE54}">
      <dgm:prSet/>
      <dgm:spPr/>
      <dgm:t>
        <a:bodyPr/>
        <a:lstStyle/>
        <a:p>
          <a:endParaRPr lang="tr-TR"/>
        </a:p>
      </dgm:t>
    </dgm:pt>
    <dgm:pt modelId="{1ED0CEFF-EE82-4019-AFCE-8B55ADD11144}">
      <dgm:prSet phldrT="[Text]"/>
      <dgm:spPr/>
      <dgm:t>
        <a:bodyPr/>
        <a:lstStyle/>
        <a:p>
          <a:r>
            <a:rPr lang="tr-TR" dirty="0"/>
            <a:t>Thematic Structure</a:t>
          </a:r>
        </a:p>
      </dgm:t>
    </dgm:pt>
    <dgm:pt modelId="{BA207D7B-74A0-4DE5-A102-DB96111CE553}" type="parTrans" cxnId="{26AE7B55-2833-4DF1-A07D-A352C979EEA1}">
      <dgm:prSet/>
      <dgm:spPr/>
      <dgm:t>
        <a:bodyPr/>
        <a:lstStyle/>
        <a:p>
          <a:endParaRPr lang="tr-TR"/>
        </a:p>
      </dgm:t>
    </dgm:pt>
    <dgm:pt modelId="{A398489A-9B0C-44C8-9DE2-99D4E3E46B9A}" type="sibTrans" cxnId="{26AE7B55-2833-4DF1-A07D-A352C979EEA1}">
      <dgm:prSet/>
      <dgm:spPr/>
      <dgm:t>
        <a:bodyPr/>
        <a:lstStyle/>
        <a:p>
          <a:endParaRPr lang="tr-TR"/>
        </a:p>
      </dgm:t>
    </dgm:pt>
    <dgm:pt modelId="{7BF2C69B-CF31-4CBE-805E-631E2EADE092}">
      <dgm:prSet phldrT="[Text]"/>
      <dgm:spPr/>
      <dgm:t>
        <a:bodyPr/>
        <a:lstStyle/>
        <a:p>
          <a:r>
            <a:rPr lang="tr-TR" dirty="0"/>
            <a:t>Argument Structure</a:t>
          </a:r>
        </a:p>
      </dgm:t>
    </dgm:pt>
    <dgm:pt modelId="{E391E7CB-67CD-4F1F-AF53-6145D5F8118E}" type="parTrans" cxnId="{C97CEEB9-FFED-4B00-B947-1C8A2DB0F5AA}">
      <dgm:prSet/>
      <dgm:spPr/>
      <dgm:t>
        <a:bodyPr/>
        <a:lstStyle/>
        <a:p>
          <a:endParaRPr lang="tr-TR"/>
        </a:p>
      </dgm:t>
    </dgm:pt>
    <dgm:pt modelId="{1098710D-DC04-4078-8B3D-DC79138429EA}" type="sibTrans" cxnId="{C97CEEB9-FFED-4B00-B947-1C8A2DB0F5AA}">
      <dgm:prSet/>
      <dgm:spPr/>
      <dgm:t>
        <a:bodyPr/>
        <a:lstStyle/>
        <a:p>
          <a:endParaRPr lang="tr-TR"/>
        </a:p>
      </dgm:t>
    </dgm:pt>
    <dgm:pt modelId="{E264CE03-6267-421A-8A72-B4007CCFFA4E}">
      <dgm:prSet phldrT="[Text]"/>
      <dgm:spPr/>
      <dgm:t>
        <a:bodyPr/>
        <a:lstStyle/>
        <a:p>
          <a:r>
            <a:rPr lang="tr-TR" dirty="0"/>
            <a:t>Event Structure</a:t>
          </a:r>
        </a:p>
      </dgm:t>
    </dgm:pt>
    <dgm:pt modelId="{F204D9C1-F194-44F1-B6C9-7F2F95D596FD}" type="parTrans" cxnId="{DDBA09EE-5FD2-4CA9-9BD8-90CB4B6B408E}">
      <dgm:prSet/>
      <dgm:spPr/>
      <dgm:t>
        <a:bodyPr/>
        <a:lstStyle/>
        <a:p>
          <a:endParaRPr lang="tr-TR"/>
        </a:p>
      </dgm:t>
    </dgm:pt>
    <dgm:pt modelId="{65ACE2DD-7D33-4B67-A6D7-39CA0E77D1A8}" type="sibTrans" cxnId="{DDBA09EE-5FD2-4CA9-9BD8-90CB4B6B408E}">
      <dgm:prSet/>
      <dgm:spPr/>
      <dgm:t>
        <a:bodyPr/>
        <a:lstStyle/>
        <a:p>
          <a:endParaRPr lang="tr-TR"/>
        </a:p>
      </dgm:t>
    </dgm:pt>
    <dgm:pt modelId="{D8FACC39-8B4D-4CFA-98D5-4168ADB9E16A}" type="pres">
      <dgm:prSet presAssocID="{5C06EC04-338A-457F-9071-1FC565161099}" presName="Name0" presStyleCnt="0">
        <dgm:presLayoutVars>
          <dgm:chMax val="7"/>
          <dgm:dir/>
          <dgm:animOne val="branch"/>
        </dgm:presLayoutVars>
      </dgm:prSet>
      <dgm:spPr/>
    </dgm:pt>
    <dgm:pt modelId="{FD7D9E6B-FB9E-4426-8E1F-59C9492D5424}" type="pres">
      <dgm:prSet presAssocID="{5ACD4C21-A3BD-4E4F-A3BA-2399C1B46C4B}" presName="parTx1" presStyleLbl="node1" presStyleIdx="0" presStyleCnt="2"/>
      <dgm:spPr/>
    </dgm:pt>
    <dgm:pt modelId="{0E54B07E-A48A-4F8C-BBA4-E99C7EE374F2}" type="pres">
      <dgm:prSet presAssocID="{5ACD4C21-A3BD-4E4F-A3BA-2399C1B46C4B}" presName="spPre1" presStyleCnt="0"/>
      <dgm:spPr/>
    </dgm:pt>
    <dgm:pt modelId="{AFAA1731-5A05-4C03-97C2-6E83674D5139}" type="pres">
      <dgm:prSet presAssocID="{5ACD4C21-A3BD-4E4F-A3BA-2399C1B46C4B}" presName="chLin1" presStyleCnt="0"/>
      <dgm:spPr/>
    </dgm:pt>
    <dgm:pt modelId="{41EEC0C1-4C1F-454F-9454-FFD266893CF8}" type="pres">
      <dgm:prSet presAssocID="{BA207D7B-74A0-4DE5-A102-DB96111CE553}" presName="Name11" presStyleLbl="parChTrans1D1" presStyleIdx="0" presStyleCnt="8"/>
      <dgm:spPr/>
    </dgm:pt>
    <dgm:pt modelId="{D65E0CFA-7669-42DA-996F-1D6BA5C03782}" type="pres">
      <dgm:prSet presAssocID="{BA207D7B-74A0-4DE5-A102-DB96111CE553}" presName="Name31" presStyleLbl="parChTrans1D1" presStyleIdx="1" presStyleCnt="8"/>
      <dgm:spPr/>
    </dgm:pt>
    <dgm:pt modelId="{C6AC2BA4-21CD-41E4-86B4-B5D27B7003BF}" type="pres">
      <dgm:prSet presAssocID="{1ED0CEFF-EE82-4019-AFCE-8B55ADD11144}" presName="txAndLines1" presStyleCnt="0"/>
      <dgm:spPr/>
    </dgm:pt>
    <dgm:pt modelId="{A62E5DB4-99B3-4937-810A-31F12D116351}" type="pres">
      <dgm:prSet presAssocID="{1ED0CEFF-EE82-4019-AFCE-8B55ADD11144}" presName="anchor1" presStyleCnt="0"/>
      <dgm:spPr/>
    </dgm:pt>
    <dgm:pt modelId="{B936D194-8BD8-402D-BEB5-C5854AF932DA}" type="pres">
      <dgm:prSet presAssocID="{1ED0CEFF-EE82-4019-AFCE-8B55ADD11144}" presName="backup1" presStyleCnt="0"/>
      <dgm:spPr/>
    </dgm:pt>
    <dgm:pt modelId="{7A53FABB-4D6C-4660-8BF5-97762DC12978}" type="pres">
      <dgm:prSet presAssocID="{1ED0CEFF-EE82-4019-AFCE-8B55ADD11144}" presName="preLine1" presStyleLbl="parChTrans1D1" presStyleIdx="2" presStyleCnt="8"/>
      <dgm:spPr/>
    </dgm:pt>
    <dgm:pt modelId="{1292A39C-2FFA-47A1-ACAD-A08F8C36EDD1}" type="pres">
      <dgm:prSet presAssocID="{1ED0CEFF-EE82-4019-AFCE-8B55ADD11144}" presName="desTx1" presStyleLbl="revTx" presStyleIdx="0" presStyleCnt="0">
        <dgm:presLayoutVars>
          <dgm:bulletEnabled val="1"/>
        </dgm:presLayoutVars>
      </dgm:prSet>
      <dgm:spPr/>
    </dgm:pt>
    <dgm:pt modelId="{2D210883-5D77-47A4-B809-710BA4754594}" type="pres">
      <dgm:prSet presAssocID="{1ED0CEFF-EE82-4019-AFCE-8B55ADD11144}" presName="postLine1" presStyleLbl="parChTrans1D1" presStyleIdx="3" presStyleCnt="8"/>
      <dgm:spPr/>
    </dgm:pt>
    <dgm:pt modelId="{3EE39D71-F0E6-4CC8-BB63-197BB18D0645}" type="pres">
      <dgm:prSet presAssocID="{F204D9C1-F194-44F1-B6C9-7F2F95D596FD}" presName="Name11" presStyleLbl="parChTrans1D1" presStyleIdx="4" presStyleCnt="8"/>
      <dgm:spPr/>
    </dgm:pt>
    <dgm:pt modelId="{489B0AD5-B8D0-4652-B5E4-65CB2B5D5A1F}" type="pres">
      <dgm:prSet presAssocID="{F204D9C1-F194-44F1-B6C9-7F2F95D596FD}" presName="Name31" presStyleLbl="parChTrans1D1" presStyleIdx="5" presStyleCnt="8"/>
      <dgm:spPr/>
    </dgm:pt>
    <dgm:pt modelId="{DAA00C1C-8837-4843-A153-49EF4FDF55F3}" type="pres">
      <dgm:prSet presAssocID="{E264CE03-6267-421A-8A72-B4007CCFFA4E}" presName="txAndLines1" presStyleCnt="0"/>
      <dgm:spPr/>
    </dgm:pt>
    <dgm:pt modelId="{EB6CA8F0-B24D-4A9E-A725-BFCEF298C9A0}" type="pres">
      <dgm:prSet presAssocID="{E264CE03-6267-421A-8A72-B4007CCFFA4E}" presName="anchor1" presStyleCnt="0"/>
      <dgm:spPr/>
    </dgm:pt>
    <dgm:pt modelId="{695B22CE-0006-463F-B06F-EB9410052AE6}" type="pres">
      <dgm:prSet presAssocID="{E264CE03-6267-421A-8A72-B4007CCFFA4E}" presName="backup1" presStyleCnt="0"/>
      <dgm:spPr/>
    </dgm:pt>
    <dgm:pt modelId="{0B55F966-26E2-4AC2-8175-04D3FF85655E}" type="pres">
      <dgm:prSet presAssocID="{E264CE03-6267-421A-8A72-B4007CCFFA4E}" presName="preLine1" presStyleLbl="parChTrans1D1" presStyleIdx="6" presStyleCnt="8"/>
      <dgm:spPr/>
    </dgm:pt>
    <dgm:pt modelId="{2C8899D3-64D0-453B-AFB8-88CC7B0338B8}" type="pres">
      <dgm:prSet presAssocID="{E264CE03-6267-421A-8A72-B4007CCFFA4E}" presName="desTx1" presStyleLbl="revTx" presStyleIdx="0" presStyleCnt="0">
        <dgm:presLayoutVars>
          <dgm:bulletEnabled val="1"/>
        </dgm:presLayoutVars>
      </dgm:prSet>
      <dgm:spPr/>
    </dgm:pt>
    <dgm:pt modelId="{71B912F4-56D3-467B-A929-9AF167E3BA48}" type="pres">
      <dgm:prSet presAssocID="{E264CE03-6267-421A-8A72-B4007CCFFA4E}" presName="postLine1" presStyleLbl="parChTrans1D1" presStyleIdx="7" presStyleCnt="8"/>
      <dgm:spPr/>
    </dgm:pt>
    <dgm:pt modelId="{C10BF33F-8F4E-4F57-A537-85491C2FD140}" type="pres">
      <dgm:prSet presAssocID="{5ACD4C21-A3BD-4E4F-A3BA-2399C1B46C4B}" presName="spPost1" presStyleCnt="0"/>
      <dgm:spPr/>
    </dgm:pt>
    <dgm:pt modelId="{E45142B3-7CA5-450D-908C-CEE82CC6B1F0}" type="pres">
      <dgm:prSet presAssocID="{7BF2C69B-CF31-4CBE-805E-631E2EADE092}" presName="parTx2" presStyleLbl="node1" presStyleIdx="1" presStyleCnt="2"/>
      <dgm:spPr/>
    </dgm:pt>
  </dgm:ptLst>
  <dgm:cxnLst>
    <dgm:cxn modelId="{D35F3417-AF20-4BA4-B4B6-8B6694DC754F}" type="presOf" srcId="{7BF2C69B-CF31-4CBE-805E-631E2EADE092}" destId="{E45142B3-7CA5-450D-908C-CEE82CC6B1F0}" srcOrd="0" destOrd="0" presId="urn:microsoft.com/office/officeart/2009/3/layout/SubStepProcess"/>
    <dgm:cxn modelId="{56E5B132-9A28-478E-AC71-F0D32E827884}" type="presOf" srcId="{1ED0CEFF-EE82-4019-AFCE-8B55ADD11144}" destId="{1292A39C-2FFA-47A1-ACAD-A08F8C36EDD1}" srcOrd="0" destOrd="0" presId="urn:microsoft.com/office/officeart/2009/3/layout/SubStepProcess"/>
    <dgm:cxn modelId="{26AE7B55-2833-4DF1-A07D-A352C979EEA1}" srcId="{5ACD4C21-A3BD-4E4F-A3BA-2399C1B46C4B}" destId="{1ED0CEFF-EE82-4019-AFCE-8B55ADD11144}" srcOrd="0" destOrd="0" parTransId="{BA207D7B-74A0-4DE5-A102-DB96111CE553}" sibTransId="{A398489A-9B0C-44C8-9DE2-99D4E3E46B9A}"/>
    <dgm:cxn modelId="{D7AEF656-052E-4C47-8D32-FF897499773F}" type="presOf" srcId="{E264CE03-6267-421A-8A72-B4007CCFFA4E}" destId="{2C8899D3-64D0-453B-AFB8-88CC7B0338B8}" srcOrd="0" destOrd="0" presId="urn:microsoft.com/office/officeart/2009/3/layout/SubStepProcess"/>
    <dgm:cxn modelId="{C97CEEB9-FFED-4B00-B947-1C8A2DB0F5AA}" srcId="{5C06EC04-338A-457F-9071-1FC565161099}" destId="{7BF2C69B-CF31-4CBE-805E-631E2EADE092}" srcOrd="1" destOrd="0" parTransId="{E391E7CB-67CD-4F1F-AF53-6145D5F8118E}" sibTransId="{1098710D-DC04-4078-8B3D-DC79138429EA}"/>
    <dgm:cxn modelId="{70F66BCD-C140-4CF3-A6BF-204BF3DDA980}" type="presOf" srcId="{5C06EC04-338A-457F-9071-1FC565161099}" destId="{D8FACC39-8B4D-4CFA-98D5-4168ADB9E16A}" srcOrd="0" destOrd="0" presId="urn:microsoft.com/office/officeart/2009/3/layout/SubStepProcess"/>
    <dgm:cxn modelId="{A8A6D9DD-F428-44C1-B5ED-BAEE3BFD8733}" type="presOf" srcId="{5ACD4C21-A3BD-4E4F-A3BA-2399C1B46C4B}" destId="{FD7D9E6B-FB9E-4426-8E1F-59C9492D5424}" srcOrd="0" destOrd="0" presId="urn:microsoft.com/office/officeart/2009/3/layout/SubStepProcess"/>
    <dgm:cxn modelId="{DDBA09EE-5FD2-4CA9-9BD8-90CB4B6B408E}" srcId="{5ACD4C21-A3BD-4E4F-A3BA-2399C1B46C4B}" destId="{E264CE03-6267-421A-8A72-B4007CCFFA4E}" srcOrd="1" destOrd="0" parTransId="{F204D9C1-F194-44F1-B6C9-7F2F95D596FD}" sibTransId="{65ACE2DD-7D33-4B67-A6D7-39CA0E77D1A8}"/>
    <dgm:cxn modelId="{8F98A7EE-3506-47D2-A554-10F06389EE54}" srcId="{5C06EC04-338A-457F-9071-1FC565161099}" destId="{5ACD4C21-A3BD-4E4F-A3BA-2399C1B46C4B}" srcOrd="0" destOrd="0" parTransId="{8AA816F9-A24D-4BFB-A01C-15AE9475E6E6}" sibTransId="{711E0382-70E4-45F2-B4F9-9E8DB4625590}"/>
    <dgm:cxn modelId="{2E2E718B-AFF2-4ECB-80E3-CD19AB9F142B}" type="presParOf" srcId="{D8FACC39-8B4D-4CFA-98D5-4168ADB9E16A}" destId="{FD7D9E6B-FB9E-4426-8E1F-59C9492D5424}" srcOrd="0" destOrd="0" presId="urn:microsoft.com/office/officeart/2009/3/layout/SubStepProcess"/>
    <dgm:cxn modelId="{7BFBD56A-256C-4D0F-9506-2DA04EBFA258}" type="presParOf" srcId="{D8FACC39-8B4D-4CFA-98D5-4168ADB9E16A}" destId="{0E54B07E-A48A-4F8C-BBA4-E99C7EE374F2}" srcOrd="1" destOrd="0" presId="urn:microsoft.com/office/officeart/2009/3/layout/SubStepProcess"/>
    <dgm:cxn modelId="{B748FA4E-9A2B-4E1C-B899-B670AC9F147C}" type="presParOf" srcId="{D8FACC39-8B4D-4CFA-98D5-4168ADB9E16A}" destId="{AFAA1731-5A05-4C03-97C2-6E83674D5139}" srcOrd="2" destOrd="0" presId="urn:microsoft.com/office/officeart/2009/3/layout/SubStepProcess"/>
    <dgm:cxn modelId="{345AD41E-C127-4FA6-92E7-5F8F27BA427B}" type="presParOf" srcId="{AFAA1731-5A05-4C03-97C2-6E83674D5139}" destId="{41EEC0C1-4C1F-454F-9454-FFD266893CF8}" srcOrd="0" destOrd="0" presId="urn:microsoft.com/office/officeart/2009/3/layout/SubStepProcess"/>
    <dgm:cxn modelId="{FD3C89DD-EBEC-423C-A38F-9D463179CBAC}" type="presParOf" srcId="{AFAA1731-5A05-4C03-97C2-6E83674D5139}" destId="{D65E0CFA-7669-42DA-996F-1D6BA5C03782}" srcOrd="1" destOrd="0" presId="urn:microsoft.com/office/officeart/2009/3/layout/SubStepProcess"/>
    <dgm:cxn modelId="{C1BA5615-F34E-49F5-9224-34D050B1489D}" type="presParOf" srcId="{AFAA1731-5A05-4C03-97C2-6E83674D5139}" destId="{C6AC2BA4-21CD-41E4-86B4-B5D27B7003BF}" srcOrd="2" destOrd="0" presId="urn:microsoft.com/office/officeart/2009/3/layout/SubStepProcess"/>
    <dgm:cxn modelId="{B0A4C98B-6BEE-4DDD-A5E4-898D07F6F1B2}" type="presParOf" srcId="{C6AC2BA4-21CD-41E4-86B4-B5D27B7003BF}" destId="{A62E5DB4-99B3-4937-810A-31F12D116351}" srcOrd="0" destOrd="0" presId="urn:microsoft.com/office/officeart/2009/3/layout/SubStepProcess"/>
    <dgm:cxn modelId="{58558D00-AE10-443B-B0BE-7CC090F49F04}" type="presParOf" srcId="{C6AC2BA4-21CD-41E4-86B4-B5D27B7003BF}" destId="{B936D194-8BD8-402D-BEB5-C5854AF932DA}" srcOrd="1" destOrd="0" presId="urn:microsoft.com/office/officeart/2009/3/layout/SubStepProcess"/>
    <dgm:cxn modelId="{32B73FA9-4FA0-453E-B379-B17BF087C748}" type="presParOf" srcId="{C6AC2BA4-21CD-41E4-86B4-B5D27B7003BF}" destId="{7A53FABB-4D6C-4660-8BF5-97762DC12978}" srcOrd="2" destOrd="0" presId="urn:microsoft.com/office/officeart/2009/3/layout/SubStepProcess"/>
    <dgm:cxn modelId="{844B7F75-BD7F-498A-B3CB-8F018A99F0DB}" type="presParOf" srcId="{C6AC2BA4-21CD-41E4-86B4-B5D27B7003BF}" destId="{1292A39C-2FFA-47A1-ACAD-A08F8C36EDD1}" srcOrd="3" destOrd="0" presId="urn:microsoft.com/office/officeart/2009/3/layout/SubStepProcess"/>
    <dgm:cxn modelId="{033A17B9-78FB-490C-BABF-23DC8320AA7E}" type="presParOf" srcId="{C6AC2BA4-21CD-41E4-86B4-B5D27B7003BF}" destId="{2D210883-5D77-47A4-B809-710BA4754594}" srcOrd="4" destOrd="0" presId="urn:microsoft.com/office/officeart/2009/3/layout/SubStepProcess"/>
    <dgm:cxn modelId="{F95D0C62-1DE8-485F-8FF7-79A79176A1D3}" type="presParOf" srcId="{AFAA1731-5A05-4C03-97C2-6E83674D5139}" destId="{3EE39D71-F0E6-4CC8-BB63-197BB18D0645}" srcOrd="3" destOrd="0" presId="urn:microsoft.com/office/officeart/2009/3/layout/SubStepProcess"/>
    <dgm:cxn modelId="{F8BC5B4C-60BB-4702-9171-B24FEA7CA183}" type="presParOf" srcId="{AFAA1731-5A05-4C03-97C2-6E83674D5139}" destId="{489B0AD5-B8D0-4652-B5E4-65CB2B5D5A1F}" srcOrd="4" destOrd="0" presId="urn:microsoft.com/office/officeart/2009/3/layout/SubStepProcess"/>
    <dgm:cxn modelId="{D25F634B-C396-4EA5-8DF3-86893D88DDD9}" type="presParOf" srcId="{AFAA1731-5A05-4C03-97C2-6E83674D5139}" destId="{DAA00C1C-8837-4843-A153-49EF4FDF55F3}" srcOrd="5" destOrd="0" presId="urn:microsoft.com/office/officeart/2009/3/layout/SubStepProcess"/>
    <dgm:cxn modelId="{A57C0ADC-B787-48CA-AEE9-D843A8B3DF46}" type="presParOf" srcId="{DAA00C1C-8837-4843-A153-49EF4FDF55F3}" destId="{EB6CA8F0-B24D-4A9E-A725-BFCEF298C9A0}" srcOrd="0" destOrd="0" presId="urn:microsoft.com/office/officeart/2009/3/layout/SubStepProcess"/>
    <dgm:cxn modelId="{16E79FF1-71A2-44A9-A989-4DE6B47FB501}" type="presParOf" srcId="{DAA00C1C-8837-4843-A153-49EF4FDF55F3}" destId="{695B22CE-0006-463F-B06F-EB9410052AE6}" srcOrd="1" destOrd="0" presId="urn:microsoft.com/office/officeart/2009/3/layout/SubStepProcess"/>
    <dgm:cxn modelId="{2D317F39-0077-4216-BB67-697C1F52D258}" type="presParOf" srcId="{DAA00C1C-8837-4843-A153-49EF4FDF55F3}" destId="{0B55F966-26E2-4AC2-8175-04D3FF85655E}" srcOrd="2" destOrd="0" presId="urn:microsoft.com/office/officeart/2009/3/layout/SubStepProcess"/>
    <dgm:cxn modelId="{65ADFCFF-8FF9-47DC-AE23-3CEBAE713037}" type="presParOf" srcId="{DAA00C1C-8837-4843-A153-49EF4FDF55F3}" destId="{2C8899D3-64D0-453B-AFB8-88CC7B0338B8}" srcOrd="3" destOrd="0" presId="urn:microsoft.com/office/officeart/2009/3/layout/SubStepProcess"/>
    <dgm:cxn modelId="{220B738A-A333-48A6-9084-CD2AA48DEEB9}" type="presParOf" srcId="{DAA00C1C-8837-4843-A153-49EF4FDF55F3}" destId="{71B912F4-56D3-467B-A929-9AF167E3BA48}" srcOrd="4" destOrd="0" presId="urn:microsoft.com/office/officeart/2009/3/layout/SubStepProcess"/>
    <dgm:cxn modelId="{72E42CE6-282D-4666-BEA1-03085984073C}" type="presParOf" srcId="{D8FACC39-8B4D-4CFA-98D5-4168ADB9E16A}" destId="{C10BF33F-8F4E-4F57-A537-85491C2FD140}" srcOrd="3" destOrd="0" presId="urn:microsoft.com/office/officeart/2009/3/layout/SubStepProcess"/>
    <dgm:cxn modelId="{35B60A61-F126-4A7A-A1AF-91E0C4879E74}" type="presParOf" srcId="{D8FACC39-8B4D-4CFA-98D5-4168ADB9E16A}" destId="{E45142B3-7CA5-450D-908C-CEE82CC6B1F0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06EC04-338A-457F-9071-1FC565161099}" type="doc">
      <dgm:prSet loTypeId="urn:microsoft.com/office/officeart/2009/3/layout/SubStepProcess" loCatId="process" qsTypeId="urn:microsoft.com/office/officeart/2005/8/quickstyle/simple1" qsCatId="simple" csTypeId="urn:microsoft.com/office/officeart/2005/8/colors/accent2_2" csCatId="accent2" phldr="1"/>
      <dgm:spPr/>
    </dgm:pt>
    <dgm:pt modelId="{5ACD4C21-A3BD-4E4F-A3BA-2399C1B46C4B}">
      <dgm:prSet phldrT="[Text]"/>
      <dgm:spPr/>
      <dgm:t>
        <a:bodyPr/>
        <a:lstStyle/>
        <a:p>
          <a:r>
            <a:rPr lang="tr-TR" dirty="0"/>
            <a:t>Lexical-Conceptual Structure</a:t>
          </a:r>
        </a:p>
      </dgm:t>
    </dgm:pt>
    <dgm:pt modelId="{8AA816F9-A24D-4BFB-A01C-15AE9475E6E6}" type="parTrans" cxnId="{8F98A7EE-3506-47D2-A554-10F06389EE54}">
      <dgm:prSet/>
      <dgm:spPr/>
      <dgm:t>
        <a:bodyPr/>
        <a:lstStyle/>
        <a:p>
          <a:endParaRPr lang="tr-TR"/>
        </a:p>
      </dgm:t>
    </dgm:pt>
    <dgm:pt modelId="{711E0382-70E4-45F2-B4F9-9E8DB4625590}" type="sibTrans" cxnId="{8F98A7EE-3506-47D2-A554-10F06389EE54}">
      <dgm:prSet/>
      <dgm:spPr/>
      <dgm:t>
        <a:bodyPr/>
        <a:lstStyle/>
        <a:p>
          <a:endParaRPr lang="tr-TR"/>
        </a:p>
      </dgm:t>
    </dgm:pt>
    <dgm:pt modelId="{1ED0CEFF-EE82-4019-AFCE-8B55ADD11144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tr-TR" dirty="0"/>
            <a:t>Thematic Structure</a:t>
          </a:r>
        </a:p>
      </dgm:t>
    </dgm:pt>
    <dgm:pt modelId="{BA207D7B-74A0-4DE5-A102-DB96111CE553}" type="parTrans" cxnId="{26AE7B55-2833-4DF1-A07D-A352C979EEA1}">
      <dgm:prSet/>
      <dgm:spPr/>
      <dgm:t>
        <a:bodyPr/>
        <a:lstStyle/>
        <a:p>
          <a:endParaRPr lang="tr-TR"/>
        </a:p>
      </dgm:t>
    </dgm:pt>
    <dgm:pt modelId="{A398489A-9B0C-44C8-9DE2-99D4E3E46B9A}" type="sibTrans" cxnId="{26AE7B55-2833-4DF1-A07D-A352C979EEA1}">
      <dgm:prSet/>
      <dgm:spPr/>
      <dgm:t>
        <a:bodyPr/>
        <a:lstStyle/>
        <a:p>
          <a:endParaRPr lang="tr-TR"/>
        </a:p>
      </dgm:t>
    </dgm:pt>
    <dgm:pt modelId="{7BF2C69B-CF31-4CBE-805E-631E2EADE092}">
      <dgm:prSet phldrT="[Text]"/>
      <dgm:spPr/>
      <dgm:t>
        <a:bodyPr/>
        <a:lstStyle/>
        <a:p>
          <a:r>
            <a:rPr lang="tr-TR" dirty="0"/>
            <a:t>Argument Structure</a:t>
          </a:r>
        </a:p>
      </dgm:t>
    </dgm:pt>
    <dgm:pt modelId="{E391E7CB-67CD-4F1F-AF53-6145D5F8118E}" type="parTrans" cxnId="{C97CEEB9-FFED-4B00-B947-1C8A2DB0F5AA}">
      <dgm:prSet/>
      <dgm:spPr/>
      <dgm:t>
        <a:bodyPr/>
        <a:lstStyle/>
        <a:p>
          <a:endParaRPr lang="tr-TR"/>
        </a:p>
      </dgm:t>
    </dgm:pt>
    <dgm:pt modelId="{1098710D-DC04-4078-8B3D-DC79138429EA}" type="sibTrans" cxnId="{C97CEEB9-FFED-4B00-B947-1C8A2DB0F5AA}">
      <dgm:prSet/>
      <dgm:spPr/>
      <dgm:t>
        <a:bodyPr/>
        <a:lstStyle/>
        <a:p>
          <a:endParaRPr lang="tr-TR"/>
        </a:p>
      </dgm:t>
    </dgm:pt>
    <dgm:pt modelId="{E264CE03-6267-421A-8A72-B4007CCFFA4E}">
      <dgm:prSet phldrT="[Text]"/>
      <dgm:spPr/>
      <dgm:t>
        <a:bodyPr/>
        <a:lstStyle/>
        <a:p>
          <a:r>
            <a:rPr lang="tr-TR" dirty="0"/>
            <a:t>Event Structure</a:t>
          </a:r>
        </a:p>
      </dgm:t>
    </dgm:pt>
    <dgm:pt modelId="{F204D9C1-F194-44F1-B6C9-7F2F95D596FD}" type="parTrans" cxnId="{DDBA09EE-5FD2-4CA9-9BD8-90CB4B6B408E}">
      <dgm:prSet/>
      <dgm:spPr/>
      <dgm:t>
        <a:bodyPr/>
        <a:lstStyle/>
        <a:p>
          <a:endParaRPr lang="tr-TR"/>
        </a:p>
      </dgm:t>
    </dgm:pt>
    <dgm:pt modelId="{65ACE2DD-7D33-4B67-A6D7-39CA0E77D1A8}" type="sibTrans" cxnId="{DDBA09EE-5FD2-4CA9-9BD8-90CB4B6B408E}">
      <dgm:prSet/>
      <dgm:spPr/>
      <dgm:t>
        <a:bodyPr/>
        <a:lstStyle/>
        <a:p>
          <a:endParaRPr lang="tr-TR"/>
        </a:p>
      </dgm:t>
    </dgm:pt>
    <dgm:pt modelId="{D8FACC39-8B4D-4CFA-98D5-4168ADB9E16A}" type="pres">
      <dgm:prSet presAssocID="{5C06EC04-338A-457F-9071-1FC565161099}" presName="Name0" presStyleCnt="0">
        <dgm:presLayoutVars>
          <dgm:chMax val="7"/>
          <dgm:dir/>
          <dgm:animOne val="branch"/>
        </dgm:presLayoutVars>
      </dgm:prSet>
      <dgm:spPr/>
    </dgm:pt>
    <dgm:pt modelId="{FD7D9E6B-FB9E-4426-8E1F-59C9492D5424}" type="pres">
      <dgm:prSet presAssocID="{5ACD4C21-A3BD-4E4F-A3BA-2399C1B46C4B}" presName="parTx1" presStyleLbl="node1" presStyleIdx="0" presStyleCnt="2"/>
      <dgm:spPr/>
    </dgm:pt>
    <dgm:pt modelId="{0E54B07E-A48A-4F8C-BBA4-E99C7EE374F2}" type="pres">
      <dgm:prSet presAssocID="{5ACD4C21-A3BD-4E4F-A3BA-2399C1B46C4B}" presName="spPre1" presStyleCnt="0"/>
      <dgm:spPr/>
    </dgm:pt>
    <dgm:pt modelId="{AFAA1731-5A05-4C03-97C2-6E83674D5139}" type="pres">
      <dgm:prSet presAssocID="{5ACD4C21-A3BD-4E4F-A3BA-2399C1B46C4B}" presName="chLin1" presStyleCnt="0"/>
      <dgm:spPr/>
    </dgm:pt>
    <dgm:pt modelId="{41EEC0C1-4C1F-454F-9454-FFD266893CF8}" type="pres">
      <dgm:prSet presAssocID="{BA207D7B-74A0-4DE5-A102-DB96111CE553}" presName="Name11" presStyleLbl="parChTrans1D1" presStyleIdx="0" presStyleCnt="8"/>
      <dgm:spPr/>
    </dgm:pt>
    <dgm:pt modelId="{D65E0CFA-7669-42DA-996F-1D6BA5C03782}" type="pres">
      <dgm:prSet presAssocID="{BA207D7B-74A0-4DE5-A102-DB96111CE553}" presName="Name31" presStyleLbl="parChTrans1D1" presStyleIdx="1" presStyleCnt="8"/>
      <dgm:spPr/>
    </dgm:pt>
    <dgm:pt modelId="{C6AC2BA4-21CD-41E4-86B4-B5D27B7003BF}" type="pres">
      <dgm:prSet presAssocID="{1ED0CEFF-EE82-4019-AFCE-8B55ADD11144}" presName="txAndLines1" presStyleCnt="0"/>
      <dgm:spPr/>
    </dgm:pt>
    <dgm:pt modelId="{A62E5DB4-99B3-4937-810A-31F12D116351}" type="pres">
      <dgm:prSet presAssocID="{1ED0CEFF-EE82-4019-AFCE-8B55ADD11144}" presName="anchor1" presStyleCnt="0"/>
      <dgm:spPr/>
    </dgm:pt>
    <dgm:pt modelId="{B936D194-8BD8-402D-BEB5-C5854AF932DA}" type="pres">
      <dgm:prSet presAssocID="{1ED0CEFF-EE82-4019-AFCE-8B55ADD11144}" presName="backup1" presStyleCnt="0"/>
      <dgm:spPr/>
    </dgm:pt>
    <dgm:pt modelId="{7A53FABB-4D6C-4660-8BF5-97762DC12978}" type="pres">
      <dgm:prSet presAssocID="{1ED0CEFF-EE82-4019-AFCE-8B55ADD11144}" presName="preLine1" presStyleLbl="parChTrans1D1" presStyleIdx="2" presStyleCnt="8"/>
      <dgm:spPr/>
    </dgm:pt>
    <dgm:pt modelId="{1292A39C-2FFA-47A1-ACAD-A08F8C36EDD1}" type="pres">
      <dgm:prSet presAssocID="{1ED0CEFF-EE82-4019-AFCE-8B55ADD11144}" presName="desTx1" presStyleLbl="revTx" presStyleIdx="0" presStyleCnt="0">
        <dgm:presLayoutVars>
          <dgm:bulletEnabled val="1"/>
        </dgm:presLayoutVars>
      </dgm:prSet>
      <dgm:spPr/>
    </dgm:pt>
    <dgm:pt modelId="{2D210883-5D77-47A4-B809-710BA4754594}" type="pres">
      <dgm:prSet presAssocID="{1ED0CEFF-EE82-4019-AFCE-8B55ADD11144}" presName="postLine1" presStyleLbl="parChTrans1D1" presStyleIdx="3" presStyleCnt="8"/>
      <dgm:spPr/>
    </dgm:pt>
    <dgm:pt modelId="{3EE39D71-F0E6-4CC8-BB63-197BB18D0645}" type="pres">
      <dgm:prSet presAssocID="{F204D9C1-F194-44F1-B6C9-7F2F95D596FD}" presName="Name11" presStyleLbl="parChTrans1D1" presStyleIdx="4" presStyleCnt="8"/>
      <dgm:spPr/>
    </dgm:pt>
    <dgm:pt modelId="{489B0AD5-B8D0-4652-B5E4-65CB2B5D5A1F}" type="pres">
      <dgm:prSet presAssocID="{F204D9C1-F194-44F1-B6C9-7F2F95D596FD}" presName="Name31" presStyleLbl="parChTrans1D1" presStyleIdx="5" presStyleCnt="8"/>
      <dgm:spPr/>
    </dgm:pt>
    <dgm:pt modelId="{DAA00C1C-8837-4843-A153-49EF4FDF55F3}" type="pres">
      <dgm:prSet presAssocID="{E264CE03-6267-421A-8A72-B4007CCFFA4E}" presName="txAndLines1" presStyleCnt="0"/>
      <dgm:spPr/>
    </dgm:pt>
    <dgm:pt modelId="{EB6CA8F0-B24D-4A9E-A725-BFCEF298C9A0}" type="pres">
      <dgm:prSet presAssocID="{E264CE03-6267-421A-8A72-B4007CCFFA4E}" presName="anchor1" presStyleCnt="0"/>
      <dgm:spPr/>
    </dgm:pt>
    <dgm:pt modelId="{695B22CE-0006-463F-B06F-EB9410052AE6}" type="pres">
      <dgm:prSet presAssocID="{E264CE03-6267-421A-8A72-B4007CCFFA4E}" presName="backup1" presStyleCnt="0"/>
      <dgm:spPr/>
    </dgm:pt>
    <dgm:pt modelId="{0B55F966-26E2-4AC2-8175-04D3FF85655E}" type="pres">
      <dgm:prSet presAssocID="{E264CE03-6267-421A-8A72-B4007CCFFA4E}" presName="preLine1" presStyleLbl="parChTrans1D1" presStyleIdx="6" presStyleCnt="8"/>
      <dgm:spPr/>
    </dgm:pt>
    <dgm:pt modelId="{2C8899D3-64D0-453B-AFB8-88CC7B0338B8}" type="pres">
      <dgm:prSet presAssocID="{E264CE03-6267-421A-8A72-B4007CCFFA4E}" presName="desTx1" presStyleLbl="revTx" presStyleIdx="0" presStyleCnt="0">
        <dgm:presLayoutVars>
          <dgm:bulletEnabled val="1"/>
        </dgm:presLayoutVars>
      </dgm:prSet>
      <dgm:spPr/>
    </dgm:pt>
    <dgm:pt modelId="{71B912F4-56D3-467B-A929-9AF167E3BA48}" type="pres">
      <dgm:prSet presAssocID="{E264CE03-6267-421A-8A72-B4007CCFFA4E}" presName="postLine1" presStyleLbl="parChTrans1D1" presStyleIdx="7" presStyleCnt="8"/>
      <dgm:spPr/>
    </dgm:pt>
    <dgm:pt modelId="{C10BF33F-8F4E-4F57-A537-85491C2FD140}" type="pres">
      <dgm:prSet presAssocID="{5ACD4C21-A3BD-4E4F-A3BA-2399C1B46C4B}" presName="spPost1" presStyleCnt="0"/>
      <dgm:spPr/>
    </dgm:pt>
    <dgm:pt modelId="{2BC39807-1649-4B9C-B8A7-3FFC174FED58}" type="pres">
      <dgm:prSet presAssocID="{7BF2C69B-CF31-4CBE-805E-631E2EADE092}" presName="parTx2" presStyleLbl="node1" presStyleIdx="1" presStyleCnt="2"/>
      <dgm:spPr/>
    </dgm:pt>
  </dgm:ptLst>
  <dgm:cxnLst>
    <dgm:cxn modelId="{56E5B132-9A28-478E-AC71-F0D32E827884}" type="presOf" srcId="{1ED0CEFF-EE82-4019-AFCE-8B55ADD11144}" destId="{1292A39C-2FFA-47A1-ACAD-A08F8C36EDD1}" srcOrd="0" destOrd="0" presId="urn:microsoft.com/office/officeart/2009/3/layout/SubStepProcess"/>
    <dgm:cxn modelId="{26AE7B55-2833-4DF1-A07D-A352C979EEA1}" srcId="{5ACD4C21-A3BD-4E4F-A3BA-2399C1B46C4B}" destId="{1ED0CEFF-EE82-4019-AFCE-8B55ADD11144}" srcOrd="0" destOrd="0" parTransId="{BA207D7B-74A0-4DE5-A102-DB96111CE553}" sibTransId="{A398489A-9B0C-44C8-9DE2-99D4E3E46B9A}"/>
    <dgm:cxn modelId="{D7AEF656-052E-4C47-8D32-FF897499773F}" type="presOf" srcId="{E264CE03-6267-421A-8A72-B4007CCFFA4E}" destId="{2C8899D3-64D0-453B-AFB8-88CC7B0338B8}" srcOrd="0" destOrd="0" presId="urn:microsoft.com/office/officeart/2009/3/layout/SubStepProcess"/>
    <dgm:cxn modelId="{3A36218E-ACF4-45FE-9E45-8DE624CC7046}" type="presOf" srcId="{7BF2C69B-CF31-4CBE-805E-631E2EADE092}" destId="{2BC39807-1649-4B9C-B8A7-3FFC174FED58}" srcOrd="0" destOrd="0" presId="urn:microsoft.com/office/officeart/2009/3/layout/SubStepProcess"/>
    <dgm:cxn modelId="{C97CEEB9-FFED-4B00-B947-1C8A2DB0F5AA}" srcId="{5C06EC04-338A-457F-9071-1FC565161099}" destId="{7BF2C69B-CF31-4CBE-805E-631E2EADE092}" srcOrd="1" destOrd="0" parTransId="{E391E7CB-67CD-4F1F-AF53-6145D5F8118E}" sibTransId="{1098710D-DC04-4078-8B3D-DC79138429EA}"/>
    <dgm:cxn modelId="{70F66BCD-C140-4CF3-A6BF-204BF3DDA980}" type="presOf" srcId="{5C06EC04-338A-457F-9071-1FC565161099}" destId="{D8FACC39-8B4D-4CFA-98D5-4168ADB9E16A}" srcOrd="0" destOrd="0" presId="urn:microsoft.com/office/officeart/2009/3/layout/SubStepProcess"/>
    <dgm:cxn modelId="{A8A6D9DD-F428-44C1-B5ED-BAEE3BFD8733}" type="presOf" srcId="{5ACD4C21-A3BD-4E4F-A3BA-2399C1B46C4B}" destId="{FD7D9E6B-FB9E-4426-8E1F-59C9492D5424}" srcOrd="0" destOrd="0" presId="urn:microsoft.com/office/officeart/2009/3/layout/SubStepProcess"/>
    <dgm:cxn modelId="{DDBA09EE-5FD2-4CA9-9BD8-90CB4B6B408E}" srcId="{5ACD4C21-A3BD-4E4F-A3BA-2399C1B46C4B}" destId="{E264CE03-6267-421A-8A72-B4007CCFFA4E}" srcOrd="1" destOrd="0" parTransId="{F204D9C1-F194-44F1-B6C9-7F2F95D596FD}" sibTransId="{65ACE2DD-7D33-4B67-A6D7-39CA0E77D1A8}"/>
    <dgm:cxn modelId="{8F98A7EE-3506-47D2-A554-10F06389EE54}" srcId="{5C06EC04-338A-457F-9071-1FC565161099}" destId="{5ACD4C21-A3BD-4E4F-A3BA-2399C1B46C4B}" srcOrd="0" destOrd="0" parTransId="{8AA816F9-A24D-4BFB-A01C-15AE9475E6E6}" sibTransId="{711E0382-70E4-45F2-B4F9-9E8DB4625590}"/>
    <dgm:cxn modelId="{2E2E718B-AFF2-4ECB-80E3-CD19AB9F142B}" type="presParOf" srcId="{D8FACC39-8B4D-4CFA-98D5-4168ADB9E16A}" destId="{FD7D9E6B-FB9E-4426-8E1F-59C9492D5424}" srcOrd="0" destOrd="0" presId="urn:microsoft.com/office/officeart/2009/3/layout/SubStepProcess"/>
    <dgm:cxn modelId="{7BFBD56A-256C-4D0F-9506-2DA04EBFA258}" type="presParOf" srcId="{D8FACC39-8B4D-4CFA-98D5-4168ADB9E16A}" destId="{0E54B07E-A48A-4F8C-BBA4-E99C7EE374F2}" srcOrd="1" destOrd="0" presId="urn:microsoft.com/office/officeart/2009/3/layout/SubStepProcess"/>
    <dgm:cxn modelId="{B748FA4E-9A2B-4E1C-B899-B670AC9F147C}" type="presParOf" srcId="{D8FACC39-8B4D-4CFA-98D5-4168ADB9E16A}" destId="{AFAA1731-5A05-4C03-97C2-6E83674D5139}" srcOrd="2" destOrd="0" presId="urn:microsoft.com/office/officeart/2009/3/layout/SubStepProcess"/>
    <dgm:cxn modelId="{345AD41E-C127-4FA6-92E7-5F8F27BA427B}" type="presParOf" srcId="{AFAA1731-5A05-4C03-97C2-6E83674D5139}" destId="{41EEC0C1-4C1F-454F-9454-FFD266893CF8}" srcOrd="0" destOrd="0" presId="urn:microsoft.com/office/officeart/2009/3/layout/SubStepProcess"/>
    <dgm:cxn modelId="{FD3C89DD-EBEC-423C-A38F-9D463179CBAC}" type="presParOf" srcId="{AFAA1731-5A05-4C03-97C2-6E83674D5139}" destId="{D65E0CFA-7669-42DA-996F-1D6BA5C03782}" srcOrd="1" destOrd="0" presId="urn:microsoft.com/office/officeart/2009/3/layout/SubStepProcess"/>
    <dgm:cxn modelId="{C1BA5615-F34E-49F5-9224-34D050B1489D}" type="presParOf" srcId="{AFAA1731-5A05-4C03-97C2-6E83674D5139}" destId="{C6AC2BA4-21CD-41E4-86B4-B5D27B7003BF}" srcOrd="2" destOrd="0" presId="urn:microsoft.com/office/officeart/2009/3/layout/SubStepProcess"/>
    <dgm:cxn modelId="{B0A4C98B-6BEE-4DDD-A5E4-898D07F6F1B2}" type="presParOf" srcId="{C6AC2BA4-21CD-41E4-86B4-B5D27B7003BF}" destId="{A62E5DB4-99B3-4937-810A-31F12D116351}" srcOrd="0" destOrd="0" presId="urn:microsoft.com/office/officeart/2009/3/layout/SubStepProcess"/>
    <dgm:cxn modelId="{58558D00-AE10-443B-B0BE-7CC090F49F04}" type="presParOf" srcId="{C6AC2BA4-21CD-41E4-86B4-B5D27B7003BF}" destId="{B936D194-8BD8-402D-BEB5-C5854AF932DA}" srcOrd="1" destOrd="0" presId="urn:microsoft.com/office/officeart/2009/3/layout/SubStepProcess"/>
    <dgm:cxn modelId="{32B73FA9-4FA0-453E-B379-B17BF087C748}" type="presParOf" srcId="{C6AC2BA4-21CD-41E4-86B4-B5D27B7003BF}" destId="{7A53FABB-4D6C-4660-8BF5-97762DC12978}" srcOrd="2" destOrd="0" presId="urn:microsoft.com/office/officeart/2009/3/layout/SubStepProcess"/>
    <dgm:cxn modelId="{844B7F75-BD7F-498A-B3CB-8F018A99F0DB}" type="presParOf" srcId="{C6AC2BA4-21CD-41E4-86B4-B5D27B7003BF}" destId="{1292A39C-2FFA-47A1-ACAD-A08F8C36EDD1}" srcOrd="3" destOrd="0" presId="urn:microsoft.com/office/officeart/2009/3/layout/SubStepProcess"/>
    <dgm:cxn modelId="{033A17B9-78FB-490C-BABF-23DC8320AA7E}" type="presParOf" srcId="{C6AC2BA4-21CD-41E4-86B4-B5D27B7003BF}" destId="{2D210883-5D77-47A4-B809-710BA4754594}" srcOrd="4" destOrd="0" presId="urn:microsoft.com/office/officeart/2009/3/layout/SubStepProcess"/>
    <dgm:cxn modelId="{F95D0C62-1DE8-485F-8FF7-79A79176A1D3}" type="presParOf" srcId="{AFAA1731-5A05-4C03-97C2-6E83674D5139}" destId="{3EE39D71-F0E6-4CC8-BB63-197BB18D0645}" srcOrd="3" destOrd="0" presId="urn:microsoft.com/office/officeart/2009/3/layout/SubStepProcess"/>
    <dgm:cxn modelId="{F8BC5B4C-60BB-4702-9171-B24FEA7CA183}" type="presParOf" srcId="{AFAA1731-5A05-4C03-97C2-6E83674D5139}" destId="{489B0AD5-B8D0-4652-B5E4-65CB2B5D5A1F}" srcOrd="4" destOrd="0" presId="urn:microsoft.com/office/officeart/2009/3/layout/SubStepProcess"/>
    <dgm:cxn modelId="{D25F634B-C396-4EA5-8DF3-86893D88DDD9}" type="presParOf" srcId="{AFAA1731-5A05-4C03-97C2-6E83674D5139}" destId="{DAA00C1C-8837-4843-A153-49EF4FDF55F3}" srcOrd="5" destOrd="0" presId="urn:microsoft.com/office/officeart/2009/3/layout/SubStepProcess"/>
    <dgm:cxn modelId="{A57C0ADC-B787-48CA-AEE9-D843A8B3DF46}" type="presParOf" srcId="{DAA00C1C-8837-4843-A153-49EF4FDF55F3}" destId="{EB6CA8F0-B24D-4A9E-A725-BFCEF298C9A0}" srcOrd="0" destOrd="0" presId="urn:microsoft.com/office/officeart/2009/3/layout/SubStepProcess"/>
    <dgm:cxn modelId="{16E79FF1-71A2-44A9-A989-4DE6B47FB501}" type="presParOf" srcId="{DAA00C1C-8837-4843-A153-49EF4FDF55F3}" destId="{695B22CE-0006-463F-B06F-EB9410052AE6}" srcOrd="1" destOrd="0" presId="urn:microsoft.com/office/officeart/2009/3/layout/SubStepProcess"/>
    <dgm:cxn modelId="{2D317F39-0077-4216-BB67-697C1F52D258}" type="presParOf" srcId="{DAA00C1C-8837-4843-A153-49EF4FDF55F3}" destId="{0B55F966-26E2-4AC2-8175-04D3FF85655E}" srcOrd="2" destOrd="0" presId="urn:microsoft.com/office/officeart/2009/3/layout/SubStepProcess"/>
    <dgm:cxn modelId="{65ADFCFF-8FF9-47DC-AE23-3CEBAE713037}" type="presParOf" srcId="{DAA00C1C-8837-4843-A153-49EF4FDF55F3}" destId="{2C8899D3-64D0-453B-AFB8-88CC7B0338B8}" srcOrd="3" destOrd="0" presId="urn:microsoft.com/office/officeart/2009/3/layout/SubStepProcess"/>
    <dgm:cxn modelId="{220B738A-A333-48A6-9084-CD2AA48DEEB9}" type="presParOf" srcId="{DAA00C1C-8837-4843-A153-49EF4FDF55F3}" destId="{71B912F4-56D3-467B-A929-9AF167E3BA48}" srcOrd="4" destOrd="0" presId="urn:microsoft.com/office/officeart/2009/3/layout/SubStepProcess"/>
    <dgm:cxn modelId="{72E42CE6-282D-4666-BEA1-03085984073C}" type="presParOf" srcId="{D8FACC39-8B4D-4CFA-98D5-4168ADB9E16A}" destId="{C10BF33F-8F4E-4F57-A537-85491C2FD140}" srcOrd="3" destOrd="0" presId="urn:microsoft.com/office/officeart/2009/3/layout/SubStepProcess"/>
    <dgm:cxn modelId="{FB46D0CE-F3E6-4E8E-A862-E5E14CEFA252}" type="presParOf" srcId="{D8FACC39-8B4D-4CFA-98D5-4168ADB9E16A}" destId="{2BC39807-1649-4B9C-B8A7-3FFC174FED58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51A523-9598-44FF-BDAC-291AF26DEF1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tr-TR"/>
        </a:p>
      </dgm:t>
    </dgm:pt>
    <dgm:pt modelId="{81BF480F-0362-4686-98F0-8856F877CC26}">
      <dgm:prSet phldrT="[Text]"/>
      <dgm:spPr/>
      <dgm:t>
        <a:bodyPr/>
        <a:lstStyle/>
        <a:p>
          <a:r>
            <a:rPr lang="tr-TR" dirty="0"/>
            <a:t>Complex Event Nominals</a:t>
          </a:r>
        </a:p>
      </dgm:t>
    </dgm:pt>
    <dgm:pt modelId="{97B2B2EA-CB81-483A-97CA-2E999FCE1637}" type="parTrans" cxnId="{D4005134-6BD7-42C7-8386-8AC503FA47B5}">
      <dgm:prSet/>
      <dgm:spPr/>
      <dgm:t>
        <a:bodyPr/>
        <a:lstStyle/>
        <a:p>
          <a:endParaRPr lang="tr-TR"/>
        </a:p>
      </dgm:t>
    </dgm:pt>
    <dgm:pt modelId="{277127CA-AD69-43F6-A7F8-8C54FF9BA85F}" type="sibTrans" cxnId="{D4005134-6BD7-42C7-8386-8AC503FA47B5}">
      <dgm:prSet/>
      <dgm:spPr/>
      <dgm:t>
        <a:bodyPr/>
        <a:lstStyle/>
        <a:p>
          <a:endParaRPr lang="tr-TR"/>
        </a:p>
      </dgm:t>
    </dgm:pt>
    <dgm:pt modelId="{FE2144EE-3F7A-45ED-A858-447D8E3663E0}">
      <dgm:prSet phldrT="[Text]"/>
      <dgm:spPr/>
      <dgm:t>
        <a:bodyPr/>
        <a:lstStyle/>
        <a:p>
          <a:r>
            <a:rPr lang="tr-TR" dirty="0"/>
            <a:t>Aspectual structure present</a:t>
          </a:r>
        </a:p>
      </dgm:t>
    </dgm:pt>
    <dgm:pt modelId="{C9E01C53-B9E1-4C49-95EA-9664EA677E4C}" type="parTrans" cxnId="{489BB8E4-5990-4B63-AB4C-6207A5CEACB8}">
      <dgm:prSet/>
      <dgm:spPr/>
      <dgm:t>
        <a:bodyPr/>
        <a:lstStyle/>
        <a:p>
          <a:endParaRPr lang="tr-TR"/>
        </a:p>
      </dgm:t>
    </dgm:pt>
    <dgm:pt modelId="{5F52437A-239F-4D9A-BB4C-9FC92011642D}" type="sibTrans" cxnId="{489BB8E4-5990-4B63-AB4C-6207A5CEACB8}">
      <dgm:prSet/>
      <dgm:spPr/>
      <dgm:t>
        <a:bodyPr/>
        <a:lstStyle/>
        <a:p>
          <a:endParaRPr lang="tr-TR"/>
        </a:p>
      </dgm:t>
    </dgm:pt>
    <dgm:pt modelId="{ACFED3B4-4F68-41A2-8643-04C4AE7E4564}">
      <dgm:prSet phldrT="[Text]"/>
      <dgm:spPr/>
      <dgm:t>
        <a:bodyPr/>
        <a:lstStyle/>
        <a:p>
          <a:r>
            <a:rPr lang="tr-TR" dirty="0"/>
            <a:t>Derived?</a:t>
          </a:r>
        </a:p>
      </dgm:t>
    </dgm:pt>
    <dgm:pt modelId="{AA74F4C7-44C3-4A44-8786-4AD88C3E2C66}" type="parTrans" cxnId="{CFFD19CE-EA6D-4419-9CC6-5EAEAB26CDE9}">
      <dgm:prSet/>
      <dgm:spPr/>
      <dgm:t>
        <a:bodyPr/>
        <a:lstStyle/>
        <a:p>
          <a:endParaRPr lang="tr-TR"/>
        </a:p>
      </dgm:t>
    </dgm:pt>
    <dgm:pt modelId="{F7C1B2C6-50AE-4C58-A32A-48B3A0BBC329}" type="sibTrans" cxnId="{CFFD19CE-EA6D-4419-9CC6-5EAEAB26CDE9}">
      <dgm:prSet/>
      <dgm:spPr/>
      <dgm:t>
        <a:bodyPr/>
        <a:lstStyle/>
        <a:p>
          <a:endParaRPr lang="tr-TR"/>
        </a:p>
      </dgm:t>
    </dgm:pt>
    <dgm:pt modelId="{C62BE702-0DCD-4B94-A24A-891A85054F95}">
      <dgm:prSet phldrT="[Text]"/>
      <dgm:spPr/>
      <dgm:t>
        <a:bodyPr/>
        <a:lstStyle/>
        <a:p>
          <a:r>
            <a:rPr lang="tr-TR" dirty="0"/>
            <a:t>Others</a:t>
          </a:r>
        </a:p>
      </dgm:t>
    </dgm:pt>
    <dgm:pt modelId="{B6F40803-81BF-4EF3-B71B-F8B7EA8F573D}" type="parTrans" cxnId="{EECF0001-BE40-44AF-9A4C-4C9FD89518B6}">
      <dgm:prSet/>
      <dgm:spPr/>
      <dgm:t>
        <a:bodyPr/>
        <a:lstStyle/>
        <a:p>
          <a:endParaRPr lang="tr-TR"/>
        </a:p>
      </dgm:t>
    </dgm:pt>
    <dgm:pt modelId="{9565AF56-DDFE-445B-923E-7E8574FF3555}" type="sibTrans" cxnId="{EECF0001-BE40-44AF-9A4C-4C9FD89518B6}">
      <dgm:prSet/>
      <dgm:spPr/>
      <dgm:t>
        <a:bodyPr/>
        <a:lstStyle/>
        <a:p>
          <a:endParaRPr lang="tr-TR"/>
        </a:p>
      </dgm:t>
    </dgm:pt>
    <dgm:pt modelId="{389FD4C7-8EE7-4BF2-A7CD-35B369A347B0}">
      <dgm:prSet phldrT="[Text]"/>
      <dgm:spPr/>
      <dgm:t>
        <a:bodyPr/>
        <a:lstStyle/>
        <a:p>
          <a:r>
            <a:rPr lang="tr-TR" dirty="0"/>
            <a:t>No aspectual structure</a:t>
          </a:r>
        </a:p>
      </dgm:t>
    </dgm:pt>
    <dgm:pt modelId="{7DECE862-4D9F-41B6-80A9-DFA674A4F078}" type="parTrans" cxnId="{D81CBA9C-C62F-45CA-86E0-1443C859CBFE}">
      <dgm:prSet/>
      <dgm:spPr/>
      <dgm:t>
        <a:bodyPr/>
        <a:lstStyle/>
        <a:p>
          <a:endParaRPr lang="tr-TR"/>
        </a:p>
      </dgm:t>
    </dgm:pt>
    <dgm:pt modelId="{0476D305-C8B2-4817-B65B-3BAACD6EE3D1}" type="sibTrans" cxnId="{D81CBA9C-C62F-45CA-86E0-1443C859CBFE}">
      <dgm:prSet/>
      <dgm:spPr/>
      <dgm:t>
        <a:bodyPr/>
        <a:lstStyle/>
        <a:p>
          <a:endParaRPr lang="tr-TR"/>
        </a:p>
      </dgm:t>
    </dgm:pt>
    <dgm:pt modelId="{FDE82493-3141-4F19-8541-E5AA0A1C01F1}">
      <dgm:prSet phldrT="[Text]"/>
      <dgm:spPr/>
      <dgm:t>
        <a:bodyPr/>
        <a:lstStyle/>
        <a:p>
          <a:r>
            <a:rPr lang="tr-TR" dirty="0"/>
            <a:t>Lexicalized?</a:t>
          </a:r>
        </a:p>
      </dgm:t>
    </dgm:pt>
    <dgm:pt modelId="{16D3F67C-E3C4-43F4-BB6C-273826AFB81A}" type="parTrans" cxnId="{19B1FB8F-C5AA-404D-99CF-F3BB8476EA7A}">
      <dgm:prSet/>
      <dgm:spPr/>
      <dgm:t>
        <a:bodyPr/>
        <a:lstStyle/>
        <a:p>
          <a:endParaRPr lang="tr-TR"/>
        </a:p>
      </dgm:t>
    </dgm:pt>
    <dgm:pt modelId="{94E3FD7C-925B-4B1C-B92B-3E0F4E534ED5}" type="sibTrans" cxnId="{19B1FB8F-C5AA-404D-99CF-F3BB8476EA7A}">
      <dgm:prSet/>
      <dgm:spPr/>
      <dgm:t>
        <a:bodyPr/>
        <a:lstStyle/>
        <a:p>
          <a:endParaRPr lang="tr-TR"/>
        </a:p>
      </dgm:t>
    </dgm:pt>
    <dgm:pt modelId="{9FBE134C-B2D6-47DC-8417-76C21E083F1D}" type="pres">
      <dgm:prSet presAssocID="{A151A523-9598-44FF-BDAC-291AF26DEF1A}" presName="Name0" presStyleCnt="0">
        <dgm:presLayoutVars>
          <dgm:dir/>
          <dgm:animLvl val="lvl"/>
          <dgm:resizeHandles val="exact"/>
        </dgm:presLayoutVars>
      </dgm:prSet>
      <dgm:spPr/>
    </dgm:pt>
    <dgm:pt modelId="{EAB446C7-685A-4E7B-B6A0-BE01BAF5EF53}" type="pres">
      <dgm:prSet presAssocID="{81BF480F-0362-4686-98F0-8856F877CC26}" presName="composite" presStyleCnt="0"/>
      <dgm:spPr/>
    </dgm:pt>
    <dgm:pt modelId="{38189F1B-A83A-420B-8F64-1257221F5E9C}" type="pres">
      <dgm:prSet presAssocID="{81BF480F-0362-4686-98F0-8856F877CC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C92985C-13DC-47BE-A3C6-7294ADD1FE0E}" type="pres">
      <dgm:prSet presAssocID="{81BF480F-0362-4686-98F0-8856F877CC26}" presName="desTx" presStyleLbl="alignAccFollowNode1" presStyleIdx="0" presStyleCnt="2">
        <dgm:presLayoutVars>
          <dgm:bulletEnabled val="1"/>
        </dgm:presLayoutVars>
      </dgm:prSet>
      <dgm:spPr/>
    </dgm:pt>
    <dgm:pt modelId="{AD0556EB-627F-4FA4-A1E8-F991A7405FD9}" type="pres">
      <dgm:prSet presAssocID="{277127CA-AD69-43F6-A7F8-8C54FF9BA85F}" presName="space" presStyleCnt="0"/>
      <dgm:spPr/>
    </dgm:pt>
    <dgm:pt modelId="{B776B5CC-394C-44E0-B061-2404051BDB62}" type="pres">
      <dgm:prSet presAssocID="{C62BE702-0DCD-4B94-A24A-891A85054F95}" presName="composite" presStyleCnt="0"/>
      <dgm:spPr/>
    </dgm:pt>
    <dgm:pt modelId="{640FECB6-0DDD-4A1A-93AF-2D50FB8688EE}" type="pres">
      <dgm:prSet presAssocID="{C62BE702-0DCD-4B94-A24A-891A85054F9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F8319A2-FF27-421C-8FCA-BB6EE4BDE2D6}" type="pres">
      <dgm:prSet presAssocID="{C62BE702-0DCD-4B94-A24A-891A85054F9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ECF0001-BE40-44AF-9A4C-4C9FD89518B6}" srcId="{A151A523-9598-44FF-BDAC-291AF26DEF1A}" destId="{C62BE702-0DCD-4B94-A24A-891A85054F95}" srcOrd="1" destOrd="0" parTransId="{B6F40803-81BF-4EF3-B71B-F8B7EA8F573D}" sibTransId="{9565AF56-DDFE-445B-923E-7E8574FF3555}"/>
    <dgm:cxn modelId="{165B4130-14E8-47A8-BAAB-D45CBE98B7AE}" type="presOf" srcId="{389FD4C7-8EE7-4BF2-A7CD-35B369A347B0}" destId="{DF8319A2-FF27-421C-8FCA-BB6EE4BDE2D6}" srcOrd="0" destOrd="0" presId="urn:microsoft.com/office/officeart/2005/8/layout/hList1"/>
    <dgm:cxn modelId="{D4005134-6BD7-42C7-8386-8AC503FA47B5}" srcId="{A151A523-9598-44FF-BDAC-291AF26DEF1A}" destId="{81BF480F-0362-4686-98F0-8856F877CC26}" srcOrd="0" destOrd="0" parTransId="{97B2B2EA-CB81-483A-97CA-2E999FCE1637}" sibTransId="{277127CA-AD69-43F6-A7F8-8C54FF9BA85F}"/>
    <dgm:cxn modelId="{1499B66B-0FD6-4F74-B039-DF976AFFCAC1}" type="presOf" srcId="{ACFED3B4-4F68-41A2-8643-04C4AE7E4564}" destId="{DC92985C-13DC-47BE-A3C6-7294ADD1FE0E}" srcOrd="0" destOrd="1" presId="urn:microsoft.com/office/officeart/2005/8/layout/hList1"/>
    <dgm:cxn modelId="{C0C49584-B587-416A-B6D4-C379DD84A16C}" type="presOf" srcId="{81BF480F-0362-4686-98F0-8856F877CC26}" destId="{38189F1B-A83A-420B-8F64-1257221F5E9C}" srcOrd="0" destOrd="0" presId="urn:microsoft.com/office/officeart/2005/8/layout/hList1"/>
    <dgm:cxn modelId="{19B1FB8F-C5AA-404D-99CF-F3BB8476EA7A}" srcId="{C62BE702-0DCD-4B94-A24A-891A85054F95}" destId="{FDE82493-3141-4F19-8541-E5AA0A1C01F1}" srcOrd="1" destOrd="0" parTransId="{16D3F67C-E3C4-43F4-BB6C-273826AFB81A}" sibTransId="{94E3FD7C-925B-4B1C-B92B-3E0F4E534ED5}"/>
    <dgm:cxn modelId="{D81CBA9C-C62F-45CA-86E0-1443C859CBFE}" srcId="{C62BE702-0DCD-4B94-A24A-891A85054F95}" destId="{389FD4C7-8EE7-4BF2-A7CD-35B369A347B0}" srcOrd="0" destOrd="0" parTransId="{7DECE862-4D9F-41B6-80A9-DFA674A4F078}" sibTransId="{0476D305-C8B2-4817-B65B-3BAACD6EE3D1}"/>
    <dgm:cxn modelId="{8ED6909F-75C5-4043-A1B8-671B6BFBD0FD}" type="presOf" srcId="{FE2144EE-3F7A-45ED-A858-447D8E3663E0}" destId="{DC92985C-13DC-47BE-A3C6-7294ADD1FE0E}" srcOrd="0" destOrd="0" presId="urn:microsoft.com/office/officeart/2005/8/layout/hList1"/>
    <dgm:cxn modelId="{9BD38AB7-D053-46E9-BE29-B5F0F9DA8B56}" type="presOf" srcId="{FDE82493-3141-4F19-8541-E5AA0A1C01F1}" destId="{DF8319A2-FF27-421C-8FCA-BB6EE4BDE2D6}" srcOrd="0" destOrd="1" presId="urn:microsoft.com/office/officeart/2005/8/layout/hList1"/>
    <dgm:cxn modelId="{C6A56AC0-3347-427B-B8E8-1D7A8917B593}" type="presOf" srcId="{C62BE702-0DCD-4B94-A24A-891A85054F95}" destId="{640FECB6-0DDD-4A1A-93AF-2D50FB8688EE}" srcOrd="0" destOrd="0" presId="urn:microsoft.com/office/officeart/2005/8/layout/hList1"/>
    <dgm:cxn modelId="{39FB75CA-87F4-4447-921D-E34D5723BB69}" type="presOf" srcId="{A151A523-9598-44FF-BDAC-291AF26DEF1A}" destId="{9FBE134C-B2D6-47DC-8417-76C21E083F1D}" srcOrd="0" destOrd="0" presId="urn:microsoft.com/office/officeart/2005/8/layout/hList1"/>
    <dgm:cxn modelId="{CFFD19CE-EA6D-4419-9CC6-5EAEAB26CDE9}" srcId="{81BF480F-0362-4686-98F0-8856F877CC26}" destId="{ACFED3B4-4F68-41A2-8643-04C4AE7E4564}" srcOrd="1" destOrd="0" parTransId="{AA74F4C7-44C3-4A44-8786-4AD88C3E2C66}" sibTransId="{F7C1B2C6-50AE-4C58-A32A-48B3A0BBC329}"/>
    <dgm:cxn modelId="{489BB8E4-5990-4B63-AB4C-6207A5CEACB8}" srcId="{81BF480F-0362-4686-98F0-8856F877CC26}" destId="{FE2144EE-3F7A-45ED-A858-447D8E3663E0}" srcOrd="0" destOrd="0" parTransId="{C9E01C53-B9E1-4C49-95EA-9664EA677E4C}" sibTransId="{5F52437A-239F-4D9A-BB4C-9FC92011642D}"/>
    <dgm:cxn modelId="{DE1A9BF4-2E8B-4D98-9F2C-51B88C8DDE96}" type="presParOf" srcId="{9FBE134C-B2D6-47DC-8417-76C21E083F1D}" destId="{EAB446C7-685A-4E7B-B6A0-BE01BAF5EF53}" srcOrd="0" destOrd="0" presId="urn:microsoft.com/office/officeart/2005/8/layout/hList1"/>
    <dgm:cxn modelId="{47570385-5358-4AAD-A01B-3CE4E4237491}" type="presParOf" srcId="{EAB446C7-685A-4E7B-B6A0-BE01BAF5EF53}" destId="{38189F1B-A83A-420B-8F64-1257221F5E9C}" srcOrd="0" destOrd="0" presId="urn:microsoft.com/office/officeart/2005/8/layout/hList1"/>
    <dgm:cxn modelId="{4821A8F8-BD89-432A-BB80-9C6BFAC53085}" type="presParOf" srcId="{EAB446C7-685A-4E7B-B6A0-BE01BAF5EF53}" destId="{DC92985C-13DC-47BE-A3C6-7294ADD1FE0E}" srcOrd="1" destOrd="0" presId="urn:microsoft.com/office/officeart/2005/8/layout/hList1"/>
    <dgm:cxn modelId="{D3D8B2A6-40D6-4298-90CD-ADF73C0755C3}" type="presParOf" srcId="{9FBE134C-B2D6-47DC-8417-76C21E083F1D}" destId="{AD0556EB-627F-4FA4-A1E8-F991A7405FD9}" srcOrd="1" destOrd="0" presId="urn:microsoft.com/office/officeart/2005/8/layout/hList1"/>
    <dgm:cxn modelId="{5E443FAD-1A37-4445-ACC0-D5FCD2ECEFE8}" type="presParOf" srcId="{9FBE134C-B2D6-47DC-8417-76C21E083F1D}" destId="{B776B5CC-394C-44E0-B061-2404051BDB62}" srcOrd="2" destOrd="0" presId="urn:microsoft.com/office/officeart/2005/8/layout/hList1"/>
    <dgm:cxn modelId="{E200C2C0-2C6E-4DE8-8571-5B9F3B90EEDD}" type="presParOf" srcId="{B776B5CC-394C-44E0-B061-2404051BDB62}" destId="{640FECB6-0DDD-4A1A-93AF-2D50FB8688EE}" srcOrd="0" destOrd="0" presId="urn:microsoft.com/office/officeart/2005/8/layout/hList1"/>
    <dgm:cxn modelId="{40A1A4E4-980C-4D78-8A36-1E610675AF22}" type="presParOf" srcId="{B776B5CC-394C-44E0-B061-2404051BDB62}" destId="{DF8319A2-FF27-421C-8FCA-BB6EE4BDE2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238C76-969E-4C02-88C9-7A452A001E6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912D9B-4F0C-4595-B916-0494162CCE28}">
      <dgm:prSet/>
      <dgm:spPr/>
      <dgm:t>
        <a:bodyPr/>
        <a:lstStyle/>
        <a:p>
          <a:r>
            <a:rPr lang="tr-TR"/>
            <a:t>M. Aronoff. Morphology by itself: Stems and inflectional classes. MIT press, 1994.</a:t>
          </a:r>
          <a:endParaRPr lang="en-US"/>
        </a:p>
      </dgm:t>
    </dgm:pt>
    <dgm:pt modelId="{B8BC5B10-F014-4542-88E5-718CF22AFA05}" type="parTrans" cxnId="{67FEA87E-27F0-43D3-996C-8E7E43A7EE6A}">
      <dgm:prSet/>
      <dgm:spPr/>
      <dgm:t>
        <a:bodyPr/>
        <a:lstStyle/>
        <a:p>
          <a:endParaRPr lang="en-US"/>
        </a:p>
      </dgm:t>
    </dgm:pt>
    <dgm:pt modelId="{D265760D-86CC-4FA9-8EA6-3848DA6E2A2D}" type="sibTrans" cxnId="{67FEA87E-27F0-43D3-996C-8E7E43A7EE6A}">
      <dgm:prSet/>
      <dgm:spPr/>
      <dgm:t>
        <a:bodyPr/>
        <a:lstStyle/>
        <a:p>
          <a:endParaRPr lang="en-US"/>
        </a:p>
      </dgm:t>
    </dgm:pt>
    <dgm:pt modelId="{235056A7-0564-496F-96B9-459420FD05DD}">
      <dgm:prSet/>
      <dgm:spPr/>
      <dgm:t>
        <a:bodyPr/>
        <a:lstStyle/>
        <a:p>
          <a:r>
            <a:rPr lang="tr-TR"/>
            <a:t>M. Aronoff and K. Fudeman. What is morphology? Oxford: Blackwell Publishing, 2005.</a:t>
          </a:r>
          <a:endParaRPr lang="en-US"/>
        </a:p>
      </dgm:t>
    </dgm:pt>
    <dgm:pt modelId="{538F3B83-5E5B-46A9-ACA1-DE07EA946541}" type="parTrans" cxnId="{56AC0F13-9117-44BE-8FBF-574822111366}">
      <dgm:prSet/>
      <dgm:spPr/>
      <dgm:t>
        <a:bodyPr/>
        <a:lstStyle/>
        <a:p>
          <a:endParaRPr lang="en-US"/>
        </a:p>
      </dgm:t>
    </dgm:pt>
    <dgm:pt modelId="{40D1259E-A1F3-4D0D-A7D0-7F2D2D58F860}" type="sibTrans" cxnId="{56AC0F13-9117-44BE-8FBF-574822111366}">
      <dgm:prSet/>
      <dgm:spPr/>
      <dgm:t>
        <a:bodyPr/>
        <a:lstStyle/>
        <a:p>
          <a:endParaRPr lang="en-US"/>
        </a:p>
      </dgm:t>
    </dgm:pt>
    <dgm:pt modelId="{898E41EE-B707-4B2B-9B1A-D7F09946867B}">
      <dgm:prSet/>
      <dgm:spPr/>
      <dgm:t>
        <a:bodyPr/>
        <a:lstStyle/>
        <a:p>
          <a:r>
            <a:rPr lang="tr-TR"/>
            <a:t>M. Baker. Incorporation: A Theory of Grammatical Function Changing. Chicago University Press, 1988.</a:t>
          </a:r>
          <a:endParaRPr lang="en-US"/>
        </a:p>
      </dgm:t>
    </dgm:pt>
    <dgm:pt modelId="{D55FE8EF-1A2A-4C59-88BC-63761BA520B7}" type="parTrans" cxnId="{60ADE999-D2B6-4489-B0EB-FAC141A5A515}">
      <dgm:prSet/>
      <dgm:spPr/>
      <dgm:t>
        <a:bodyPr/>
        <a:lstStyle/>
        <a:p>
          <a:endParaRPr lang="en-US"/>
        </a:p>
      </dgm:t>
    </dgm:pt>
    <dgm:pt modelId="{D7D54BD1-E13E-4A13-A97E-BD92068B25A4}" type="sibTrans" cxnId="{60ADE999-D2B6-4489-B0EB-FAC141A5A515}">
      <dgm:prSet/>
      <dgm:spPr/>
      <dgm:t>
        <a:bodyPr/>
        <a:lstStyle/>
        <a:p>
          <a:endParaRPr lang="en-US"/>
        </a:p>
      </dgm:t>
    </dgm:pt>
    <dgm:pt modelId="{75A3A228-93A8-410A-947A-49C287035E7D}">
      <dgm:prSet/>
      <dgm:spPr/>
      <dgm:t>
        <a:bodyPr/>
        <a:lstStyle/>
        <a:p>
          <a:r>
            <a:rPr lang="tr-TR"/>
            <a:t>H. Bliss. The semantics of the bare noun in turkish. In I. Mezhevich and M. B. Dobrovolsky, editors, Calgary Papers in Linguistics, volume 25, pages 1–65. University of Calgary, 2004.</a:t>
          </a:r>
          <a:endParaRPr lang="en-US"/>
        </a:p>
      </dgm:t>
    </dgm:pt>
    <dgm:pt modelId="{E1C1BEF2-6B4F-49A9-B4B9-1718B56AF8CC}" type="parTrans" cxnId="{3C0DC28F-9393-4057-A830-4B84F38E92F4}">
      <dgm:prSet/>
      <dgm:spPr/>
      <dgm:t>
        <a:bodyPr/>
        <a:lstStyle/>
        <a:p>
          <a:endParaRPr lang="en-US"/>
        </a:p>
      </dgm:t>
    </dgm:pt>
    <dgm:pt modelId="{677FA207-B341-4F77-9F8C-48CD057910A7}" type="sibTrans" cxnId="{3C0DC28F-9393-4057-A830-4B84F38E92F4}">
      <dgm:prSet/>
      <dgm:spPr/>
      <dgm:t>
        <a:bodyPr/>
        <a:lstStyle/>
        <a:p>
          <a:endParaRPr lang="en-US"/>
        </a:p>
      </dgm:t>
    </dgm:pt>
    <dgm:pt modelId="{75652BEE-202D-490E-AF86-B22F1EE69AB9}">
      <dgm:prSet/>
      <dgm:spPr/>
      <dgm:t>
        <a:bodyPr/>
        <a:lstStyle/>
        <a:p>
          <a:r>
            <a:rPr lang="tr-TR"/>
            <a:t>C. Bozşahin. The combinatory morphemic lexicon. Computational Linguistics, 28(2):145–186, 2002.</a:t>
          </a:r>
          <a:endParaRPr lang="en-US"/>
        </a:p>
      </dgm:t>
    </dgm:pt>
    <dgm:pt modelId="{ABCFA4AF-8616-441C-9B16-827374EEE28F}" type="parTrans" cxnId="{04BDED9D-4D1E-4644-9DAD-BA7E10075A04}">
      <dgm:prSet/>
      <dgm:spPr/>
      <dgm:t>
        <a:bodyPr/>
        <a:lstStyle/>
        <a:p>
          <a:endParaRPr lang="en-US"/>
        </a:p>
      </dgm:t>
    </dgm:pt>
    <dgm:pt modelId="{5990CB10-49C2-4C3E-94E2-E8507398F57F}" type="sibTrans" cxnId="{04BDED9D-4D1E-4644-9DAD-BA7E10075A04}">
      <dgm:prSet/>
      <dgm:spPr/>
      <dgm:t>
        <a:bodyPr/>
        <a:lstStyle/>
        <a:p>
          <a:endParaRPr lang="en-US"/>
        </a:p>
      </dgm:t>
    </dgm:pt>
    <dgm:pt modelId="{FB04F892-5512-497B-AF6D-1BA4E72FFA56}">
      <dgm:prSet/>
      <dgm:spPr/>
      <dgm:t>
        <a:bodyPr/>
        <a:lstStyle/>
        <a:p>
          <a:r>
            <a:rPr lang="tr-TR"/>
            <a:t>C. Bozşahin. CCGlab Manual, 2017. URL http://bozsahin.github.io/ccglab.</a:t>
          </a:r>
          <a:endParaRPr lang="en-US"/>
        </a:p>
      </dgm:t>
    </dgm:pt>
    <dgm:pt modelId="{D7A81589-BC5C-4B8D-A2DC-C0AB0F05531D}" type="parTrans" cxnId="{E37F619E-2672-4611-9E77-C69607362F67}">
      <dgm:prSet/>
      <dgm:spPr/>
      <dgm:t>
        <a:bodyPr/>
        <a:lstStyle/>
        <a:p>
          <a:endParaRPr lang="en-US"/>
        </a:p>
      </dgm:t>
    </dgm:pt>
    <dgm:pt modelId="{091B208D-4F5D-4101-BBE7-98AC1779D381}" type="sibTrans" cxnId="{E37F619E-2672-4611-9E77-C69607362F67}">
      <dgm:prSet/>
      <dgm:spPr/>
      <dgm:t>
        <a:bodyPr/>
        <a:lstStyle/>
        <a:p>
          <a:endParaRPr lang="en-US"/>
        </a:p>
      </dgm:t>
    </dgm:pt>
    <dgm:pt modelId="{3858EA08-5F53-419F-9A1E-F740D1C9D146}">
      <dgm:prSet/>
      <dgm:spPr/>
      <dgm:t>
        <a:bodyPr/>
        <a:lstStyle/>
        <a:p>
          <a:r>
            <a:rPr lang="tr-TR" dirty="0"/>
            <a:t>C. Bozşahin. Some binary concepts in turkish morphology. Cem Bozşahin, 2018.</a:t>
          </a:r>
          <a:endParaRPr lang="en-US" dirty="0"/>
        </a:p>
      </dgm:t>
    </dgm:pt>
    <dgm:pt modelId="{FBD01468-4FD8-446D-9E47-254AF9EFE784}" type="parTrans" cxnId="{A71DC178-990E-4B8F-80B7-C1ABEA98F386}">
      <dgm:prSet/>
      <dgm:spPr/>
      <dgm:t>
        <a:bodyPr/>
        <a:lstStyle/>
        <a:p>
          <a:endParaRPr lang="en-US"/>
        </a:p>
      </dgm:t>
    </dgm:pt>
    <dgm:pt modelId="{51954DD3-6D1F-4100-B523-DC5942CDC8CE}" type="sibTrans" cxnId="{A71DC178-990E-4B8F-80B7-C1ABEA98F386}">
      <dgm:prSet/>
      <dgm:spPr/>
      <dgm:t>
        <a:bodyPr/>
        <a:lstStyle/>
        <a:p>
          <a:endParaRPr lang="en-US"/>
        </a:p>
      </dgm:t>
    </dgm:pt>
    <dgm:pt modelId="{0A884221-78FE-4C05-AF98-F53742D3B56D}">
      <dgm:prSet/>
      <dgm:spPr/>
      <dgm:t>
        <a:bodyPr/>
        <a:lstStyle/>
        <a:p>
          <a:r>
            <a:rPr lang="tr-TR"/>
            <a:t>A. Carstairs-McCarthy. The evolution of morphology. Oxford University Press, 2010.</a:t>
          </a:r>
          <a:endParaRPr lang="en-US"/>
        </a:p>
      </dgm:t>
    </dgm:pt>
    <dgm:pt modelId="{D393173C-715E-4DE0-90DB-2FBCCC06E0FC}" type="parTrans" cxnId="{F25529C1-74B7-4867-8438-AEA9AD7F5123}">
      <dgm:prSet/>
      <dgm:spPr/>
      <dgm:t>
        <a:bodyPr/>
        <a:lstStyle/>
        <a:p>
          <a:endParaRPr lang="en-US"/>
        </a:p>
      </dgm:t>
    </dgm:pt>
    <dgm:pt modelId="{8F8E75A9-CEFC-4A02-83F2-5ACA5B925B30}" type="sibTrans" cxnId="{F25529C1-74B7-4867-8438-AEA9AD7F5123}">
      <dgm:prSet/>
      <dgm:spPr/>
      <dgm:t>
        <a:bodyPr/>
        <a:lstStyle/>
        <a:p>
          <a:endParaRPr lang="en-US"/>
        </a:p>
      </dgm:t>
    </dgm:pt>
    <dgm:pt modelId="{D7FFD23D-B257-4899-8AF4-3F6F4D6C066B}" type="pres">
      <dgm:prSet presAssocID="{2D238C76-969E-4C02-88C9-7A452A001E60}" presName="vert0" presStyleCnt="0">
        <dgm:presLayoutVars>
          <dgm:dir/>
          <dgm:animOne val="branch"/>
          <dgm:animLvl val="lvl"/>
        </dgm:presLayoutVars>
      </dgm:prSet>
      <dgm:spPr/>
    </dgm:pt>
    <dgm:pt modelId="{213C9B24-B360-4C14-9166-1704707A3B36}" type="pres">
      <dgm:prSet presAssocID="{94912D9B-4F0C-4595-B916-0494162CCE28}" presName="thickLine" presStyleLbl="alignNode1" presStyleIdx="0" presStyleCnt="8"/>
      <dgm:spPr/>
    </dgm:pt>
    <dgm:pt modelId="{5D0E4375-1E43-44B0-91DB-8AD2570CF00A}" type="pres">
      <dgm:prSet presAssocID="{94912D9B-4F0C-4595-B916-0494162CCE28}" presName="horz1" presStyleCnt="0"/>
      <dgm:spPr/>
    </dgm:pt>
    <dgm:pt modelId="{61E32A60-3E53-40AC-B1A1-742E97C32905}" type="pres">
      <dgm:prSet presAssocID="{94912D9B-4F0C-4595-B916-0494162CCE28}" presName="tx1" presStyleLbl="revTx" presStyleIdx="0" presStyleCnt="8"/>
      <dgm:spPr/>
    </dgm:pt>
    <dgm:pt modelId="{6F4CEB66-75F5-4FDC-9D03-23E0EF99CE2A}" type="pres">
      <dgm:prSet presAssocID="{94912D9B-4F0C-4595-B916-0494162CCE28}" presName="vert1" presStyleCnt="0"/>
      <dgm:spPr/>
    </dgm:pt>
    <dgm:pt modelId="{19F88D92-E60A-43AC-A0AE-9C79B3CC4AF9}" type="pres">
      <dgm:prSet presAssocID="{235056A7-0564-496F-96B9-459420FD05DD}" presName="thickLine" presStyleLbl="alignNode1" presStyleIdx="1" presStyleCnt="8"/>
      <dgm:spPr/>
    </dgm:pt>
    <dgm:pt modelId="{0A086505-C688-495F-A911-ED1C99D2DB14}" type="pres">
      <dgm:prSet presAssocID="{235056A7-0564-496F-96B9-459420FD05DD}" presName="horz1" presStyleCnt="0"/>
      <dgm:spPr/>
    </dgm:pt>
    <dgm:pt modelId="{13A7C4F3-AE19-4135-9F23-91FCF65A74B4}" type="pres">
      <dgm:prSet presAssocID="{235056A7-0564-496F-96B9-459420FD05DD}" presName="tx1" presStyleLbl="revTx" presStyleIdx="1" presStyleCnt="8"/>
      <dgm:spPr/>
    </dgm:pt>
    <dgm:pt modelId="{A51CCAC7-42BF-4F91-81F3-E13AAD1A9188}" type="pres">
      <dgm:prSet presAssocID="{235056A7-0564-496F-96B9-459420FD05DD}" presName="vert1" presStyleCnt="0"/>
      <dgm:spPr/>
    </dgm:pt>
    <dgm:pt modelId="{4293B0E0-9821-46CE-B1AC-0D78E2F30495}" type="pres">
      <dgm:prSet presAssocID="{898E41EE-B707-4B2B-9B1A-D7F09946867B}" presName="thickLine" presStyleLbl="alignNode1" presStyleIdx="2" presStyleCnt="8"/>
      <dgm:spPr/>
    </dgm:pt>
    <dgm:pt modelId="{C5F9196E-F3B5-4F17-84CB-4F524418FEAF}" type="pres">
      <dgm:prSet presAssocID="{898E41EE-B707-4B2B-9B1A-D7F09946867B}" presName="horz1" presStyleCnt="0"/>
      <dgm:spPr/>
    </dgm:pt>
    <dgm:pt modelId="{2BD9A1CF-667F-4384-A613-F82DB7169911}" type="pres">
      <dgm:prSet presAssocID="{898E41EE-B707-4B2B-9B1A-D7F09946867B}" presName="tx1" presStyleLbl="revTx" presStyleIdx="2" presStyleCnt="8"/>
      <dgm:spPr/>
    </dgm:pt>
    <dgm:pt modelId="{2C97E462-C8BA-414A-922A-47B9FC8116E5}" type="pres">
      <dgm:prSet presAssocID="{898E41EE-B707-4B2B-9B1A-D7F09946867B}" presName="vert1" presStyleCnt="0"/>
      <dgm:spPr/>
    </dgm:pt>
    <dgm:pt modelId="{18770294-87EF-44F6-BE1E-B93CE6ABC675}" type="pres">
      <dgm:prSet presAssocID="{75A3A228-93A8-410A-947A-49C287035E7D}" presName="thickLine" presStyleLbl="alignNode1" presStyleIdx="3" presStyleCnt="8"/>
      <dgm:spPr/>
    </dgm:pt>
    <dgm:pt modelId="{CF920ED3-2854-4EEA-905B-163E66E3C012}" type="pres">
      <dgm:prSet presAssocID="{75A3A228-93A8-410A-947A-49C287035E7D}" presName="horz1" presStyleCnt="0"/>
      <dgm:spPr/>
    </dgm:pt>
    <dgm:pt modelId="{E0D48B0E-0DA1-4063-986B-AEFD45BCBE9A}" type="pres">
      <dgm:prSet presAssocID="{75A3A228-93A8-410A-947A-49C287035E7D}" presName="tx1" presStyleLbl="revTx" presStyleIdx="3" presStyleCnt="8"/>
      <dgm:spPr/>
    </dgm:pt>
    <dgm:pt modelId="{5D02BB39-0044-4F64-96ED-825C22A9DC7D}" type="pres">
      <dgm:prSet presAssocID="{75A3A228-93A8-410A-947A-49C287035E7D}" presName="vert1" presStyleCnt="0"/>
      <dgm:spPr/>
    </dgm:pt>
    <dgm:pt modelId="{F5272FA1-2AA2-4986-BF66-0DE5631E0790}" type="pres">
      <dgm:prSet presAssocID="{75652BEE-202D-490E-AF86-B22F1EE69AB9}" presName="thickLine" presStyleLbl="alignNode1" presStyleIdx="4" presStyleCnt="8"/>
      <dgm:spPr/>
    </dgm:pt>
    <dgm:pt modelId="{3238F868-8A52-4E17-993E-CDB826D7C757}" type="pres">
      <dgm:prSet presAssocID="{75652BEE-202D-490E-AF86-B22F1EE69AB9}" presName="horz1" presStyleCnt="0"/>
      <dgm:spPr/>
    </dgm:pt>
    <dgm:pt modelId="{69EBBA48-C0C8-409E-8374-9C32F1057E3F}" type="pres">
      <dgm:prSet presAssocID="{75652BEE-202D-490E-AF86-B22F1EE69AB9}" presName="tx1" presStyleLbl="revTx" presStyleIdx="4" presStyleCnt="8"/>
      <dgm:spPr/>
    </dgm:pt>
    <dgm:pt modelId="{1D2DF777-AF38-49AA-BFA5-95E954FB63A5}" type="pres">
      <dgm:prSet presAssocID="{75652BEE-202D-490E-AF86-B22F1EE69AB9}" presName="vert1" presStyleCnt="0"/>
      <dgm:spPr/>
    </dgm:pt>
    <dgm:pt modelId="{AB0C0E34-C2FC-463A-92FE-F50F560498FF}" type="pres">
      <dgm:prSet presAssocID="{FB04F892-5512-497B-AF6D-1BA4E72FFA56}" presName="thickLine" presStyleLbl="alignNode1" presStyleIdx="5" presStyleCnt="8"/>
      <dgm:spPr/>
    </dgm:pt>
    <dgm:pt modelId="{C664DD86-D2FB-4EA4-8C8B-969002E34C88}" type="pres">
      <dgm:prSet presAssocID="{FB04F892-5512-497B-AF6D-1BA4E72FFA56}" presName="horz1" presStyleCnt="0"/>
      <dgm:spPr/>
    </dgm:pt>
    <dgm:pt modelId="{791204A3-BF44-41F3-8536-97752EA67F87}" type="pres">
      <dgm:prSet presAssocID="{FB04F892-5512-497B-AF6D-1BA4E72FFA56}" presName="tx1" presStyleLbl="revTx" presStyleIdx="5" presStyleCnt="8"/>
      <dgm:spPr/>
    </dgm:pt>
    <dgm:pt modelId="{84DC076B-B9BC-4818-B148-58C9F82F348F}" type="pres">
      <dgm:prSet presAssocID="{FB04F892-5512-497B-AF6D-1BA4E72FFA56}" presName="vert1" presStyleCnt="0"/>
      <dgm:spPr/>
    </dgm:pt>
    <dgm:pt modelId="{4B88B191-F7E3-4DC3-8F8C-7571AD83AF0D}" type="pres">
      <dgm:prSet presAssocID="{3858EA08-5F53-419F-9A1E-F740D1C9D146}" presName="thickLine" presStyleLbl="alignNode1" presStyleIdx="6" presStyleCnt="8"/>
      <dgm:spPr/>
    </dgm:pt>
    <dgm:pt modelId="{ED92E7FE-AC39-47ED-BB1C-3F886EDB1269}" type="pres">
      <dgm:prSet presAssocID="{3858EA08-5F53-419F-9A1E-F740D1C9D146}" presName="horz1" presStyleCnt="0"/>
      <dgm:spPr/>
    </dgm:pt>
    <dgm:pt modelId="{19C68BAE-45C4-4EB1-994D-A627D8248929}" type="pres">
      <dgm:prSet presAssocID="{3858EA08-5F53-419F-9A1E-F740D1C9D146}" presName="tx1" presStyleLbl="revTx" presStyleIdx="6" presStyleCnt="8"/>
      <dgm:spPr/>
    </dgm:pt>
    <dgm:pt modelId="{B11EFCD3-F84A-4F78-8BA2-F8B097234674}" type="pres">
      <dgm:prSet presAssocID="{3858EA08-5F53-419F-9A1E-F740D1C9D146}" presName="vert1" presStyleCnt="0"/>
      <dgm:spPr/>
    </dgm:pt>
    <dgm:pt modelId="{DE1B0036-922F-4468-9B68-F20EF5E1DDAC}" type="pres">
      <dgm:prSet presAssocID="{0A884221-78FE-4C05-AF98-F53742D3B56D}" presName="thickLine" presStyleLbl="alignNode1" presStyleIdx="7" presStyleCnt="8"/>
      <dgm:spPr/>
    </dgm:pt>
    <dgm:pt modelId="{4FE88DE9-178F-47B9-B7D5-908EEC81CA76}" type="pres">
      <dgm:prSet presAssocID="{0A884221-78FE-4C05-AF98-F53742D3B56D}" presName="horz1" presStyleCnt="0"/>
      <dgm:spPr/>
    </dgm:pt>
    <dgm:pt modelId="{E6B9F8BC-3EB6-49A0-BC9D-958BF87B3FB7}" type="pres">
      <dgm:prSet presAssocID="{0A884221-78FE-4C05-AF98-F53742D3B56D}" presName="tx1" presStyleLbl="revTx" presStyleIdx="7" presStyleCnt="8"/>
      <dgm:spPr/>
    </dgm:pt>
    <dgm:pt modelId="{8D77C671-F2AB-400C-87E3-5A39262BB2D9}" type="pres">
      <dgm:prSet presAssocID="{0A884221-78FE-4C05-AF98-F53742D3B56D}" presName="vert1" presStyleCnt="0"/>
      <dgm:spPr/>
    </dgm:pt>
  </dgm:ptLst>
  <dgm:cxnLst>
    <dgm:cxn modelId="{2098DD0B-2F2B-4F80-8685-346602E69BED}" type="presOf" srcId="{94912D9B-4F0C-4595-B916-0494162CCE28}" destId="{61E32A60-3E53-40AC-B1A1-742E97C32905}" srcOrd="0" destOrd="0" presId="urn:microsoft.com/office/officeart/2008/layout/LinedList"/>
    <dgm:cxn modelId="{56AC0F13-9117-44BE-8FBF-574822111366}" srcId="{2D238C76-969E-4C02-88C9-7A452A001E60}" destId="{235056A7-0564-496F-96B9-459420FD05DD}" srcOrd="1" destOrd="0" parTransId="{538F3B83-5E5B-46A9-ACA1-DE07EA946541}" sibTransId="{40D1259E-A1F3-4D0D-A7D0-7F2D2D58F860}"/>
    <dgm:cxn modelId="{4B58522F-AE59-4702-9763-45594632DCDE}" type="presOf" srcId="{3858EA08-5F53-419F-9A1E-F740D1C9D146}" destId="{19C68BAE-45C4-4EB1-994D-A627D8248929}" srcOrd="0" destOrd="0" presId="urn:microsoft.com/office/officeart/2008/layout/LinedList"/>
    <dgm:cxn modelId="{9E7DEE3E-71CA-4161-9AF5-0E077DCDC857}" type="presOf" srcId="{75652BEE-202D-490E-AF86-B22F1EE69AB9}" destId="{69EBBA48-C0C8-409E-8374-9C32F1057E3F}" srcOrd="0" destOrd="0" presId="urn:microsoft.com/office/officeart/2008/layout/LinedList"/>
    <dgm:cxn modelId="{F27FDE64-5B82-4358-B129-1CD24B7C730C}" type="presOf" srcId="{898E41EE-B707-4B2B-9B1A-D7F09946867B}" destId="{2BD9A1CF-667F-4384-A613-F82DB7169911}" srcOrd="0" destOrd="0" presId="urn:microsoft.com/office/officeart/2008/layout/LinedList"/>
    <dgm:cxn modelId="{A71DC178-990E-4B8F-80B7-C1ABEA98F386}" srcId="{2D238C76-969E-4C02-88C9-7A452A001E60}" destId="{3858EA08-5F53-419F-9A1E-F740D1C9D146}" srcOrd="6" destOrd="0" parTransId="{FBD01468-4FD8-446D-9E47-254AF9EFE784}" sibTransId="{51954DD3-6D1F-4100-B523-DC5942CDC8CE}"/>
    <dgm:cxn modelId="{7457965A-DFFD-4293-95B1-116DA4A31120}" type="presOf" srcId="{0A884221-78FE-4C05-AF98-F53742D3B56D}" destId="{E6B9F8BC-3EB6-49A0-BC9D-958BF87B3FB7}" srcOrd="0" destOrd="0" presId="urn:microsoft.com/office/officeart/2008/layout/LinedList"/>
    <dgm:cxn modelId="{67FEA87E-27F0-43D3-996C-8E7E43A7EE6A}" srcId="{2D238C76-969E-4C02-88C9-7A452A001E60}" destId="{94912D9B-4F0C-4595-B916-0494162CCE28}" srcOrd="0" destOrd="0" parTransId="{B8BC5B10-F014-4542-88E5-718CF22AFA05}" sibTransId="{D265760D-86CC-4FA9-8EA6-3848DA6E2A2D}"/>
    <dgm:cxn modelId="{F78EB983-7296-4BA6-BE3B-A88F45866D94}" type="presOf" srcId="{2D238C76-969E-4C02-88C9-7A452A001E60}" destId="{D7FFD23D-B257-4899-8AF4-3F6F4D6C066B}" srcOrd="0" destOrd="0" presId="urn:microsoft.com/office/officeart/2008/layout/LinedList"/>
    <dgm:cxn modelId="{D8FFAD8E-3F3A-4DE0-A8CF-B425AA5ED4EA}" type="presOf" srcId="{FB04F892-5512-497B-AF6D-1BA4E72FFA56}" destId="{791204A3-BF44-41F3-8536-97752EA67F87}" srcOrd="0" destOrd="0" presId="urn:microsoft.com/office/officeart/2008/layout/LinedList"/>
    <dgm:cxn modelId="{3C0DC28F-9393-4057-A830-4B84F38E92F4}" srcId="{2D238C76-969E-4C02-88C9-7A452A001E60}" destId="{75A3A228-93A8-410A-947A-49C287035E7D}" srcOrd="3" destOrd="0" parTransId="{E1C1BEF2-6B4F-49A9-B4B9-1718B56AF8CC}" sibTransId="{677FA207-B341-4F77-9F8C-48CD057910A7}"/>
    <dgm:cxn modelId="{60ADE999-D2B6-4489-B0EB-FAC141A5A515}" srcId="{2D238C76-969E-4C02-88C9-7A452A001E60}" destId="{898E41EE-B707-4B2B-9B1A-D7F09946867B}" srcOrd="2" destOrd="0" parTransId="{D55FE8EF-1A2A-4C59-88BC-63761BA520B7}" sibTransId="{D7D54BD1-E13E-4A13-A97E-BD92068B25A4}"/>
    <dgm:cxn modelId="{04BDED9D-4D1E-4644-9DAD-BA7E10075A04}" srcId="{2D238C76-969E-4C02-88C9-7A452A001E60}" destId="{75652BEE-202D-490E-AF86-B22F1EE69AB9}" srcOrd="4" destOrd="0" parTransId="{ABCFA4AF-8616-441C-9B16-827374EEE28F}" sibTransId="{5990CB10-49C2-4C3E-94E2-E8507398F57F}"/>
    <dgm:cxn modelId="{E37F619E-2672-4611-9E77-C69607362F67}" srcId="{2D238C76-969E-4C02-88C9-7A452A001E60}" destId="{FB04F892-5512-497B-AF6D-1BA4E72FFA56}" srcOrd="5" destOrd="0" parTransId="{D7A81589-BC5C-4B8D-A2DC-C0AB0F05531D}" sibTransId="{091B208D-4F5D-4101-BBE7-98AC1779D381}"/>
    <dgm:cxn modelId="{E01DCAB3-BBB6-42EA-8977-CFB733499702}" type="presOf" srcId="{75A3A228-93A8-410A-947A-49C287035E7D}" destId="{E0D48B0E-0DA1-4063-986B-AEFD45BCBE9A}" srcOrd="0" destOrd="0" presId="urn:microsoft.com/office/officeart/2008/layout/LinedList"/>
    <dgm:cxn modelId="{F25529C1-74B7-4867-8438-AEA9AD7F5123}" srcId="{2D238C76-969E-4C02-88C9-7A452A001E60}" destId="{0A884221-78FE-4C05-AF98-F53742D3B56D}" srcOrd="7" destOrd="0" parTransId="{D393173C-715E-4DE0-90DB-2FBCCC06E0FC}" sibTransId="{8F8E75A9-CEFC-4A02-83F2-5ACA5B925B30}"/>
    <dgm:cxn modelId="{707369E2-5590-4A59-87F1-9E51ADE90122}" type="presOf" srcId="{235056A7-0564-496F-96B9-459420FD05DD}" destId="{13A7C4F3-AE19-4135-9F23-91FCF65A74B4}" srcOrd="0" destOrd="0" presId="urn:microsoft.com/office/officeart/2008/layout/LinedList"/>
    <dgm:cxn modelId="{67DE377C-2F9E-4F3B-A0A3-F16F98FB0E61}" type="presParOf" srcId="{D7FFD23D-B257-4899-8AF4-3F6F4D6C066B}" destId="{213C9B24-B360-4C14-9166-1704707A3B36}" srcOrd="0" destOrd="0" presId="urn:microsoft.com/office/officeart/2008/layout/LinedList"/>
    <dgm:cxn modelId="{8B0838D7-B8B8-4020-9D6F-9A24565BD207}" type="presParOf" srcId="{D7FFD23D-B257-4899-8AF4-3F6F4D6C066B}" destId="{5D0E4375-1E43-44B0-91DB-8AD2570CF00A}" srcOrd="1" destOrd="0" presId="urn:microsoft.com/office/officeart/2008/layout/LinedList"/>
    <dgm:cxn modelId="{97A4B890-0544-4931-A3E1-C393B00F0081}" type="presParOf" srcId="{5D0E4375-1E43-44B0-91DB-8AD2570CF00A}" destId="{61E32A60-3E53-40AC-B1A1-742E97C32905}" srcOrd="0" destOrd="0" presId="urn:microsoft.com/office/officeart/2008/layout/LinedList"/>
    <dgm:cxn modelId="{0FD1D894-1032-4BC0-9C6E-EC6433E35AB3}" type="presParOf" srcId="{5D0E4375-1E43-44B0-91DB-8AD2570CF00A}" destId="{6F4CEB66-75F5-4FDC-9D03-23E0EF99CE2A}" srcOrd="1" destOrd="0" presId="urn:microsoft.com/office/officeart/2008/layout/LinedList"/>
    <dgm:cxn modelId="{E4FAA04E-FF8B-4915-8E0D-E2246EF5F533}" type="presParOf" srcId="{D7FFD23D-B257-4899-8AF4-3F6F4D6C066B}" destId="{19F88D92-E60A-43AC-A0AE-9C79B3CC4AF9}" srcOrd="2" destOrd="0" presId="urn:microsoft.com/office/officeart/2008/layout/LinedList"/>
    <dgm:cxn modelId="{286D90BF-17B7-47B1-BD06-449A94DD9B16}" type="presParOf" srcId="{D7FFD23D-B257-4899-8AF4-3F6F4D6C066B}" destId="{0A086505-C688-495F-A911-ED1C99D2DB14}" srcOrd="3" destOrd="0" presId="urn:microsoft.com/office/officeart/2008/layout/LinedList"/>
    <dgm:cxn modelId="{65A5E685-2BC1-4694-AA82-FD9A7D8CF60E}" type="presParOf" srcId="{0A086505-C688-495F-A911-ED1C99D2DB14}" destId="{13A7C4F3-AE19-4135-9F23-91FCF65A74B4}" srcOrd="0" destOrd="0" presId="urn:microsoft.com/office/officeart/2008/layout/LinedList"/>
    <dgm:cxn modelId="{DC061674-6142-4639-8308-426629B1F204}" type="presParOf" srcId="{0A086505-C688-495F-A911-ED1C99D2DB14}" destId="{A51CCAC7-42BF-4F91-81F3-E13AAD1A9188}" srcOrd="1" destOrd="0" presId="urn:microsoft.com/office/officeart/2008/layout/LinedList"/>
    <dgm:cxn modelId="{9384036C-79F6-4F8F-ACE1-75A3F1F04F8C}" type="presParOf" srcId="{D7FFD23D-B257-4899-8AF4-3F6F4D6C066B}" destId="{4293B0E0-9821-46CE-B1AC-0D78E2F30495}" srcOrd="4" destOrd="0" presId="urn:microsoft.com/office/officeart/2008/layout/LinedList"/>
    <dgm:cxn modelId="{BEA66B2E-05DA-421D-8008-8DBDE6A48AA4}" type="presParOf" srcId="{D7FFD23D-B257-4899-8AF4-3F6F4D6C066B}" destId="{C5F9196E-F3B5-4F17-84CB-4F524418FEAF}" srcOrd="5" destOrd="0" presId="urn:microsoft.com/office/officeart/2008/layout/LinedList"/>
    <dgm:cxn modelId="{A31487D7-293D-422E-98E7-9A742852D04C}" type="presParOf" srcId="{C5F9196E-F3B5-4F17-84CB-4F524418FEAF}" destId="{2BD9A1CF-667F-4384-A613-F82DB7169911}" srcOrd="0" destOrd="0" presId="urn:microsoft.com/office/officeart/2008/layout/LinedList"/>
    <dgm:cxn modelId="{E3B9E958-2391-4252-9E70-93750762F937}" type="presParOf" srcId="{C5F9196E-F3B5-4F17-84CB-4F524418FEAF}" destId="{2C97E462-C8BA-414A-922A-47B9FC8116E5}" srcOrd="1" destOrd="0" presId="urn:microsoft.com/office/officeart/2008/layout/LinedList"/>
    <dgm:cxn modelId="{0EDDBAF1-E5EA-4878-9EC7-224A2FA305D9}" type="presParOf" srcId="{D7FFD23D-B257-4899-8AF4-3F6F4D6C066B}" destId="{18770294-87EF-44F6-BE1E-B93CE6ABC675}" srcOrd="6" destOrd="0" presId="urn:microsoft.com/office/officeart/2008/layout/LinedList"/>
    <dgm:cxn modelId="{25569945-34AE-4BC5-86A1-33A5C81279F3}" type="presParOf" srcId="{D7FFD23D-B257-4899-8AF4-3F6F4D6C066B}" destId="{CF920ED3-2854-4EEA-905B-163E66E3C012}" srcOrd="7" destOrd="0" presId="urn:microsoft.com/office/officeart/2008/layout/LinedList"/>
    <dgm:cxn modelId="{1935CED9-22A1-4E0B-9958-2977F2C38163}" type="presParOf" srcId="{CF920ED3-2854-4EEA-905B-163E66E3C012}" destId="{E0D48B0E-0DA1-4063-986B-AEFD45BCBE9A}" srcOrd="0" destOrd="0" presId="urn:microsoft.com/office/officeart/2008/layout/LinedList"/>
    <dgm:cxn modelId="{14485059-FD68-4687-9D0E-75744C8DB762}" type="presParOf" srcId="{CF920ED3-2854-4EEA-905B-163E66E3C012}" destId="{5D02BB39-0044-4F64-96ED-825C22A9DC7D}" srcOrd="1" destOrd="0" presId="urn:microsoft.com/office/officeart/2008/layout/LinedList"/>
    <dgm:cxn modelId="{EC8BE57F-5105-41F1-9F2F-A4405507ADB8}" type="presParOf" srcId="{D7FFD23D-B257-4899-8AF4-3F6F4D6C066B}" destId="{F5272FA1-2AA2-4986-BF66-0DE5631E0790}" srcOrd="8" destOrd="0" presId="urn:microsoft.com/office/officeart/2008/layout/LinedList"/>
    <dgm:cxn modelId="{FBB54110-5B35-4188-967B-92C70AC5B968}" type="presParOf" srcId="{D7FFD23D-B257-4899-8AF4-3F6F4D6C066B}" destId="{3238F868-8A52-4E17-993E-CDB826D7C757}" srcOrd="9" destOrd="0" presId="urn:microsoft.com/office/officeart/2008/layout/LinedList"/>
    <dgm:cxn modelId="{AB68D5F4-0CCC-49C9-9264-687BFA0310C5}" type="presParOf" srcId="{3238F868-8A52-4E17-993E-CDB826D7C757}" destId="{69EBBA48-C0C8-409E-8374-9C32F1057E3F}" srcOrd="0" destOrd="0" presId="urn:microsoft.com/office/officeart/2008/layout/LinedList"/>
    <dgm:cxn modelId="{BF9C94E0-9BB4-4D6E-9CCE-64F2C714B3B0}" type="presParOf" srcId="{3238F868-8A52-4E17-993E-CDB826D7C757}" destId="{1D2DF777-AF38-49AA-BFA5-95E954FB63A5}" srcOrd="1" destOrd="0" presId="urn:microsoft.com/office/officeart/2008/layout/LinedList"/>
    <dgm:cxn modelId="{3C7603A5-B0BA-4A04-AE61-4DFCA016BC42}" type="presParOf" srcId="{D7FFD23D-B257-4899-8AF4-3F6F4D6C066B}" destId="{AB0C0E34-C2FC-463A-92FE-F50F560498FF}" srcOrd="10" destOrd="0" presId="urn:microsoft.com/office/officeart/2008/layout/LinedList"/>
    <dgm:cxn modelId="{DB130A19-1319-463A-90DB-F5A0B8259720}" type="presParOf" srcId="{D7FFD23D-B257-4899-8AF4-3F6F4D6C066B}" destId="{C664DD86-D2FB-4EA4-8C8B-969002E34C88}" srcOrd="11" destOrd="0" presId="urn:microsoft.com/office/officeart/2008/layout/LinedList"/>
    <dgm:cxn modelId="{38BD339F-6125-4501-8389-548E2EF6B0D1}" type="presParOf" srcId="{C664DD86-D2FB-4EA4-8C8B-969002E34C88}" destId="{791204A3-BF44-41F3-8536-97752EA67F87}" srcOrd="0" destOrd="0" presId="urn:microsoft.com/office/officeart/2008/layout/LinedList"/>
    <dgm:cxn modelId="{1B33C3EB-B382-4713-B627-E715F4B02E63}" type="presParOf" srcId="{C664DD86-D2FB-4EA4-8C8B-969002E34C88}" destId="{84DC076B-B9BC-4818-B148-58C9F82F348F}" srcOrd="1" destOrd="0" presId="urn:microsoft.com/office/officeart/2008/layout/LinedList"/>
    <dgm:cxn modelId="{EB724E22-B243-4EFE-A23A-77AF3A68D5EA}" type="presParOf" srcId="{D7FFD23D-B257-4899-8AF4-3F6F4D6C066B}" destId="{4B88B191-F7E3-4DC3-8F8C-7571AD83AF0D}" srcOrd="12" destOrd="0" presId="urn:microsoft.com/office/officeart/2008/layout/LinedList"/>
    <dgm:cxn modelId="{BA347777-2C30-4188-8591-FF02FC529E56}" type="presParOf" srcId="{D7FFD23D-B257-4899-8AF4-3F6F4D6C066B}" destId="{ED92E7FE-AC39-47ED-BB1C-3F886EDB1269}" srcOrd="13" destOrd="0" presId="urn:microsoft.com/office/officeart/2008/layout/LinedList"/>
    <dgm:cxn modelId="{987AA880-64E9-4375-9E7A-15C703C2899B}" type="presParOf" srcId="{ED92E7FE-AC39-47ED-BB1C-3F886EDB1269}" destId="{19C68BAE-45C4-4EB1-994D-A627D8248929}" srcOrd="0" destOrd="0" presId="urn:microsoft.com/office/officeart/2008/layout/LinedList"/>
    <dgm:cxn modelId="{17BED520-B6A1-48CA-A102-AEA8DAF8BFC2}" type="presParOf" srcId="{ED92E7FE-AC39-47ED-BB1C-3F886EDB1269}" destId="{B11EFCD3-F84A-4F78-8BA2-F8B097234674}" srcOrd="1" destOrd="0" presId="urn:microsoft.com/office/officeart/2008/layout/LinedList"/>
    <dgm:cxn modelId="{82DD8A3D-C90F-4D6F-870E-5E916E3A6410}" type="presParOf" srcId="{D7FFD23D-B257-4899-8AF4-3F6F4D6C066B}" destId="{DE1B0036-922F-4468-9B68-F20EF5E1DDAC}" srcOrd="14" destOrd="0" presId="urn:microsoft.com/office/officeart/2008/layout/LinedList"/>
    <dgm:cxn modelId="{EA49D318-510C-4DB0-AB59-1010B10D4BFC}" type="presParOf" srcId="{D7FFD23D-B257-4899-8AF4-3F6F4D6C066B}" destId="{4FE88DE9-178F-47B9-B7D5-908EEC81CA76}" srcOrd="15" destOrd="0" presId="urn:microsoft.com/office/officeart/2008/layout/LinedList"/>
    <dgm:cxn modelId="{C4D0494F-9C10-41BA-8D7D-A37D7A009E1B}" type="presParOf" srcId="{4FE88DE9-178F-47B9-B7D5-908EEC81CA76}" destId="{E6B9F8BC-3EB6-49A0-BC9D-958BF87B3FB7}" srcOrd="0" destOrd="0" presId="urn:microsoft.com/office/officeart/2008/layout/LinedList"/>
    <dgm:cxn modelId="{6152B99D-AACE-4BF2-A3D5-A30CD00FC22E}" type="presParOf" srcId="{4FE88DE9-178F-47B9-B7D5-908EEC81CA76}" destId="{8D77C671-F2AB-400C-87E3-5A39262BB2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4DF6D9-3000-4C42-890A-01306E68CE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86A681-4F6F-4608-BDAF-71A09A2A433D}">
      <dgm:prSet/>
      <dgm:spPr/>
      <dgm:t>
        <a:bodyPr/>
        <a:lstStyle/>
        <a:p>
          <a:r>
            <a:rPr lang="tr-TR"/>
            <a:t>E. A. Cowper. A concise introduction to syntactic theory : the government-binding approach. University of Chicago Press, 1992.</a:t>
          </a:r>
          <a:endParaRPr lang="en-US"/>
        </a:p>
      </dgm:t>
    </dgm:pt>
    <dgm:pt modelId="{112D8C9A-9C61-4E93-891D-2E50219D75E5}" type="parTrans" cxnId="{533C44C0-6F3A-4C14-8BB8-637E8AB3C09D}">
      <dgm:prSet/>
      <dgm:spPr/>
      <dgm:t>
        <a:bodyPr/>
        <a:lstStyle/>
        <a:p>
          <a:endParaRPr lang="en-US"/>
        </a:p>
      </dgm:t>
    </dgm:pt>
    <dgm:pt modelId="{38C9191C-E3AE-43A3-9543-28F22D191186}" type="sibTrans" cxnId="{533C44C0-6F3A-4C14-8BB8-637E8AB3C09D}">
      <dgm:prSet/>
      <dgm:spPr/>
      <dgm:t>
        <a:bodyPr/>
        <a:lstStyle/>
        <a:p>
          <a:endParaRPr lang="en-US"/>
        </a:p>
      </dgm:t>
    </dgm:pt>
    <dgm:pt modelId="{C9F32121-7197-4898-8F66-75900A74D310}">
      <dgm:prSet/>
      <dgm:spPr/>
      <dgm:t>
        <a:bodyPr/>
        <a:lstStyle/>
        <a:p>
          <a:r>
            <a:rPr lang="tr-TR"/>
            <a:t>M. Dede. Definiteness and referentiality in turkish verbal sentences. In D. I. Slobin and K. Zimmer, editors, Studies in Turkish Linguistics, pages 147–164. John Benjamins, 1986. URL https://www.jbe-platform.com/content/books/9789027279163-09ded.</a:t>
          </a:r>
          <a:endParaRPr lang="en-US"/>
        </a:p>
      </dgm:t>
    </dgm:pt>
    <dgm:pt modelId="{D06418DD-1B5F-457C-85AE-086B1EC303A3}" type="parTrans" cxnId="{E522DA1F-8AC4-4A81-8DE4-258BA3EB8142}">
      <dgm:prSet/>
      <dgm:spPr/>
      <dgm:t>
        <a:bodyPr/>
        <a:lstStyle/>
        <a:p>
          <a:endParaRPr lang="en-US"/>
        </a:p>
      </dgm:t>
    </dgm:pt>
    <dgm:pt modelId="{54CCF916-C00B-45E7-8FF3-FE6B965719E4}" type="sibTrans" cxnId="{E522DA1F-8AC4-4A81-8DE4-258BA3EB8142}">
      <dgm:prSet/>
      <dgm:spPr/>
      <dgm:t>
        <a:bodyPr/>
        <a:lstStyle/>
        <a:p>
          <a:endParaRPr lang="en-US"/>
        </a:p>
      </dgm:t>
    </dgm:pt>
    <dgm:pt modelId="{36E34C5B-4B9E-42AE-86A0-9B12FC8828F1}">
      <dgm:prSet/>
      <dgm:spPr/>
      <dgm:t>
        <a:bodyPr/>
        <a:lstStyle/>
        <a:p>
          <a:r>
            <a:rPr lang="tr-TR"/>
            <a:t>D. Dowty. The Scope of Lexical Rules, chapter Quantification and the Lexicon, pages 79–106. Foris, Dordrecht, 1981.</a:t>
          </a:r>
          <a:endParaRPr lang="en-US"/>
        </a:p>
      </dgm:t>
    </dgm:pt>
    <dgm:pt modelId="{21C2BEC4-1693-46D9-B92F-14D03EF8B8FF}" type="parTrans" cxnId="{C58051BF-FE12-4AF2-847F-D02ECA2FAA19}">
      <dgm:prSet/>
      <dgm:spPr/>
      <dgm:t>
        <a:bodyPr/>
        <a:lstStyle/>
        <a:p>
          <a:endParaRPr lang="en-US"/>
        </a:p>
      </dgm:t>
    </dgm:pt>
    <dgm:pt modelId="{A6AD0DB4-0DBE-4515-BC37-5316D4D48B26}" type="sibTrans" cxnId="{C58051BF-FE12-4AF2-847F-D02ECA2FAA19}">
      <dgm:prSet/>
      <dgm:spPr/>
      <dgm:t>
        <a:bodyPr/>
        <a:lstStyle/>
        <a:p>
          <a:endParaRPr lang="en-US"/>
        </a:p>
      </dgm:t>
    </dgm:pt>
    <dgm:pt modelId="{B40C63B4-8E5C-4BE4-8FE5-AFAB8699BD09}">
      <dgm:prSet/>
      <dgm:spPr/>
      <dgm:t>
        <a:bodyPr/>
        <a:lstStyle/>
        <a:p>
          <a:r>
            <a:rPr lang="tr-TR"/>
            <a:t>E. Erguvanlı-Taylan, editor. The Verb in Turkish. Amsterdam: John Benjamins, 2001.</a:t>
          </a:r>
          <a:endParaRPr lang="en-US"/>
        </a:p>
      </dgm:t>
    </dgm:pt>
    <dgm:pt modelId="{06FBD6B1-1B0B-44D0-96E0-7DF19F0F7982}" type="parTrans" cxnId="{257C7F48-2413-4678-AA02-AD41ED8171CC}">
      <dgm:prSet/>
      <dgm:spPr/>
      <dgm:t>
        <a:bodyPr/>
        <a:lstStyle/>
        <a:p>
          <a:endParaRPr lang="en-US"/>
        </a:p>
      </dgm:t>
    </dgm:pt>
    <dgm:pt modelId="{8C077942-CDA4-4C31-BABC-7A42EBF41B88}" type="sibTrans" cxnId="{257C7F48-2413-4678-AA02-AD41ED8171CC}">
      <dgm:prSet/>
      <dgm:spPr/>
      <dgm:t>
        <a:bodyPr/>
        <a:lstStyle/>
        <a:p>
          <a:endParaRPr lang="en-US"/>
        </a:p>
      </dgm:t>
    </dgm:pt>
    <dgm:pt modelId="{3A5F93C2-E9E0-4FF1-A049-8D9A0A2C8BF9}">
      <dgm:prSet/>
      <dgm:spPr/>
      <dgm:t>
        <a:bodyPr/>
        <a:lstStyle/>
        <a:p>
          <a:r>
            <a:rPr lang="tr-TR"/>
            <a:t>L. George and J. Kornfilt. Binding and Filtering, chapter Finiteness and Boundedness in Turkish, pages 104–127. London: Croom Helm; Cambridge, Mass: MIT, 1981.</a:t>
          </a:r>
          <a:endParaRPr lang="en-US"/>
        </a:p>
      </dgm:t>
    </dgm:pt>
    <dgm:pt modelId="{5E0D0D3A-3D4D-409F-98B4-A1EAE947CEE3}" type="parTrans" cxnId="{A514C7A8-1E31-4030-94AF-E815FD56F007}">
      <dgm:prSet/>
      <dgm:spPr/>
      <dgm:t>
        <a:bodyPr/>
        <a:lstStyle/>
        <a:p>
          <a:endParaRPr lang="en-US"/>
        </a:p>
      </dgm:t>
    </dgm:pt>
    <dgm:pt modelId="{212C760E-93A5-4409-AE80-65A8438DDA68}" type="sibTrans" cxnId="{A514C7A8-1E31-4030-94AF-E815FD56F007}">
      <dgm:prSet/>
      <dgm:spPr/>
      <dgm:t>
        <a:bodyPr/>
        <a:lstStyle/>
        <a:p>
          <a:endParaRPr lang="en-US"/>
        </a:p>
      </dgm:t>
    </dgm:pt>
    <dgm:pt modelId="{123353A6-B0A7-48FF-9612-AE8FB2BF0CAF}">
      <dgm:prSet/>
      <dgm:spPr/>
      <dgm:t>
        <a:bodyPr/>
        <a:lstStyle/>
        <a:p>
          <a:r>
            <a:rPr lang="tr-TR"/>
            <a:t>A. Göksel and C. Kerslake. Turkish : a comprehensive grammar. London: Routledge, 2005.</a:t>
          </a:r>
          <a:endParaRPr lang="en-US"/>
        </a:p>
      </dgm:t>
    </dgm:pt>
    <dgm:pt modelId="{A1583C55-3E0B-40FA-9A99-F49B4B531A8B}" type="parTrans" cxnId="{F6302310-1935-4F72-83E7-B395C6855B0D}">
      <dgm:prSet/>
      <dgm:spPr/>
      <dgm:t>
        <a:bodyPr/>
        <a:lstStyle/>
        <a:p>
          <a:endParaRPr lang="en-US"/>
        </a:p>
      </dgm:t>
    </dgm:pt>
    <dgm:pt modelId="{44DFD8FD-1D61-47AC-8E0C-B6CC4C067066}" type="sibTrans" cxnId="{F6302310-1935-4F72-83E7-B395C6855B0D}">
      <dgm:prSet/>
      <dgm:spPr/>
      <dgm:t>
        <a:bodyPr/>
        <a:lstStyle/>
        <a:p>
          <a:endParaRPr lang="en-US"/>
        </a:p>
      </dgm:t>
    </dgm:pt>
    <dgm:pt modelId="{04ECFADF-1ECE-4FBF-BE2B-871E75383681}">
      <dgm:prSet/>
      <dgm:spPr/>
      <dgm:t>
        <a:bodyPr/>
        <a:lstStyle/>
        <a:p>
          <a:r>
            <a:rPr lang="tr-TR"/>
            <a:t>J. Grimshaw. Argument Structure. MIT Press, 1990.</a:t>
          </a:r>
          <a:endParaRPr lang="en-US"/>
        </a:p>
      </dgm:t>
    </dgm:pt>
    <dgm:pt modelId="{30A64540-5571-4525-BA21-CFED01901EB9}" type="parTrans" cxnId="{768649CB-DBBA-4A92-B5B6-18B5EBCABF0F}">
      <dgm:prSet/>
      <dgm:spPr/>
      <dgm:t>
        <a:bodyPr/>
        <a:lstStyle/>
        <a:p>
          <a:endParaRPr lang="en-US"/>
        </a:p>
      </dgm:t>
    </dgm:pt>
    <dgm:pt modelId="{9F6E6DC0-6464-4680-B444-8B4FF44EDC60}" type="sibTrans" cxnId="{768649CB-DBBA-4A92-B5B6-18B5EBCABF0F}">
      <dgm:prSet/>
      <dgm:spPr/>
      <dgm:t>
        <a:bodyPr/>
        <a:lstStyle/>
        <a:p>
          <a:endParaRPr lang="en-US"/>
        </a:p>
      </dgm:t>
    </dgm:pt>
    <dgm:pt modelId="{EDD12B95-ACA9-4485-B3C9-E216180C915C}">
      <dgm:prSet/>
      <dgm:spPr/>
      <dgm:t>
        <a:bodyPr/>
        <a:lstStyle/>
        <a:p>
          <a:r>
            <a:rPr lang="tr-TR"/>
            <a:t>K. Hale and S. J. Keyser. Prolegomenon to a Theory of Argument Structure. MIT Press, 2002.</a:t>
          </a:r>
          <a:endParaRPr lang="en-US"/>
        </a:p>
      </dgm:t>
    </dgm:pt>
    <dgm:pt modelId="{1D149CAA-7F86-4452-B38D-187F2275130C}" type="parTrans" cxnId="{43185850-6B71-407A-88ED-89DAC0D65919}">
      <dgm:prSet/>
      <dgm:spPr/>
      <dgm:t>
        <a:bodyPr/>
        <a:lstStyle/>
        <a:p>
          <a:endParaRPr lang="en-US"/>
        </a:p>
      </dgm:t>
    </dgm:pt>
    <dgm:pt modelId="{DBF7BDE7-7FCE-40D5-BCD8-2B90C91EE401}" type="sibTrans" cxnId="{43185850-6B71-407A-88ED-89DAC0D65919}">
      <dgm:prSet/>
      <dgm:spPr/>
      <dgm:t>
        <a:bodyPr/>
        <a:lstStyle/>
        <a:p>
          <a:endParaRPr lang="en-US"/>
        </a:p>
      </dgm:t>
    </dgm:pt>
    <dgm:pt modelId="{32E59132-30B6-4850-A29E-139905876FB3}" type="pres">
      <dgm:prSet presAssocID="{464DF6D9-3000-4C42-890A-01306E68CEC4}" presName="vert0" presStyleCnt="0">
        <dgm:presLayoutVars>
          <dgm:dir/>
          <dgm:animOne val="branch"/>
          <dgm:animLvl val="lvl"/>
        </dgm:presLayoutVars>
      </dgm:prSet>
      <dgm:spPr/>
    </dgm:pt>
    <dgm:pt modelId="{DE01F5E8-38DF-4B77-ADC6-E825042F58FB}" type="pres">
      <dgm:prSet presAssocID="{7B86A681-4F6F-4608-BDAF-71A09A2A433D}" presName="thickLine" presStyleLbl="alignNode1" presStyleIdx="0" presStyleCnt="8"/>
      <dgm:spPr/>
    </dgm:pt>
    <dgm:pt modelId="{AA610173-397D-4043-A197-09239AAD9445}" type="pres">
      <dgm:prSet presAssocID="{7B86A681-4F6F-4608-BDAF-71A09A2A433D}" presName="horz1" presStyleCnt="0"/>
      <dgm:spPr/>
    </dgm:pt>
    <dgm:pt modelId="{D560F755-284D-4525-A229-F250E7B2EB17}" type="pres">
      <dgm:prSet presAssocID="{7B86A681-4F6F-4608-BDAF-71A09A2A433D}" presName="tx1" presStyleLbl="revTx" presStyleIdx="0" presStyleCnt="8"/>
      <dgm:spPr/>
    </dgm:pt>
    <dgm:pt modelId="{5382D4BF-C4F7-4E2C-9CD5-39BB094E1828}" type="pres">
      <dgm:prSet presAssocID="{7B86A681-4F6F-4608-BDAF-71A09A2A433D}" presName="vert1" presStyleCnt="0"/>
      <dgm:spPr/>
    </dgm:pt>
    <dgm:pt modelId="{D8711467-E01A-4A47-B64C-94220501EB97}" type="pres">
      <dgm:prSet presAssocID="{C9F32121-7197-4898-8F66-75900A74D310}" presName="thickLine" presStyleLbl="alignNode1" presStyleIdx="1" presStyleCnt="8"/>
      <dgm:spPr/>
    </dgm:pt>
    <dgm:pt modelId="{DE4EA2CE-F8FF-48A0-B193-C57427A25321}" type="pres">
      <dgm:prSet presAssocID="{C9F32121-7197-4898-8F66-75900A74D310}" presName="horz1" presStyleCnt="0"/>
      <dgm:spPr/>
    </dgm:pt>
    <dgm:pt modelId="{44E72EEE-DA78-4E3E-8676-980C651FF24A}" type="pres">
      <dgm:prSet presAssocID="{C9F32121-7197-4898-8F66-75900A74D310}" presName="tx1" presStyleLbl="revTx" presStyleIdx="1" presStyleCnt="8"/>
      <dgm:spPr/>
    </dgm:pt>
    <dgm:pt modelId="{8F2BA5FE-CB53-4A4F-98F4-8FE6E67499E4}" type="pres">
      <dgm:prSet presAssocID="{C9F32121-7197-4898-8F66-75900A74D310}" presName="vert1" presStyleCnt="0"/>
      <dgm:spPr/>
    </dgm:pt>
    <dgm:pt modelId="{8782E251-068C-46AF-BEEC-D10B3859FB64}" type="pres">
      <dgm:prSet presAssocID="{36E34C5B-4B9E-42AE-86A0-9B12FC8828F1}" presName="thickLine" presStyleLbl="alignNode1" presStyleIdx="2" presStyleCnt="8"/>
      <dgm:spPr/>
    </dgm:pt>
    <dgm:pt modelId="{6538E5B0-5D59-4833-A7DB-A6BFD392DFA7}" type="pres">
      <dgm:prSet presAssocID="{36E34C5B-4B9E-42AE-86A0-9B12FC8828F1}" presName="horz1" presStyleCnt="0"/>
      <dgm:spPr/>
    </dgm:pt>
    <dgm:pt modelId="{811ACDBC-2780-4C79-A225-0E2F62500CB3}" type="pres">
      <dgm:prSet presAssocID="{36E34C5B-4B9E-42AE-86A0-9B12FC8828F1}" presName="tx1" presStyleLbl="revTx" presStyleIdx="2" presStyleCnt="8"/>
      <dgm:spPr/>
    </dgm:pt>
    <dgm:pt modelId="{396BA145-C179-4A96-B812-8627EDD0E067}" type="pres">
      <dgm:prSet presAssocID="{36E34C5B-4B9E-42AE-86A0-9B12FC8828F1}" presName="vert1" presStyleCnt="0"/>
      <dgm:spPr/>
    </dgm:pt>
    <dgm:pt modelId="{8272D7A9-8D63-4896-941D-1598FAE292CC}" type="pres">
      <dgm:prSet presAssocID="{B40C63B4-8E5C-4BE4-8FE5-AFAB8699BD09}" presName="thickLine" presStyleLbl="alignNode1" presStyleIdx="3" presStyleCnt="8"/>
      <dgm:spPr/>
    </dgm:pt>
    <dgm:pt modelId="{EACE254B-171C-4AFA-B93E-99130E9D9682}" type="pres">
      <dgm:prSet presAssocID="{B40C63B4-8E5C-4BE4-8FE5-AFAB8699BD09}" presName="horz1" presStyleCnt="0"/>
      <dgm:spPr/>
    </dgm:pt>
    <dgm:pt modelId="{88F77A22-6A76-4235-A0BA-813997C047F4}" type="pres">
      <dgm:prSet presAssocID="{B40C63B4-8E5C-4BE4-8FE5-AFAB8699BD09}" presName="tx1" presStyleLbl="revTx" presStyleIdx="3" presStyleCnt="8"/>
      <dgm:spPr/>
    </dgm:pt>
    <dgm:pt modelId="{DA9D38B7-368C-4963-A798-86F06A98D3A6}" type="pres">
      <dgm:prSet presAssocID="{B40C63B4-8E5C-4BE4-8FE5-AFAB8699BD09}" presName="vert1" presStyleCnt="0"/>
      <dgm:spPr/>
    </dgm:pt>
    <dgm:pt modelId="{A8F7F3CB-4F5D-4968-A691-3AADEC0D3A09}" type="pres">
      <dgm:prSet presAssocID="{3A5F93C2-E9E0-4FF1-A049-8D9A0A2C8BF9}" presName="thickLine" presStyleLbl="alignNode1" presStyleIdx="4" presStyleCnt="8"/>
      <dgm:spPr/>
    </dgm:pt>
    <dgm:pt modelId="{0CFFBEF3-4F63-4B37-AD9B-3BB80DB56AD8}" type="pres">
      <dgm:prSet presAssocID="{3A5F93C2-E9E0-4FF1-A049-8D9A0A2C8BF9}" presName="horz1" presStyleCnt="0"/>
      <dgm:spPr/>
    </dgm:pt>
    <dgm:pt modelId="{A3F23A8B-0FA4-44A6-A65F-2C6EC371AB1F}" type="pres">
      <dgm:prSet presAssocID="{3A5F93C2-E9E0-4FF1-A049-8D9A0A2C8BF9}" presName="tx1" presStyleLbl="revTx" presStyleIdx="4" presStyleCnt="8"/>
      <dgm:spPr/>
    </dgm:pt>
    <dgm:pt modelId="{2B4D8BBF-EBD9-479E-85FB-CB578ECBCC99}" type="pres">
      <dgm:prSet presAssocID="{3A5F93C2-E9E0-4FF1-A049-8D9A0A2C8BF9}" presName="vert1" presStyleCnt="0"/>
      <dgm:spPr/>
    </dgm:pt>
    <dgm:pt modelId="{CEA44B2D-889B-474F-8094-5565B14D4622}" type="pres">
      <dgm:prSet presAssocID="{123353A6-B0A7-48FF-9612-AE8FB2BF0CAF}" presName="thickLine" presStyleLbl="alignNode1" presStyleIdx="5" presStyleCnt="8"/>
      <dgm:spPr/>
    </dgm:pt>
    <dgm:pt modelId="{426C6B54-B048-4019-A486-984672EF2E29}" type="pres">
      <dgm:prSet presAssocID="{123353A6-B0A7-48FF-9612-AE8FB2BF0CAF}" presName="horz1" presStyleCnt="0"/>
      <dgm:spPr/>
    </dgm:pt>
    <dgm:pt modelId="{B75D5036-D448-496D-8C49-F5193A89AA35}" type="pres">
      <dgm:prSet presAssocID="{123353A6-B0A7-48FF-9612-AE8FB2BF0CAF}" presName="tx1" presStyleLbl="revTx" presStyleIdx="5" presStyleCnt="8"/>
      <dgm:spPr/>
    </dgm:pt>
    <dgm:pt modelId="{B3D66529-A69F-4BF9-836C-33DC992D3099}" type="pres">
      <dgm:prSet presAssocID="{123353A6-B0A7-48FF-9612-AE8FB2BF0CAF}" presName="vert1" presStyleCnt="0"/>
      <dgm:spPr/>
    </dgm:pt>
    <dgm:pt modelId="{8A0041CC-4DCD-4BCE-8278-3E645D2472E9}" type="pres">
      <dgm:prSet presAssocID="{04ECFADF-1ECE-4FBF-BE2B-871E75383681}" presName="thickLine" presStyleLbl="alignNode1" presStyleIdx="6" presStyleCnt="8"/>
      <dgm:spPr/>
    </dgm:pt>
    <dgm:pt modelId="{602F09E6-172E-44E8-B123-C86CAFCF7AE6}" type="pres">
      <dgm:prSet presAssocID="{04ECFADF-1ECE-4FBF-BE2B-871E75383681}" presName="horz1" presStyleCnt="0"/>
      <dgm:spPr/>
    </dgm:pt>
    <dgm:pt modelId="{4412A055-3628-49BC-9D20-82C10B970987}" type="pres">
      <dgm:prSet presAssocID="{04ECFADF-1ECE-4FBF-BE2B-871E75383681}" presName="tx1" presStyleLbl="revTx" presStyleIdx="6" presStyleCnt="8"/>
      <dgm:spPr/>
    </dgm:pt>
    <dgm:pt modelId="{CC14A152-1056-4082-A303-D971AB380A4B}" type="pres">
      <dgm:prSet presAssocID="{04ECFADF-1ECE-4FBF-BE2B-871E75383681}" presName="vert1" presStyleCnt="0"/>
      <dgm:spPr/>
    </dgm:pt>
    <dgm:pt modelId="{00F913F1-62C0-4E31-9B2E-E6E9F9A8F980}" type="pres">
      <dgm:prSet presAssocID="{EDD12B95-ACA9-4485-B3C9-E216180C915C}" presName="thickLine" presStyleLbl="alignNode1" presStyleIdx="7" presStyleCnt="8"/>
      <dgm:spPr/>
    </dgm:pt>
    <dgm:pt modelId="{0F33654D-6792-462D-A170-A128E461A8CB}" type="pres">
      <dgm:prSet presAssocID="{EDD12B95-ACA9-4485-B3C9-E216180C915C}" presName="horz1" presStyleCnt="0"/>
      <dgm:spPr/>
    </dgm:pt>
    <dgm:pt modelId="{C7376DF0-314B-423E-B7FE-5E2262211602}" type="pres">
      <dgm:prSet presAssocID="{EDD12B95-ACA9-4485-B3C9-E216180C915C}" presName="tx1" presStyleLbl="revTx" presStyleIdx="7" presStyleCnt="8"/>
      <dgm:spPr/>
    </dgm:pt>
    <dgm:pt modelId="{D28B8141-CDB9-4B15-8CB8-7A844E276520}" type="pres">
      <dgm:prSet presAssocID="{EDD12B95-ACA9-4485-B3C9-E216180C915C}" presName="vert1" presStyleCnt="0"/>
      <dgm:spPr/>
    </dgm:pt>
  </dgm:ptLst>
  <dgm:cxnLst>
    <dgm:cxn modelId="{F6302310-1935-4F72-83E7-B395C6855B0D}" srcId="{464DF6D9-3000-4C42-890A-01306E68CEC4}" destId="{123353A6-B0A7-48FF-9612-AE8FB2BF0CAF}" srcOrd="5" destOrd="0" parTransId="{A1583C55-3E0B-40FA-9A99-F49B4B531A8B}" sibTransId="{44DFD8FD-1D61-47AC-8E0C-B6CC4C067066}"/>
    <dgm:cxn modelId="{E522DA1F-8AC4-4A81-8DE4-258BA3EB8142}" srcId="{464DF6D9-3000-4C42-890A-01306E68CEC4}" destId="{C9F32121-7197-4898-8F66-75900A74D310}" srcOrd="1" destOrd="0" parTransId="{D06418DD-1B5F-457C-85AE-086B1EC303A3}" sibTransId="{54CCF916-C00B-45E7-8FF3-FE6B965719E4}"/>
    <dgm:cxn modelId="{A8EE2C32-D395-444D-8C35-0BD30277A808}" type="presOf" srcId="{123353A6-B0A7-48FF-9612-AE8FB2BF0CAF}" destId="{B75D5036-D448-496D-8C49-F5193A89AA35}" srcOrd="0" destOrd="0" presId="urn:microsoft.com/office/officeart/2008/layout/LinedList"/>
    <dgm:cxn modelId="{257C7F48-2413-4678-AA02-AD41ED8171CC}" srcId="{464DF6D9-3000-4C42-890A-01306E68CEC4}" destId="{B40C63B4-8E5C-4BE4-8FE5-AFAB8699BD09}" srcOrd="3" destOrd="0" parTransId="{06FBD6B1-1B0B-44D0-96E0-7DF19F0F7982}" sibTransId="{8C077942-CDA4-4C31-BABC-7A42EBF41B88}"/>
    <dgm:cxn modelId="{43185850-6B71-407A-88ED-89DAC0D65919}" srcId="{464DF6D9-3000-4C42-890A-01306E68CEC4}" destId="{EDD12B95-ACA9-4485-B3C9-E216180C915C}" srcOrd="7" destOrd="0" parTransId="{1D149CAA-7F86-4452-B38D-187F2275130C}" sibTransId="{DBF7BDE7-7FCE-40D5-BCD8-2B90C91EE401}"/>
    <dgm:cxn modelId="{20D3E756-B4E3-48C5-BDEE-FA1563B7D36A}" type="presOf" srcId="{04ECFADF-1ECE-4FBF-BE2B-871E75383681}" destId="{4412A055-3628-49BC-9D20-82C10B970987}" srcOrd="0" destOrd="0" presId="urn:microsoft.com/office/officeart/2008/layout/LinedList"/>
    <dgm:cxn modelId="{D1F77179-E4C1-4CD6-A11A-C8C927902747}" type="presOf" srcId="{7B86A681-4F6F-4608-BDAF-71A09A2A433D}" destId="{D560F755-284D-4525-A229-F250E7B2EB17}" srcOrd="0" destOrd="0" presId="urn:microsoft.com/office/officeart/2008/layout/LinedList"/>
    <dgm:cxn modelId="{3AB22E7F-1AF3-499F-A386-1E424D5FEA6E}" type="presOf" srcId="{36E34C5B-4B9E-42AE-86A0-9B12FC8828F1}" destId="{811ACDBC-2780-4C79-A225-0E2F62500CB3}" srcOrd="0" destOrd="0" presId="urn:microsoft.com/office/officeart/2008/layout/LinedList"/>
    <dgm:cxn modelId="{CAFBEB7F-ABB1-45D3-B2A6-3E95DA5CB7AB}" type="presOf" srcId="{EDD12B95-ACA9-4485-B3C9-E216180C915C}" destId="{C7376DF0-314B-423E-B7FE-5E2262211602}" srcOrd="0" destOrd="0" presId="urn:microsoft.com/office/officeart/2008/layout/LinedList"/>
    <dgm:cxn modelId="{86A2E38F-4ECA-47FC-9625-E6DADA872FD0}" type="presOf" srcId="{464DF6D9-3000-4C42-890A-01306E68CEC4}" destId="{32E59132-30B6-4850-A29E-139905876FB3}" srcOrd="0" destOrd="0" presId="urn:microsoft.com/office/officeart/2008/layout/LinedList"/>
    <dgm:cxn modelId="{22DAC9A4-1493-4F23-8375-43E1C6EA9542}" type="presOf" srcId="{C9F32121-7197-4898-8F66-75900A74D310}" destId="{44E72EEE-DA78-4E3E-8676-980C651FF24A}" srcOrd="0" destOrd="0" presId="urn:microsoft.com/office/officeart/2008/layout/LinedList"/>
    <dgm:cxn modelId="{A514C7A8-1E31-4030-94AF-E815FD56F007}" srcId="{464DF6D9-3000-4C42-890A-01306E68CEC4}" destId="{3A5F93C2-E9E0-4FF1-A049-8D9A0A2C8BF9}" srcOrd="4" destOrd="0" parTransId="{5E0D0D3A-3D4D-409F-98B4-A1EAE947CEE3}" sibTransId="{212C760E-93A5-4409-AE80-65A8438DDA68}"/>
    <dgm:cxn modelId="{A41A7FB8-9336-44EF-86DD-D332B516796A}" type="presOf" srcId="{B40C63B4-8E5C-4BE4-8FE5-AFAB8699BD09}" destId="{88F77A22-6A76-4235-A0BA-813997C047F4}" srcOrd="0" destOrd="0" presId="urn:microsoft.com/office/officeart/2008/layout/LinedList"/>
    <dgm:cxn modelId="{C58051BF-FE12-4AF2-847F-D02ECA2FAA19}" srcId="{464DF6D9-3000-4C42-890A-01306E68CEC4}" destId="{36E34C5B-4B9E-42AE-86A0-9B12FC8828F1}" srcOrd="2" destOrd="0" parTransId="{21C2BEC4-1693-46D9-B92F-14D03EF8B8FF}" sibTransId="{A6AD0DB4-0DBE-4515-BC37-5316D4D48B26}"/>
    <dgm:cxn modelId="{533C44C0-6F3A-4C14-8BB8-637E8AB3C09D}" srcId="{464DF6D9-3000-4C42-890A-01306E68CEC4}" destId="{7B86A681-4F6F-4608-BDAF-71A09A2A433D}" srcOrd="0" destOrd="0" parTransId="{112D8C9A-9C61-4E93-891D-2E50219D75E5}" sibTransId="{38C9191C-E3AE-43A3-9543-28F22D191186}"/>
    <dgm:cxn modelId="{768649CB-DBBA-4A92-B5B6-18B5EBCABF0F}" srcId="{464DF6D9-3000-4C42-890A-01306E68CEC4}" destId="{04ECFADF-1ECE-4FBF-BE2B-871E75383681}" srcOrd="6" destOrd="0" parTransId="{30A64540-5571-4525-BA21-CFED01901EB9}" sibTransId="{9F6E6DC0-6464-4680-B444-8B4FF44EDC60}"/>
    <dgm:cxn modelId="{000138F6-75C0-40E6-A1FA-431670BF942C}" type="presOf" srcId="{3A5F93C2-E9E0-4FF1-A049-8D9A0A2C8BF9}" destId="{A3F23A8B-0FA4-44A6-A65F-2C6EC371AB1F}" srcOrd="0" destOrd="0" presId="urn:microsoft.com/office/officeart/2008/layout/LinedList"/>
    <dgm:cxn modelId="{16FA58A1-E176-49ED-9390-0C906D963DAE}" type="presParOf" srcId="{32E59132-30B6-4850-A29E-139905876FB3}" destId="{DE01F5E8-38DF-4B77-ADC6-E825042F58FB}" srcOrd="0" destOrd="0" presId="urn:microsoft.com/office/officeart/2008/layout/LinedList"/>
    <dgm:cxn modelId="{B33A1890-5D6B-4232-A735-599E70FC15E0}" type="presParOf" srcId="{32E59132-30B6-4850-A29E-139905876FB3}" destId="{AA610173-397D-4043-A197-09239AAD9445}" srcOrd="1" destOrd="0" presId="urn:microsoft.com/office/officeart/2008/layout/LinedList"/>
    <dgm:cxn modelId="{A66A9B92-EF24-4767-9909-9313E0A20BFB}" type="presParOf" srcId="{AA610173-397D-4043-A197-09239AAD9445}" destId="{D560F755-284D-4525-A229-F250E7B2EB17}" srcOrd="0" destOrd="0" presId="urn:microsoft.com/office/officeart/2008/layout/LinedList"/>
    <dgm:cxn modelId="{9095EEEF-B23E-4FCF-A97B-65246BD06F9A}" type="presParOf" srcId="{AA610173-397D-4043-A197-09239AAD9445}" destId="{5382D4BF-C4F7-4E2C-9CD5-39BB094E1828}" srcOrd="1" destOrd="0" presId="urn:microsoft.com/office/officeart/2008/layout/LinedList"/>
    <dgm:cxn modelId="{0996B0D6-E676-4CE1-B09F-D825AB6258CE}" type="presParOf" srcId="{32E59132-30B6-4850-A29E-139905876FB3}" destId="{D8711467-E01A-4A47-B64C-94220501EB97}" srcOrd="2" destOrd="0" presId="urn:microsoft.com/office/officeart/2008/layout/LinedList"/>
    <dgm:cxn modelId="{6C584985-9D9D-4A01-9205-54A2CC639B8F}" type="presParOf" srcId="{32E59132-30B6-4850-A29E-139905876FB3}" destId="{DE4EA2CE-F8FF-48A0-B193-C57427A25321}" srcOrd="3" destOrd="0" presId="urn:microsoft.com/office/officeart/2008/layout/LinedList"/>
    <dgm:cxn modelId="{AC02F0E7-307C-493F-8C5B-06FBC433D377}" type="presParOf" srcId="{DE4EA2CE-F8FF-48A0-B193-C57427A25321}" destId="{44E72EEE-DA78-4E3E-8676-980C651FF24A}" srcOrd="0" destOrd="0" presId="urn:microsoft.com/office/officeart/2008/layout/LinedList"/>
    <dgm:cxn modelId="{F61C6890-D3C7-4613-A400-B5DCAD749B89}" type="presParOf" srcId="{DE4EA2CE-F8FF-48A0-B193-C57427A25321}" destId="{8F2BA5FE-CB53-4A4F-98F4-8FE6E67499E4}" srcOrd="1" destOrd="0" presId="urn:microsoft.com/office/officeart/2008/layout/LinedList"/>
    <dgm:cxn modelId="{20B2C1C1-E6A7-4162-A64D-3F9F4F0ED974}" type="presParOf" srcId="{32E59132-30B6-4850-A29E-139905876FB3}" destId="{8782E251-068C-46AF-BEEC-D10B3859FB64}" srcOrd="4" destOrd="0" presId="urn:microsoft.com/office/officeart/2008/layout/LinedList"/>
    <dgm:cxn modelId="{AB6E1483-D1F9-4FFF-A7EA-1B7FA51497DE}" type="presParOf" srcId="{32E59132-30B6-4850-A29E-139905876FB3}" destId="{6538E5B0-5D59-4833-A7DB-A6BFD392DFA7}" srcOrd="5" destOrd="0" presId="urn:microsoft.com/office/officeart/2008/layout/LinedList"/>
    <dgm:cxn modelId="{E6B6771F-DBE5-4662-BC31-7E3967F2268B}" type="presParOf" srcId="{6538E5B0-5D59-4833-A7DB-A6BFD392DFA7}" destId="{811ACDBC-2780-4C79-A225-0E2F62500CB3}" srcOrd="0" destOrd="0" presId="urn:microsoft.com/office/officeart/2008/layout/LinedList"/>
    <dgm:cxn modelId="{83EBB349-BDA5-4733-A5A6-3A97B65292FC}" type="presParOf" srcId="{6538E5B0-5D59-4833-A7DB-A6BFD392DFA7}" destId="{396BA145-C179-4A96-B812-8627EDD0E067}" srcOrd="1" destOrd="0" presId="urn:microsoft.com/office/officeart/2008/layout/LinedList"/>
    <dgm:cxn modelId="{E99C5195-8F2B-44D6-B94B-A90AF204B2D3}" type="presParOf" srcId="{32E59132-30B6-4850-A29E-139905876FB3}" destId="{8272D7A9-8D63-4896-941D-1598FAE292CC}" srcOrd="6" destOrd="0" presId="urn:microsoft.com/office/officeart/2008/layout/LinedList"/>
    <dgm:cxn modelId="{700874D3-4913-4D86-A61F-1961EB239147}" type="presParOf" srcId="{32E59132-30B6-4850-A29E-139905876FB3}" destId="{EACE254B-171C-4AFA-B93E-99130E9D9682}" srcOrd="7" destOrd="0" presId="urn:microsoft.com/office/officeart/2008/layout/LinedList"/>
    <dgm:cxn modelId="{9CA9B155-3428-4D10-A160-445BDB1C4506}" type="presParOf" srcId="{EACE254B-171C-4AFA-B93E-99130E9D9682}" destId="{88F77A22-6A76-4235-A0BA-813997C047F4}" srcOrd="0" destOrd="0" presId="urn:microsoft.com/office/officeart/2008/layout/LinedList"/>
    <dgm:cxn modelId="{EC249009-3129-4DC6-8163-7D2122DAA1D7}" type="presParOf" srcId="{EACE254B-171C-4AFA-B93E-99130E9D9682}" destId="{DA9D38B7-368C-4963-A798-86F06A98D3A6}" srcOrd="1" destOrd="0" presId="urn:microsoft.com/office/officeart/2008/layout/LinedList"/>
    <dgm:cxn modelId="{A3E6E42E-4D16-4216-BB39-A2C91C0DE869}" type="presParOf" srcId="{32E59132-30B6-4850-A29E-139905876FB3}" destId="{A8F7F3CB-4F5D-4968-A691-3AADEC0D3A09}" srcOrd="8" destOrd="0" presId="urn:microsoft.com/office/officeart/2008/layout/LinedList"/>
    <dgm:cxn modelId="{32BBEF5E-01E4-42A1-87A0-B4B4E54E9701}" type="presParOf" srcId="{32E59132-30B6-4850-A29E-139905876FB3}" destId="{0CFFBEF3-4F63-4B37-AD9B-3BB80DB56AD8}" srcOrd="9" destOrd="0" presId="urn:microsoft.com/office/officeart/2008/layout/LinedList"/>
    <dgm:cxn modelId="{858CB91E-73B1-44EA-B58B-2E528B46C89F}" type="presParOf" srcId="{0CFFBEF3-4F63-4B37-AD9B-3BB80DB56AD8}" destId="{A3F23A8B-0FA4-44A6-A65F-2C6EC371AB1F}" srcOrd="0" destOrd="0" presId="urn:microsoft.com/office/officeart/2008/layout/LinedList"/>
    <dgm:cxn modelId="{333B7E99-A29F-451A-A3F2-689FDA779663}" type="presParOf" srcId="{0CFFBEF3-4F63-4B37-AD9B-3BB80DB56AD8}" destId="{2B4D8BBF-EBD9-479E-85FB-CB578ECBCC99}" srcOrd="1" destOrd="0" presId="urn:microsoft.com/office/officeart/2008/layout/LinedList"/>
    <dgm:cxn modelId="{6A8A2D0E-87A7-4C41-A66C-F130377984BF}" type="presParOf" srcId="{32E59132-30B6-4850-A29E-139905876FB3}" destId="{CEA44B2D-889B-474F-8094-5565B14D4622}" srcOrd="10" destOrd="0" presId="urn:microsoft.com/office/officeart/2008/layout/LinedList"/>
    <dgm:cxn modelId="{31B8F951-2F20-413C-BB86-958C0DD1C0B0}" type="presParOf" srcId="{32E59132-30B6-4850-A29E-139905876FB3}" destId="{426C6B54-B048-4019-A486-984672EF2E29}" srcOrd="11" destOrd="0" presId="urn:microsoft.com/office/officeart/2008/layout/LinedList"/>
    <dgm:cxn modelId="{A6DFF43C-6323-463B-98A7-392057D9092F}" type="presParOf" srcId="{426C6B54-B048-4019-A486-984672EF2E29}" destId="{B75D5036-D448-496D-8C49-F5193A89AA35}" srcOrd="0" destOrd="0" presId="urn:microsoft.com/office/officeart/2008/layout/LinedList"/>
    <dgm:cxn modelId="{31944FB0-9CC5-4843-A90D-0895A6D31ADF}" type="presParOf" srcId="{426C6B54-B048-4019-A486-984672EF2E29}" destId="{B3D66529-A69F-4BF9-836C-33DC992D3099}" srcOrd="1" destOrd="0" presId="urn:microsoft.com/office/officeart/2008/layout/LinedList"/>
    <dgm:cxn modelId="{3A2AD636-85FF-420C-833A-361F63A2C9DA}" type="presParOf" srcId="{32E59132-30B6-4850-A29E-139905876FB3}" destId="{8A0041CC-4DCD-4BCE-8278-3E645D2472E9}" srcOrd="12" destOrd="0" presId="urn:microsoft.com/office/officeart/2008/layout/LinedList"/>
    <dgm:cxn modelId="{A6D333C5-CAF9-43D5-82E2-C00CBDB198B2}" type="presParOf" srcId="{32E59132-30B6-4850-A29E-139905876FB3}" destId="{602F09E6-172E-44E8-B123-C86CAFCF7AE6}" srcOrd="13" destOrd="0" presId="urn:microsoft.com/office/officeart/2008/layout/LinedList"/>
    <dgm:cxn modelId="{F0E00602-8718-418B-BC96-A7BE81CC76FC}" type="presParOf" srcId="{602F09E6-172E-44E8-B123-C86CAFCF7AE6}" destId="{4412A055-3628-49BC-9D20-82C10B970987}" srcOrd="0" destOrd="0" presId="urn:microsoft.com/office/officeart/2008/layout/LinedList"/>
    <dgm:cxn modelId="{F8F3EA67-AC64-419D-A76D-24B2621C5AF0}" type="presParOf" srcId="{602F09E6-172E-44E8-B123-C86CAFCF7AE6}" destId="{CC14A152-1056-4082-A303-D971AB380A4B}" srcOrd="1" destOrd="0" presId="urn:microsoft.com/office/officeart/2008/layout/LinedList"/>
    <dgm:cxn modelId="{A8F817E3-11C7-4131-B722-26A1BDF5A7B9}" type="presParOf" srcId="{32E59132-30B6-4850-A29E-139905876FB3}" destId="{00F913F1-62C0-4E31-9B2E-E6E9F9A8F980}" srcOrd="14" destOrd="0" presId="urn:microsoft.com/office/officeart/2008/layout/LinedList"/>
    <dgm:cxn modelId="{4097CE7B-1EE5-410D-8DA2-9FBB6D8ABFB0}" type="presParOf" srcId="{32E59132-30B6-4850-A29E-139905876FB3}" destId="{0F33654D-6792-462D-A170-A128E461A8CB}" srcOrd="15" destOrd="0" presId="urn:microsoft.com/office/officeart/2008/layout/LinedList"/>
    <dgm:cxn modelId="{2786AF7E-D53E-469C-BF60-5C9DB8F644FB}" type="presParOf" srcId="{0F33654D-6792-462D-A170-A128E461A8CB}" destId="{C7376DF0-314B-423E-B7FE-5E2262211602}" srcOrd="0" destOrd="0" presId="urn:microsoft.com/office/officeart/2008/layout/LinedList"/>
    <dgm:cxn modelId="{60EEF807-B807-4D25-95E2-568AC4D33225}" type="presParOf" srcId="{0F33654D-6792-462D-A170-A128E461A8CB}" destId="{D28B8141-CDB9-4B15-8CB8-7A844E2765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97C7F7-BA1E-4CFF-9094-A82EC93914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C2BDE1-17B0-4E10-8768-A753BFF4839E}">
      <dgm:prSet/>
      <dgm:spPr/>
      <dgm:t>
        <a:bodyPr/>
        <a:lstStyle/>
        <a:p>
          <a:r>
            <a:rPr lang="tr-TR"/>
            <a:t>C. Kennedy. Vagueness and grammar: the semantics of relative and absolute gradable adjectives. Linguistics and Philosophy, 30:1–45, 2007.</a:t>
          </a:r>
          <a:endParaRPr lang="en-US"/>
        </a:p>
      </dgm:t>
    </dgm:pt>
    <dgm:pt modelId="{BA2030A5-8781-46D6-B18D-7892CCB61F2F}" type="parTrans" cxnId="{B341014E-F28C-4622-893A-71AB3C677C81}">
      <dgm:prSet/>
      <dgm:spPr/>
      <dgm:t>
        <a:bodyPr/>
        <a:lstStyle/>
        <a:p>
          <a:endParaRPr lang="en-US"/>
        </a:p>
      </dgm:t>
    </dgm:pt>
    <dgm:pt modelId="{01CE4CFB-3AB5-488B-AF13-1429EB3E09B4}" type="sibTrans" cxnId="{B341014E-F28C-4622-893A-71AB3C677C81}">
      <dgm:prSet/>
      <dgm:spPr/>
      <dgm:t>
        <a:bodyPr/>
        <a:lstStyle/>
        <a:p>
          <a:endParaRPr lang="en-US"/>
        </a:p>
      </dgm:t>
    </dgm:pt>
    <dgm:pt modelId="{0064723A-06EC-464F-8B84-73697A07803D}">
      <dgm:prSet/>
      <dgm:spPr/>
      <dgm:t>
        <a:bodyPr/>
        <a:lstStyle/>
        <a:p>
          <a:r>
            <a:rPr lang="tr-TR"/>
            <a:t>C. Kennedy and L. McNally. Scale structure, degree modification, and the semantics of gradable predicates. Linguistic Society of America, 81(2):345–381, 2005.</a:t>
          </a:r>
          <a:endParaRPr lang="en-US"/>
        </a:p>
      </dgm:t>
    </dgm:pt>
    <dgm:pt modelId="{6271AE4C-2434-4724-B4B3-2872C4E7DA8D}" type="parTrans" cxnId="{BEDDFBDA-3184-46E4-ADBE-49D798E741F2}">
      <dgm:prSet/>
      <dgm:spPr/>
      <dgm:t>
        <a:bodyPr/>
        <a:lstStyle/>
        <a:p>
          <a:endParaRPr lang="en-US"/>
        </a:p>
      </dgm:t>
    </dgm:pt>
    <dgm:pt modelId="{686B4107-FCCA-4C55-83AD-76DAF034824E}" type="sibTrans" cxnId="{BEDDFBDA-3184-46E4-ADBE-49D798E741F2}">
      <dgm:prSet/>
      <dgm:spPr/>
      <dgm:t>
        <a:bodyPr/>
        <a:lstStyle/>
        <a:p>
          <a:endParaRPr lang="en-US"/>
        </a:p>
      </dgm:t>
    </dgm:pt>
    <dgm:pt modelId="{7675C8C3-6029-4E4A-AD3A-3403FCE3A5CC}">
      <dgm:prSet/>
      <dgm:spPr/>
      <dgm:t>
        <a:bodyPr/>
        <a:lstStyle/>
        <a:p>
          <a:r>
            <a:rPr lang="tr-TR" dirty="0"/>
            <a:t>O. Kılıc¸ and C. Bozşahin. Selection of linker type in emphatic reduplication: Speaker’s intuition meets corpus statistics. In 35th Annual Meeting of Cognitive Science Society, volume 35, 2013.</a:t>
          </a:r>
          <a:endParaRPr lang="en-US" dirty="0"/>
        </a:p>
      </dgm:t>
    </dgm:pt>
    <dgm:pt modelId="{F6668A6A-E4D3-4D7B-9559-5E13789F584D}" type="parTrans" cxnId="{15A57586-7F33-4673-95E3-CC2FAB0EE207}">
      <dgm:prSet/>
      <dgm:spPr/>
      <dgm:t>
        <a:bodyPr/>
        <a:lstStyle/>
        <a:p>
          <a:endParaRPr lang="en-US"/>
        </a:p>
      </dgm:t>
    </dgm:pt>
    <dgm:pt modelId="{CA6C08B4-60F1-409C-96B8-D019DF69B058}" type="sibTrans" cxnId="{15A57586-7F33-4673-95E3-CC2FAB0EE207}">
      <dgm:prSet/>
      <dgm:spPr/>
      <dgm:t>
        <a:bodyPr/>
        <a:lstStyle/>
        <a:p>
          <a:endParaRPr lang="en-US"/>
        </a:p>
      </dgm:t>
    </dgm:pt>
    <dgm:pt modelId="{B8A925E9-6A4F-4E32-9374-FBCB49B8C473}">
      <dgm:prSet/>
      <dgm:spPr/>
      <dgm:t>
        <a:bodyPr/>
        <a:lstStyle/>
        <a:p>
          <a:r>
            <a:rPr lang="tr-TR"/>
            <a:t>R. Lieber. Deconstructing morphology: word formation in syntactic theory. University of Chicago Press, 1992.</a:t>
          </a:r>
          <a:endParaRPr lang="en-US"/>
        </a:p>
      </dgm:t>
    </dgm:pt>
    <dgm:pt modelId="{3429E257-ABD9-477F-BCA9-D47D68308BB0}" type="parTrans" cxnId="{79ECEFC8-A912-44DC-93EC-4F147C80CC71}">
      <dgm:prSet/>
      <dgm:spPr/>
      <dgm:t>
        <a:bodyPr/>
        <a:lstStyle/>
        <a:p>
          <a:endParaRPr lang="en-US"/>
        </a:p>
      </dgm:t>
    </dgm:pt>
    <dgm:pt modelId="{994C9D48-7C05-4B8B-82DD-F5F7CA875FC3}" type="sibTrans" cxnId="{79ECEFC8-A912-44DC-93EC-4F147C80CC71}">
      <dgm:prSet/>
      <dgm:spPr/>
      <dgm:t>
        <a:bodyPr/>
        <a:lstStyle/>
        <a:p>
          <a:endParaRPr lang="en-US"/>
        </a:p>
      </dgm:t>
    </dgm:pt>
    <dgm:pt modelId="{FFBFBCA9-89A5-4763-BD82-D726F6041C9C}">
      <dgm:prSet/>
      <dgm:spPr/>
      <dgm:t>
        <a:bodyPr/>
        <a:lstStyle/>
        <a:p>
          <a:r>
            <a:rPr lang="tr-TR"/>
            <a:t>M. Moens and M. Steedman. Temporal ontology and temporal reference. Computational Linguistics, 14:15–28, 1988.</a:t>
          </a:r>
          <a:endParaRPr lang="en-US"/>
        </a:p>
      </dgm:t>
    </dgm:pt>
    <dgm:pt modelId="{C9AF152F-756A-4EB7-B7CF-976E7F6FFB7E}" type="parTrans" cxnId="{6D4EDFF9-7A63-4B82-A083-88333EADAC1C}">
      <dgm:prSet/>
      <dgm:spPr/>
      <dgm:t>
        <a:bodyPr/>
        <a:lstStyle/>
        <a:p>
          <a:endParaRPr lang="en-US"/>
        </a:p>
      </dgm:t>
    </dgm:pt>
    <dgm:pt modelId="{53E79D1A-F31E-4D6F-8791-2199573F667A}" type="sibTrans" cxnId="{6D4EDFF9-7A63-4B82-A083-88333EADAC1C}">
      <dgm:prSet/>
      <dgm:spPr/>
      <dgm:t>
        <a:bodyPr/>
        <a:lstStyle/>
        <a:p>
          <a:endParaRPr lang="en-US"/>
        </a:p>
      </dgm:t>
    </dgm:pt>
    <dgm:pt modelId="{6C6A4C3B-740D-4E20-B8DE-5B9B034144A7}">
      <dgm:prSet/>
      <dgm:spPr/>
      <dgm:t>
        <a:bodyPr/>
        <a:lstStyle/>
        <a:p>
          <a:r>
            <a:rPr lang="tr-TR" dirty="0"/>
            <a:t>K. Oflazer, E. Göçmen, and C. Bozşahin. An outline of turkish morphology. Technical report, Middle East Technical University and Bilkent University, 1995. Re-issued in 2014.</a:t>
          </a:r>
          <a:endParaRPr lang="en-US" dirty="0"/>
        </a:p>
      </dgm:t>
    </dgm:pt>
    <dgm:pt modelId="{44F20020-7647-45E8-8703-5D57AFE6EB8A}" type="parTrans" cxnId="{2B6E4B66-4519-4394-8D86-4FDE5B375E61}">
      <dgm:prSet/>
      <dgm:spPr/>
      <dgm:t>
        <a:bodyPr/>
        <a:lstStyle/>
        <a:p>
          <a:endParaRPr lang="en-US"/>
        </a:p>
      </dgm:t>
    </dgm:pt>
    <dgm:pt modelId="{A39645FD-D030-4A15-9408-6A05C965DF1B}" type="sibTrans" cxnId="{2B6E4B66-4519-4394-8D86-4FDE5B375E61}">
      <dgm:prSet/>
      <dgm:spPr/>
      <dgm:t>
        <a:bodyPr/>
        <a:lstStyle/>
        <a:p>
          <a:endParaRPr lang="en-US"/>
        </a:p>
      </dgm:t>
    </dgm:pt>
    <dgm:pt modelId="{43AAA12E-CB5D-474D-9A9D-F5EC59B4767F}">
      <dgm:prSet/>
      <dgm:spPr/>
      <dgm:t>
        <a:bodyPr/>
        <a:lstStyle/>
        <a:p>
          <a:r>
            <a:rPr lang="tr-TR"/>
            <a:t>U. Ozge. Personal communication, 2019.</a:t>
          </a:r>
          <a:endParaRPr lang="en-US"/>
        </a:p>
      </dgm:t>
    </dgm:pt>
    <dgm:pt modelId="{999C3B2E-4FB9-4547-8F9D-CD817E9AF5D8}" type="parTrans" cxnId="{07C79098-F0CB-4E26-9FA8-0A9A8E6D76E1}">
      <dgm:prSet/>
      <dgm:spPr/>
      <dgm:t>
        <a:bodyPr/>
        <a:lstStyle/>
        <a:p>
          <a:endParaRPr lang="en-US"/>
        </a:p>
      </dgm:t>
    </dgm:pt>
    <dgm:pt modelId="{9171145D-D53E-421B-9203-28FAEC7C7716}" type="sibTrans" cxnId="{07C79098-F0CB-4E26-9FA8-0A9A8E6D76E1}">
      <dgm:prSet/>
      <dgm:spPr/>
      <dgm:t>
        <a:bodyPr/>
        <a:lstStyle/>
        <a:p>
          <a:endParaRPr lang="en-US"/>
        </a:p>
      </dgm:t>
    </dgm:pt>
    <dgm:pt modelId="{1575F85C-010C-4355-AE60-270205B9FA65}">
      <dgm:prSet/>
      <dgm:spPr/>
      <dgm:t>
        <a:bodyPr/>
        <a:lstStyle/>
        <a:p>
          <a:r>
            <a:rPr lang="tr-TR"/>
            <a:t>F. Paoli. Comparative logic as an approach to comparison in natural language. Journal of Semantics, 16:67–96, 1999.</a:t>
          </a:r>
          <a:endParaRPr lang="en-US"/>
        </a:p>
      </dgm:t>
    </dgm:pt>
    <dgm:pt modelId="{0ECA275A-50D6-44CB-998F-C3115956A65C}" type="parTrans" cxnId="{FCEFD168-FBCF-4BF7-BE8A-7C454C21205F}">
      <dgm:prSet/>
      <dgm:spPr/>
      <dgm:t>
        <a:bodyPr/>
        <a:lstStyle/>
        <a:p>
          <a:endParaRPr lang="en-US"/>
        </a:p>
      </dgm:t>
    </dgm:pt>
    <dgm:pt modelId="{DF80741D-59D5-4D46-B331-2B188A515B1A}" type="sibTrans" cxnId="{FCEFD168-FBCF-4BF7-BE8A-7C454C21205F}">
      <dgm:prSet/>
      <dgm:spPr/>
      <dgm:t>
        <a:bodyPr/>
        <a:lstStyle/>
        <a:p>
          <a:endParaRPr lang="en-US"/>
        </a:p>
      </dgm:t>
    </dgm:pt>
    <dgm:pt modelId="{7BFF188C-D4BE-4088-B9F0-D0FDB1F5B96B}" type="pres">
      <dgm:prSet presAssocID="{7297C7F7-BA1E-4CFF-9094-A82EC9391479}" presName="vert0" presStyleCnt="0">
        <dgm:presLayoutVars>
          <dgm:dir/>
          <dgm:animOne val="branch"/>
          <dgm:animLvl val="lvl"/>
        </dgm:presLayoutVars>
      </dgm:prSet>
      <dgm:spPr/>
    </dgm:pt>
    <dgm:pt modelId="{65B10FD4-7BB4-4838-A650-45ABFA4E8C13}" type="pres">
      <dgm:prSet presAssocID="{CFC2BDE1-17B0-4E10-8768-A753BFF4839E}" presName="thickLine" presStyleLbl="alignNode1" presStyleIdx="0" presStyleCnt="8"/>
      <dgm:spPr/>
    </dgm:pt>
    <dgm:pt modelId="{5D9927B8-0D5C-4E1E-8A1E-854A986FCF1B}" type="pres">
      <dgm:prSet presAssocID="{CFC2BDE1-17B0-4E10-8768-A753BFF4839E}" presName="horz1" presStyleCnt="0"/>
      <dgm:spPr/>
    </dgm:pt>
    <dgm:pt modelId="{9028477B-08A7-4625-810D-EF2356E1BD2A}" type="pres">
      <dgm:prSet presAssocID="{CFC2BDE1-17B0-4E10-8768-A753BFF4839E}" presName="tx1" presStyleLbl="revTx" presStyleIdx="0" presStyleCnt="8"/>
      <dgm:spPr/>
    </dgm:pt>
    <dgm:pt modelId="{95CDE949-0D63-47E7-8E31-31BBADC5554F}" type="pres">
      <dgm:prSet presAssocID="{CFC2BDE1-17B0-4E10-8768-A753BFF4839E}" presName="vert1" presStyleCnt="0"/>
      <dgm:spPr/>
    </dgm:pt>
    <dgm:pt modelId="{DC6A07D0-98D8-419B-B298-B83205C7EAA4}" type="pres">
      <dgm:prSet presAssocID="{0064723A-06EC-464F-8B84-73697A07803D}" presName="thickLine" presStyleLbl="alignNode1" presStyleIdx="1" presStyleCnt="8"/>
      <dgm:spPr/>
    </dgm:pt>
    <dgm:pt modelId="{30242D8D-5472-49B5-B316-5B69C28026FE}" type="pres">
      <dgm:prSet presAssocID="{0064723A-06EC-464F-8B84-73697A07803D}" presName="horz1" presStyleCnt="0"/>
      <dgm:spPr/>
    </dgm:pt>
    <dgm:pt modelId="{9080D2C8-B608-44EB-B0F8-3917C6447261}" type="pres">
      <dgm:prSet presAssocID="{0064723A-06EC-464F-8B84-73697A07803D}" presName="tx1" presStyleLbl="revTx" presStyleIdx="1" presStyleCnt="8"/>
      <dgm:spPr/>
    </dgm:pt>
    <dgm:pt modelId="{3F4B5C74-6B8B-4BA3-9575-3148A1D59021}" type="pres">
      <dgm:prSet presAssocID="{0064723A-06EC-464F-8B84-73697A07803D}" presName="vert1" presStyleCnt="0"/>
      <dgm:spPr/>
    </dgm:pt>
    <dgm:pt modelId="{E34C8328-6F52-4B88-B8CF-3241F763C668}" type="pres">
      <dgm:prSet presAssocID="{7675C8C3-6029-4E4A-AD3A-3403FCE3A5CC}" presName="thickLine" presStyleLbl="alignNode1" presStyleIdx="2" presStyleCnt="8"/>
      <dgm:spPr/>
    </dgm:pt>
    <dgm:pt modelId="{48208C37-2415-4563-BCB0-466B3ADE0807}" type="pres">
      <dgm:prSet presAssocID="{7675C8C3-6029-4E4A-AD3A-3403FCE3A5CC}" presName="horz1" presStyleCnt="0"/>
      <dgm:spPr/>
    </dgm:pt>
    <dgm:pt modelId="{173BC5F5-B4AA-4AAA-A35C-738BF2B73286}" type="pres">
      <dgm:prSet presAssocID="{7675C8C3-6029-4E4A-AD3A-3403FCE3A5CC}" presName="tx1" presStyleLbl="revTx" presStyleIdx="2" presStyleCnt="8"/>
      <dgm:spPr/>
    </dgm:pt>
    <dgm:pt modelId="{71824CC1-D8D9-4D61-B84E-C9A03742709C}" type="pres">
      <dgm:prSet presAssocID="{7675C8C3-6029-4E4A-AD3A-3403FCE3A5CC}" presName="vert1" presStyleCnt="0"/>
      <dgm:spPr/>
    </dgm:pt>
    <dgm:pt modelId="{D325DBFF-1BD0-449D-9CAD-BF2911AB15EE}" type="pres">
      <dgm:prSet presAssocID="{B8A925E9-6A4F-4E32-9374-FBCB49B8C473}" presName="thickLine" presStyleLbl="alignNode1" presStyleIdx="3" presStyleCnt="8"/>
      <dgm:spPr/>
    </dgm:pt>
    <dgm:pt modelId="{7F146B1A-7AE8-4661-A3ED-C009E0B39895}" type="pres">
      <dgm:prSet presAssocID="{B8A925E9-6A4F-4E32-9374-FBCB49B8C473}" presName="horz1" presStyleCnt="0"/>
      <dgm:spPr/>
    </dgm:pt>
    <dgm:pt modelId="{AB020784-7F29-42B9-B29B-F4717F1375D6}" type="pres">
      <dgm:prSet presAssocID="{B8A925E9-6A4F-4E32-9374-FBCB49B8C473}" presName="tx1" presStyleLbl="revTx" presStyleIdx="3" presStyleCnt="8"/>
      <dgm:spPr/>
    </dgm:pt>
    <dgm:pt modelId="{ACEE6F2B-7219-4CE2-863B-322D5EC11D75}" type="pres">
      <dgm:prSet presAssocID="{B8A925E9-6A4F-4E32-9374-FBCB49B8C473}" presName="vert1" presStyleCnt="0"/>
      <dgm:spPr/>
    </dgm:pt>
    <dgm:pt modelId="{6316B5D7-D646-4364-8A98-C7D00A64E63C}" type="pres">
      <dgm:prSet presAssocID="{FFBFBCA9-89A5-4763-BD82-D726F6041C9C}" presName="thickLine" presStyleLbl="alignNode1" presStyleIdx="4" presStyleCnt="8"/>
      <dgm:spPr/>
    </dgm:pt>
    <dgm:pt modelId="{9CE4D05D-1489-4DE7-955C-A32119840067}" type="pres">
      <dgm:prSet presAssocID="{FFBFBCA9-89A5-4763-BD82-D726F6041C9C}" presName="horz1" presStyleCnt="0"/>
      <dgm:spPr/>
    </dgm:pt>
    <dgm:pt modelId="{4E823922-614F-4917-B9D0-76B6FA1CD57E}" type="pres">
      <dgm:prSet presAssocID="{FFBFBCA9-89A5-4763-BD82-D726F6041C9C}" presName="tx1" presStyleLbl="revTx" presStyleIdx="4" presStyleCnt="8"/>
      <dgm:spPr/>
    </dgm:pt>
    <dgm:pt modelId="{1A0250FF-A8DC-4B1C-88B4-AA0F7F83ED04}" type="pres">
      <dgm:prSet presAssocID="{FFBFBCA9-89A5-4763-BD82-D726F6041C9C}" presName="vert1" presStyleCnt="0"/>
      <dgm:spPr/>
    </dgm:pt>
    <dgm:pt modelId="{957DF2C2-9CF5-4976-8E83-2F2E6C1930F7}" type="pres">
      <dgm:prSet presAssocID="{6C6A4C3B-740D-4E20-B8DE-5B9B034144A7}" presName="thickLine" presStyleLbl="alignNode1" presStyleIdx="5" presStyleCnt="8"/>
      <dgm:spPr/>
    </dgm:pt>
    <dgm:pt modelId="{B36F2C43-FD45-4D86-B880-88C0A1FC4875}" type="pres">
      <dgm:prSet presAssocID="{6C6A4C3B-740D-4E20-B8DE-5B9B034144A7}" presName="horz1" presStyleCnt="0"/>
      <dgm:spPr/>
    </dgm:pt>
    <dgm:pt modelId="{282687A0-8684-4F35-B93A-8FBE0319B000}" type="pres">
      <dgm:prSet presAssocID="{6C6A4C3B-740D-4E20-B8DE-5B9B034144A7}" presName="tx1" presStyleLbl="revTx" presStyleIdx="5" presStyleCnt="8"/>
      <dgm:spPr/>
    </dgm:pt>
    <dgm:pt modelId="{F263053F-4E4C-41C1-8CB6-85DD195130B0}" type="pres">
      <dgm:prSet presAssocID="{6C6A4C3B-740D-4E20-B8DE-5B9B034144A7}" presName="vert1" presStyleCnt="0"/>
      <dgm:spPr/>
    </dgm:pt>
    <dgm:pt modelId="{FF44001C-21A7-4502-91B0-C78179C36269}" type="pres">
      <dgm:prSet presAssocID="{43AAA12E-CB5D-474D-9A9D-F5EC59B4767F}" presName="thickLine" presStyleLbl="alignNode1" presStyleIdx="6" presStyleCnt="8"/>
      <dgm:spPr/>
    </dgm:pt>
    <dgm:pt modelId="{10927690-7140-499F-823B-97F8060206C3}" type="pres">
      <dgm:prSet presAssocID="{43AAA12E-CB5D-474D-9A9D-F5EC59B4767F}" presName="horz1" presStyleCnt="0"/>
      <dgm:spPr/>
    </dgm:pt>
    <dgm:pt modelId="{2194AD7C-1892-48A8-813B-02686DD5A933}" type="pres">
      <dgm:prSet presAssocID="{43AAA12E-CB5D-474D-9A9D-F5EC59B4767F}" presName="tx1" presStyleLbl="revTx" presStyleIdx="6" presStyleCnt="8"/>
      <dgm:spPr/>
    </dgm:pt>
    <dgm:pt modelId="{2E0BD77E-B7E7-4008-BD52-290A1F19004F}" type="pres">
      <dgm:prSet presAssocID="{43AAA12E-CB5D-474D-9A9D-F5EC59B4767F}" presName="vert1" presStyleCnt="0"/>
      <dgm:spPr/>
    </dgm:pt>
    <dgm:pt modelId="{32274B04-6BAC-4B31-BD46-59F1612BD116}" type="pres">
      <dgm:prSet presAssocID="{1575F85C-010C-4355-AE60-270205B9FA65}" presName="thickLine" presStyleLbl="alignNode1" presStyleIdx="7" presStyleCnt="8"/>
      <dgm:spPr/>
    </dgm:pt>
    <dgm:pt modelId="{7E165987-A39D-494A-B611-4B81AE5C5E29}" type="pres">
      <dgm:prSet presAssocID="{1575F85C-010C-4355-AE60-270205B9FA65}" presName="horz1" presStyleCnt="0"/>
      <dgm:spPr/>
    </dgm:pt>
    <dgm:pt modelId="{A5DFCB1D-8E3A-46C6-B56B-0BFE2223BEC8}" type="pres">
      <dgm:prSet presAssocID="{1575F85C-010C-4355-AE60-270205B9FA65}" presName="tx1" presStyleLbl="revTx" presStyleIdx="7" presStyleCnt="8"/>
      <dgm:spPr/>
    </dgm:pt>
    <dgm:pt modelId="{0A4EFAC2-C5D9-4AFD-BBE4-8D85BE510E84}" type="pres">
      <dgm:prSet presAssocID="{1575F85C-010C-4355-AE60-270205B9FA65}" presName="vert1" presStyleCnt="0"/>
      <dgm:spPr/>
    </dgm:pt>
  </dgm:ptLst>
  <dgm:cxnLst>
    <dgm:cxn modelId="{3DCEF706-A099-4820-BD33-8245A97BAD68}" type="presOf" srcId="{7675C8C3-6029-4E4A-AD3A-3403FCE3A5CC}" destId="{173BC5F5-B4AA-4AAA-A35C-738BF2B73286}" srcOrd="0" destOrd="0" presId="urn:microsoft.com/office/officeart/2008/layout/LinedList"/>
    <dgm:cxn modelId="{7B9F8D2B-5531-4759-89C3-569848B46B46}" type="presOf" srcId="{43AAA12E-CB5D-474D-9A9D-F5EC59B4767F}" destId="{2194AD7C-1892-48A8-813B-02686DD5A933}" srcOrd="0" destOrd="0" presId="urn:microsoft.com/office/officeart/2008/layout/LinedList"/>
    <dgm:cxn modelId="{AF5CA53B-725C-45DF-B06B-A58021100126}" type="presOf" srcId="{1575F85C-010C-4355-AE60-270205B9FA65}" destId="{A5DFCB1D-8E3A-46C6-B56B-0BFE2223BEC8}" srcOrd="0" destOrd="0" presId="urn:microsoft.com/office/officeart/2008/layout/LinedList"/>
    <dgm:cxn modelId="{2B6E4B66-4519-4394-8D86-4FDE5B375E61}" srcId="{7297C7F7-BA1E-4CFF-9094-A82EC9391479}" destId="{6C6A4C3B-740D-4E20-B8DE-5B9B034144A7}" srcOrd="5" destOrd="0" parTransId="{44F20020-7647-45E8-8703-5D57AFE6EB8A}" sibTransId="{A39645FD-D030-4A15-9408-6A05C965DF1B}"/>
    <dgm:cxn modelId="{FCEFD168-FBCF-4BF7-BE8A-7C454C21205F}" srcId="{7297C7F7-BA1E-4CFF-9094-A82EC9391479}" destId="{1575F85C-010C-4355-AE60-270205B9FA65}" srcOrd="7" destOrd="0" parTransId="{0ECA275A-50D6-44CB-998F-C3115956A65C}" sibTransId="{DF80741D-59D5-4D46-B331-2B188A515B1A}"/>
    <dgm:cxn modelId="{B341014E-F28C-4622-893A-71AB3C677C81}" srcId="{7297C7F7-BA1E-4CFF-9094-A82EC9391479}" destId="{CFC2BDE1-17B0-4E10-8768-A753BFF4839E}" srcOrd="0" destOrd="0" parTransId="{BA2030A5-8781-46D6-B18D-7892CCB61F2F}" sibTransId="{01CE4CFB-3AB5-488B-AF13-1429EB3E09B4}"/>
    <dgm:cxn modelId="{15A57586-7F33-4673-95E3-CC2FAB0EE207}" srcId="{7297C7F7-BA1E-4CFF-9094-A82EC9391479}" destId="{7675C8C3-6029-4E4A-AD3A-3403FCE3A5CC}" srcOrd="2" destOrd="0" parTransId="{F6668A6A-E4D3-4D7B-9559-5E13789F584D}" sibTransId="{CA6C08B4-60F1-409C-96B8-D019DF69B058}"/>
    <dgm:cxn modelId="{7CB3FB8B-30E5-46E8-B7C7-DA8DCD5AC8E4}" type="presOf" srcId="{B8A925E9-6A4F-4E32-9374-FBCB49B8C473}" destId="{AB020784-7F29-42B9-B29B-F4717F1375D6}" srcOrd="0" destOrd="0" presId="urn:microsoft.com/office/officeart/2008/layout/LinedList"/>
    <dgm:cxn modelId="{07C79098-F0CB-4E26-9FA8-0A9A8E6D76E1}" srcId="{7297C7F7-BA1E-4CFF-9094-A82EC9391479}" destId="{43AAA12E-CB5D-474D-9A9D-F5EC59B4767F}" srcOrd="6" destOrd="0" parTransId="{999C3B2E-4FB9-4547-8F9D-CD817E9AF5D8}" sibTransId="{9171145D-D53E-421B-9203-28FAEC7C7716}"/>
    <dgm:cxn modelId="{4EB7F29A-39DA-4BDD-BA05-05642F7F1C6B}" type="presOf" srcId="{7297C7F7-BA1E-4CFF-9094-A82EC9391479}" destId="{7BFF188C-D4BE-4088-B9F0-D0FDB1F5B96B}" srcOrd="0" destOrd="0" presId="urn:microsoft.com/office/officeart/2008/layout/LinedList"/>
    <dgm:cxn modelId="{7DFFFDA9-58EF-4818-88FD-DA62E919033C}" type="presOf" srcId="{0064723A-06EC-464F-8B84-73697A07803D}" destId="{9080D2C8-B608-44EB-B0F8-3917C6447261}" srcOrd="0" destOrd="0" presId="urn:microsoft.com/office/officeart/2008/layout/LinedList"/>
    <dgm:cxn modelId="{3EE13EC1-DB0F-485B-90E9-E91961880CF6}" type="presOf" srcId="{FFBFBCA9-89A5-4763-BD82-D726F6041C9C}" destId="{4E823922-614F-4917-B9D0-76B6FA1CD57E}" srcOrd="0" destOrd="0" presId="urn:microsoft.com/office/officeart/2008/layout/LinedList"/>
    <dgm:cxn modelId="{79ECEFC8-A912-44DC-93EC-4F147C80CC71}" srcId="{7297C7F7-BA1E-4CFF-9094-A82EC9391479}" destId="{B8A925E9-6A4F-4E32-9374-FBCB49B8C473}" srcOrd="3" destOrd="0" parTransId="{3429E257-ABD9-477F-BCA9-D47D68308BB0}" sibTransId="{994C9D48-7C05-4B8B-82DD-F5F7CA875FC3}"/>
    <dgm:cxn modelId="{8F1B2CD7-D63F-40D5-A7BD-A1C70F66895E}" type="presOf" srcId="{6C6A4C3B-740D-4E20-B8DE-5B9B034144A7}" destId="{282687A0-8684-4F35-B93A-8FBE0319B000}" srcOrd="0" destOrd="0" presId="urn:microsoft.com/office/officeart/2008/layout/LinedList"/>
    <dgm:cxn modelId="{BEDDFBDA-3184-46E4-ADBE-49D798E741F2}" srcId="{7297C7F7-BA1E-4CFF-9094-A82EC9391479}" destId="{0064723A-06EC-464F-8B84-73697A07803D}" srcOrd="1" destOrd="0" parTransId="{6271AE4C-2434-4724-B4B3-2872C4E7DA8D}" sibTransId="{686B4107-FCCA-4C55-83AD-76DAF034824E}"/>
    <dgm:cxn modelId="{64298BF1-F992-4723-9D3A-F25495803E0D}" type="presOf" srcId="{CFC2BDE1-17B0-4E10-8768-A753BFF4839E}" destId="{9028477B-08A7-4625-810D-EF2356E1BD2A}" srcOrd="0" destOrd="0" presId="urn:microsoft.com/office/officeart/2008/layout/LinedList"/>
    <dgm:cxn modelId="{6D4EDFF9-7A63-4B82-A083-88333EADAC1C}" srcId="{7297C7F7-BA1E-4CFF-9094-A82EC9391479}" destId="{FFBFBCA9-89A5-4763-BD82-D726F6041C9C}" srcOrd="4" destOrd="0" parTransId="{C9AF152F-756A-4EB7-B7CF-976E7F6FFB7E}" sibTransId="{53E79D1A-F31E-4D6F-8791-2199573F667A}"/>
    <dgm:cxn modelId="{95FDEC15-8218-4B2A-B205-17C3B7A67AC9}" type="presParOf" srcId="{7BFF188C-D4BE-4088-B9F0-D0FDB1F5B96B}" destId="{65B10FD4-7BB4-4838-A650-45ABFA4E8C13}" srcOrd="0" destOrd="0" presId="urn:microsoft.com/office/officeart/2008/layout/LinedList"/>
    <dgm:cxn modelId="{859196C6-B272-465D-98AD-370728316250}" type="presParOf" srcId="{7BFF188C-D4BE-4088-B9F0-D0FDB1F5B96B}" destId="{5D9927B8-0D5C-4E1E-8A1E-854A986FCF1B}" srcOrd="1" destOrd="0" presId="urn:microsoft.com/office/officeart/2008/layout/LinedList"/>
    <dgm:cxn modelId="{66AECF54-0E5B-4F3F-93BA-5B571EA63349}" type="presParOf" srcId="{5D9927B8-0D5C-4E1E-8A1E-854A986FCF1B}" destId="{9028477B-08A7-4625-810D-EF2356E1BD2A}" srcOrd="0" destOrd="0" presId="urn:microsoft.com/office/officeart/2008/layout/LinedList"/>
    <dgm:cxn modelId="{57CFF02E-0FF4-46C9-B882-E4C885A1068B}" type="presParOf" srcId="{5D9927B8-0D5C-4E1E-8A1E-854A986FCF1B}" destId="{95CDE949-0D63-47E7-8E31-31BBADC5554F}" srcOrd="1" destOrd="0" presId="urn:microsoft.com/office/officeart/2008/layout/LinedList"/>
    <dgm:cxn modelId="{F49431AC-CF96-4A72-825E-89FD4179808D}" type="presParOf" srcId="{7BFF188C-D4BE-4088-B9F0-D0FDB1F5B96B}" destId="{DC6A07D0-98D8-419B-B298-B83205C7EAA4}" srcOrd="2" destOrd="0" presId="urn:microsoft.com/office/officeart/2008/layout/LinedList"/>
    <dgm:cxn modelId="{084A632A-D25E-4649-AB67-567AE279E471}" type="presParOf" srcId="{7BFF188C-D4BE-4088-B9F0-D0FDB1F5B96B}" destId="{30242D8D-5472-49B5-B316-5B69C28026FE}" srcOrd="3" destOrd="0" presId="urn:microsoft.com/office/officeart/2008/layout/LinedList"/>
    <dgm:cxn modelId="{29E3249D-2DC5-4F45-806C-91012F283870}" type="presParOf" srcId="{30242D8D-5472-49B5-B316-5B69C28026FE}" destId="{9080D2C8-B608-44EB-B0F8-3917C6447261}" srcOrd="0" destOrd="0" presId="urn:microsoft.com/office/officeart/2008/layout/LinedList"/>
    <dgm:cxn modelId="{3B697660-C7AA-4AE1-A69A-6CAF78039937}" type="presParOf" srcId="{30242D8D-5472-49B5-B316-5B69C28026FE}" destId="{3F4B5C74-6B8B-4BA3-9575-3148A1D59021}" srcOrd="1" destOrd="0" presId="urn:microsoft.com/office/officeart/2008/layout/LinedList"/>
    <dgm:cxn modelId="{6FEDA123-CF97-4FA5-AE7A-25E553EFAE6B}" type="presParOf" srcId="{7BFF188C-D4BE-4088-B9F0-D0FDB1F5B96B}" destId="{E34C8328-6F52-4B88-B8CF-3241F763C668}" srcOrd="4" destOrd="0" presId="urn:microsoft.com/office/officeart/2008/layout/LinedList"/>
    <dgm:cxn modelId="{03F4F9FB-34C5-4FFD-85CD-65928340DF00}" type="presParOf" srcId="{7BFF188C-D4BE-4088-B9F0-D0FDB1F5B96B}" destId="{48208C37-2415-4563-BCB0-466B3ADE0807}" srcOrd="5" destOrd="0" presId="urn:microsoft.com/office/officeart/2008/layout/LinedList"/>
    <dgm:cxn modelId="{C83D4BB8-4468-426B-85B7-8623CD9A3704}" type="presParOf" srcId="{48208C37-2415-4563-BCB0-466B3ADE0807}" destId="{173BC5F5-B4AA-4AAA-A35C-738BF2B73286}" srcOrd="0" destOrd="0" presId="urn:microsoft.com/office/officeart/2008/layout/LinedList"/>
    <dgm:cxn modelId="{1E30BC76-8577-4DCD-90ED-9639ADCA9BC9}" type="presParOf" srcId="{48208C37-2415-4563-BCB0-466B3ADE0807}" destId="{71824CC1-D8D9-4D61-B84E-C9A03742709C}" srcOrd="1" destOrd="0" presId="urn:microsoft.com/office/officeart/2008/layout/LinedList"/>
    <dgm:cxn modelId="{CAD194A6-79EB-4B8A-8E52-3AE29260DE58}" type="presParOf" srcId="{7BFF188C-D4BE-4088-B9F0-D0FDB1F5B96B}" destId="{D325DBFF-1BD0-449D-9CAD-BF2911AB15EE}" srcOrd="6" destOrd="0" presId="urn:microsoft.com/office/officeart/2008/layout/LinedList"/>
    <dgm:cxn modelId="{B228909E-182E-4E34-B1E0-6295FADBB2BE}" type="presParOf" srcId="{7BFF188C-D4BE-4088-B9F0-D0FDB1F5B96B}" destId="{7F146B1A-7AE8-4661-A3ED-C009E0B39895}" srcOrd="7" destOrd="0" presId="urn:microsoft.com/office/officeart/2008/layout/LinedList"/>
    <dgm:cxn modelId="{9D245B18-1533-4090-BC60-2EAC3025AEEE}" type="presParOf" srcId="{7F146B1A-7AE8-4661-A3ED-C009E0B39895}" destId="{AB020784-7F29-42B9-B29B-F4717F1375D6}" srcOrd="0" destOrd="0" presId="urn:microsoft.com/office/officeart/2008/layout/LinedList"/>
    <dgm:cxn modelId="{D8B9A530-95F2-4BD4-8EE3-25D7CC5AAAF4}" type="presParOf" srcId="{7F146B1A-7AE8-4661-A3ED-C009E0B39895}" destId="{ACEE6F2B-7219-4CE2-863B-322D5EC11D75}" srcOrd="1" destOrd="0" presId="urn:microsoft.com/office/officeart/2008/layout/LinedList"/>
    <dgm:cxn modelId="{7100A9BB-3225-4EAC-9594-749E6ED2629E}" type="presParOf" srcId="{7BFF188C-D4BE-4088-B9F0-D0FDB1F5B96B}" destId="{6316B5D7-D646-4364-8A98-C7D00A64E63C}" srcOrd="8" destOrd="0" presId="urn:microsoft.com/office/officeart/2008/layout/LinedList"/>
    <dgm:cxn modelId="{D78DEF36-F5BD-4C14-8753-06E050B840F8}" type="presParOf" srcId="{7BFF188C-D4BE-4088-B9F0-D0FDB1F5B96B}" destId="{9CE4D05D-1489-4DE7-955C-A32119840067}" srcOrd="9" destOrd="0" presId="urn:microsoft.com/office/officeart/2008/layout/LinedList"/>
    <dgm:cxn modelId="{44B63ACE-640D-43D5-A02D-091BC0AF003B}" type="presParOf" srcId="{9CE4D05D-1489-4DE7-955C-A32119840067}" destId="{4E823922-614F-4917-B9D0-76B6FA1CD57E}" srcOrd="0" destOrd="0" presId="urn:microsoft.com/office/officeart/2008/layout/LinedList"/>
    <dgm:cxn modelId="{2009A843-5A35-4BEC-88CD-9B54BAA15D8C}" type="presParOf" srcId="{9CE4D05D-1489-4DE7-955C-A32119840067}" destId="{1A0250FF-A8DC-4B1C-88B4-AA0F7F83ED04}" srcOrd="1" destOrd="0" presId="urn:microsoft.com/office/officeart/2008/layout/LinedList"/>
    <dgm:cxn modelId="{9BBE8091-04B4-474E-A497-394F61D2DA84}" type="presParOf" srcId="{7BFF188C-D4BE-4088-B9F0-D0FDB1F5B96B}" destId="{957DF2C2-9CF5-4976-8E83-2F2E6C1930F7}" srcOrd="10" destOrd="0" presId="urn:microsoft.com/office/officeart/2008/layout/LinedList"/>
    <dgm:cxn modelId="{8A2E33A2-6305-42C6-A1C8-514A62562ACB}" type="presParOf" srcId="{7BFF188C-D4BE-4088-B9F0-D0FDB1F5B96B}" destId="{B36F2C43-FD45-4D86-B880-88C0A1FC4875}" srcOrd="11" destOrd="0" presId="urn:microsoft.com/office/officeart/2008/layout/LinedList"/>
    <dgm:cxn modelId="{CD46D9FB-6FF5-466C-B21E-BB55EB94E05C}" type="presParOf" srcId="{B36F2C43-FD45-4D86-B880-88C0A1FC4875}" destId="{282687A0-8684-4F35-B93A-8FBE0319B000}" srcOrd="0" destOrd="0" presId="urn:microsoft.com/office/officeart/2008/layout/LinedList"/>
    <dgm:cxn modelId="{53BBFFBF-D8D1-4A1C-BEA3-0B23BA6513C0}" type="presParOf" srcId="{B36F2C43-FD45-4D86-B880-88C0A1FC4875}" destId="{F263053F-4E4C-41C1-8CB6-85DD195130B0}" srcOrd="1" destOrd="0" presId="urn:microsoft.com/office/officeart/2008/layout/LinedList"/>
    <dgm:cxn modelId="{A43B01B6-F9F6-4EE0-9487-BA23D64AFECA}" type="presParOf" srcId="{7BFF188C-D4BE-4088-B9F0-D0FDB1F5B96B}" destId="{FF44001C-21A7-4502-91B0-C78179C36269}" srcOrd="12" destOrd="0" presId="urn:microsoft.com/office/officeart/2008/layout/LinedList"/>
    <dgm:cxn modelId="{920B517D-B233-49FF-8CE2-4C771325D9C7}" type="presParOf" srcId="{7BFF188C-D4BE-4088-B9F0-D0FDB1F5B96B}" destId="{10927690-7140-499F-823B-97F8060206C3}" srcOrd="13" destOrd="0" presId="urn:microsoft.com/office/officeart/2008/layout/LinedList"/>
    <dgm:cxn modelId="{66321231-6A9C-4F0C-B7DF-28B2F98E1BC7}" type="presParOf" srcId="{10927690-7140-499F-823B-97F8060206C3}" destId="{2194AD7C-1892-48A8-813B-02686DD5A933}" srcOrd="0" destOrd="0" presId="urn:microsoft.com/office/officeart/2008/layout/LinedList"/>
    <dgm:cxn modelId="{37BAC3D9-FB48-4ECC-AA1F-9E57483B0D5B}" type="presParOf" srcId="{10927690-7140-499F-823B-97F8060206C3}" destId="{2E0BD77E-B7E7-4008-BD52-290A1F19004F}" srcOrd="1" destOrd="0" presId="urn:microsoft.com/office/officeart/2008/layout/LinedList"/>
    <dgm:cxn modelId="{257C236C-DDAD-44CD-A426-8C867D3EB9A7}" type="presParOf" srcId="{7BFF188C-D4BE-4088-B9F0-D0FDB1F5B96B}" destId="{32274B04-6BAC-4B31-BD46-59F1612BD116}" srcOrd="14" destOrd="0" presId="urn:microsoft.com/office/officeart/2008/layout/LinedList"/>
    <dgm:cxn modelId="{924AFC4C-0C22-4796-A21C-6EE1405D3844}" type="presParOf" srcId="{7BFF188C-D4BE-4088-B9F0-D0FDB1F5B96B}" destId="{7E165987-A39D-494A-B611-4B81AE5C5E29}" srcOrd="15" destOrd="0" presId="urn:microsoft.com/office/officeart/2008/layout/LinedList"/>
    <dgm:cxn modelId="{B1949A83-F9D1-48D6-A02B-555295349D85}" type="presParOf" srcId="{7E165987-A39D-494A-B611-4B81AE5C5E29}" destId="{A5DFCB1D-8E3A-46C6-B56B-0BFE2223BEC8}" srcOrd="0" destOrd="0" presId="urn:microsoft.com/office/officeart/2008/layout/LinedList"/>
    <dgm:cxn modelId="{54E03AC6-5169-4113-94C0-DCF493E08F08}" type="presParOf" srcId="{7E165987-A39D-494A-B611-4B81AE5C5E29}" destId="{0A4EFAC2-C5D9-4AFD-BBE4-8D85BE510E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E30C1B-5BC6-4BAD-B91C-4A68881D9F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96E1DB-0AE1-4ABA-A3B6-B3CB9A99FA5C}">
      <dgm:prSet/>
      <dgm:spPr/>
      <dgm:t>
        <a:bodyPr/>
        <a:lstStyle/>
        <a:p>
          <a:r>
            <a:rPr lang="tr-TR"/>
            <a:t>C. Paradis. Adjectives and boundedness. Cognitive Linguistics, 12(1):47–65, 2001.</a:t>
          </a:r>
          <a:endParaRPr lang="en-US"/>
        </a:p>
      </dgm:t>
    </dgm:pt>
    <dgm:pt modelId="{475442DD-AD71-4E2A-92F8-E09BAEC00B05}" type="parTrans" cxnId="{65A68156-422A-4C1C-B2AA-0EE711AD089B}">
      <dgm:prSet/>
      <dgm:spPr/>
      <dgm:t>
        <a:bodyPr/>
        <a:lstStyle/>
        <a:p>
          <a:endParaRPr lang="en-US"/>
        </a:p>
      </dgm:t>
    </dgm:pt>
    <dgm:pt modelId="{89B07F9C-2B0C-4DCC-8DE9-EE1315DCED07}" type="sibTrans" cxnId="{65A68156-422A-4C1C-B2AA-0EE711AD089B}">
      <dgm:prSet/>
      <dgm:spPr/>
      <dgm:t>
        <a:bodyPr/>
        <a:lstStyle/>
        <a:p>
          <a:endParaRPr lang="en-US"/>
        </a:p>
      </dgm:t>
    </dgm:pt>
    <dgm:pt modelId="{245D6FD7-49C5-48C2-ABA3-4F435A3FD4BA}">
      <dgm:prSet/>
      <dgm:spPr/>
      <dgm:t>
        <a:bodyPr/>
        <a:lstStyle/>
        <a:p>
          <a:r>
            <a:rPr lang="tr-TR"/>
            <a:t>F. E. Sezer. Issues in Turkish Syntax. PhD thesis, Harvard University, 1991.</a:t>
          </a:r>
          <a:endParaRPr lang="en-US"/>
        </a:p>
      </dgm:t>
    </dgm:pt>
    <dgm:pt modelId="{A120AC85-B850-48CE-8644-300AA2B1D6C8}" type="parTrans" cxnId="{E12EC0A7-17A2-483A-878A-4B061117407A}">
      <dgm:prSet/>
      <dgm:spPr/>
      <dgm:t>
        <a:bodyPr/>
        <a:lstStyle/>
        <a:p>
          <a:endParaRPr lang="en-US"/>
        </a:p>
      </dgm:t>
    </dgm:pt>
    <dgm:pt modelId="{C19B7814-786E-4FBC-88C6-81995A2B69F1}" type="sibTrans" cxnId="{E12EC0A7-17A2-483A-878A-4B061117407A}">
      <dgm:prSet/>
      <dgm:spPr/>
      <dgm:t>
        <a:bodyPr/>
        <a:lstStyle/>
        <a:p>
          <a:endParaRPr lang="en-US"/>
        </a:p>
      </dgm:t>
    </dgm:pt>
    <dgm:pt modelId="{34A3558E-0CA7-45CB-8792-03605DE1FCC9}">
      <dgm:prSet/>
      <dgm:spPr/>
      <dgm:t>
        <a:bodyPr/>
        <a:lstStyle/>
        <a:p>
          <a:r>
            <a:rPr lang="tr-TR"/>
            <a:t>M. Steedman and J. Baldridge. Non-Transformational Syntax, chapter Combinatory Categorial Grammar, pages 181–224. Blackwell, 2011.</a:t>
          </a:r>
          <a:endParaRPr lang="en-US"/>
        </a:p>
      </dgm:t>
    </dgm:pt>
    <dgm:pt modelId="{ED4ECDB6-75BE-41FF-A983-36E117661E71}" type="parTrans" cxnId="{70F85BC0-025D-4488-9803-11B97CEDF217}">
      <dgm:prSet/>
      <dgm:spPr/>
      <dgm:t>
        <a:bodyPr/>
        <a:lstStyle/>
        <a:p>
          <a:endParaRPr lang="en-US"/>
        </a:p>
      </dgm:t>
    </dgm:pt>
    <dgm:pt modelId="{D2C92870-ED73-4E17-A1AA-9BEF73750B15}" type="sibTrans" cxnId="{70F85BC0-025D-4488-9803-11B97CEDF217}">
      <dgm:prSet/>
      <dgm:spPr/>
      <dgm:t>
        <a:bodyPr/>
        <a:lstStyle/>
        <a:p>
          <a:endParaRPr lang="en-US"/>
        </a:p>
      </dgm:t>
    </dgm:pt>
    <dgm:pt modelId="{55E42AB0-AECF-4DD6-B80B-849421D4D70E}">
      <dgm:prSet/>
      <dgm:spPr/>
      <dgm:t>
        <a:bodyPr/>
        <a:lstStyle/>
        <a:p>
          <a:r>
            <a:rPr lang="tr-TR"/>
            <a:t>M. Steedman and C. Bozşahin. Projecting from the lexicon. Mark Steedman and Cem Bozşahin, n.d.</a:t>
          </a:r>
          <a:endParaRPr lang="en-US"/>
        </a:p>
      </dgm:t>
    </dgm:pt>
    <dgm:pt modelId="{8E62B161-29D1-49AA-A0B1-B7CC7EB62565}" type="parTrans" cxnId="{2D30B9BB-9598-4726-8BA4-122E083CBD34}">
      <dgm:prSet/>
      <dgm:spPr/>
      <dgm:t>
        <a:bodyPr/>
        <a:lstStyle/>
        <a:p>
          <a:endParaRPr lang="en-US"/>
        </a:p>
      </dgm:t>
    </dgm:pt>
    <dgm:pt modelId="{6E9C891C-905B-4C10-AA4C-3B21D5F347A8}" type="sibTrans" cxnId="{2D30B9BB-9598-4726-8BA4-122E083CBD34}">
      <dgm:prSet/>
      <dgm:spPr/>
      <dgm:t>
        <a:bodyPr/>
        <a:lstStyle/>
        <a:p>
          <a:endParaRPr lang="en-US"/>
        </a:p>
      </dgm:t>
    </dgm:pt>
    <dgm:pt modelId="{FF29701C-7E16-4D7B-8542-E781A397201D}">
      <dgm:prSet/>
      <dgm:spPr/>
      <dgm:t>
        <a:bodyPr/>
        <a:lstStyle/>
        <a:p>
          <a:r>
            <a:rPr lang="tr-TR"/>
            <a:t>S. S. Tura. Definiteness and referentiality in turkish nonverbal sentences. In D. I. Slobin and</a:t>
          </a:r>
          <a:endParaRPr lang="en-US"/>
        </a:p>
      </dgm:t>
    </dgm:pt>
    <dgm:pt modelId="{04441EC4-8CF7-4510-8FFC-DB334A707FF1}" type="parTrans" cxnId="{10FA1151-C2DB-4B50-80B6-E80EDC5A786D}">
      <dgm:prSet/>
      <dgm:spPr/>
      <dgm:t>
        <a:bodyPr/>
        <a:lstStyle/>
        <a:p>
          <a:endParaRPr lang="en-US"/>
        </a:p>
      </dgm:t>
    </dgm:pt>
    <dgm:pt modelId="{636DF46A-08F5-4225-8412-D5F233ED42B1}" type="sibTrans" cxnId="{10FA1151-C2DB-4B50-80B6-E80EDC5A786D}">
      <dgm:prSet/>
      <dgm:spPr/>
      <dgm:t>
        <a:bodyPr/>
        <a:lstStyle/>
        <a:p>
          <a:endParaRPr lang="en-US"/>
        </a:p>
      </dgm:t>
    </dgm:pt>
    <dgm:pt modelId="{F0B68645-D13D-482B-B302-269C0C3C4A75}">
      <dgm:prSet/>
      <dgm:spPr/>
      <dgm:t>
        <a:bodyPr/>
        <a:lstStyle/>
        <a:p>
          <a:r>
            <a:rPr lang="tr-TR"/>
            <a:t>K. Zimmer, editors, Studies in Turkish Linguistics, pages 165–194. John Benjamins, 1986. URL https://www.jbe-platform.com/content/books/9789027279163-09ded.</a:t>
          </a:r>
          <a:endParaRPr lang="en-US"/>
        </a:p>
      </dgm:t>
    </dgm:pt>
    <dgm:pt modelId="{102555C8-EC48-4DD7-ABC8-61726D03DDDB}" type="parTrans" cxnId="{876CB97A-9E87-430C-96FF-F9F55090B2B3}">
      <dgm:prSet/>
      <dgm:spPr/>
      <dgm:t>
        <a:bodyPr/>
        <a:lstStyle/>
        <a:p>
          <a:endParaRPr lang="en-US"/>
        </a:p>
      </dgm:t>
    </dgm:pt>
    <dgm:pt modelId="{C846F8C3-5B64-4E9B-86FA-5BC4465195EB}" type="sibTrans" cxnId="{876CB97A-9E87-430C-96FF-F9F55090B2B3}">
      <dgm:prSet/>
      <dgm:spPr/>
      <dgm:t>
        <a:bodyPr/>
        <a:lstStyle/>
        <a:p>
          <a:endParaRPr lang="en-US"/>
        </a:p>
      </dgm:t>
    </dgm:pt>
    <dgm:pt modelId="{6F1E3952-24C0-4BC5-8A1B-B0071BA2649F}">
      <dgm:prSet/>
      <dgm:spPr/>
      <dgm:t>
        <a:bodyPr/>
        <a:lstStyle/>
        <a:p>
          <a:r>
            <a:rPr lang="tr-TR" dirty="0"/>
            <a:t>R. D. Van-Valin Jr. Linguistic Universals, chapter Some Universals of Verb Semantics, pages 155–178. Cambridge University Press, 2006.</a:t>
          </a:r>
          <a:endParaRPr lang="en-US" dirty="0"/>
        </a:p>
      </dgm:t>
    </dgm:pt>
    <dgm:pt modelId="{F6EB7246-0455-4969-B0C3-023ED1B9D9BF}" type="parTrans" cxnId="{E924CF33-F06E-4615-A780-01456701C184}">
      <dgm:prSet/>
      <dgm:spPr/>
      <dgm:t>
        <a:bodyPr/>
        <a:lstStyle/>
        <a:p>
          <a:endParaRPr lang="en-US"/>
        </a:p>
      </dgm:t>
    </dgm:pt>
    <dgm:pt modelId="{891BAB42-4B13-4D3B-9167-30440B100DCB}" type="sibTrans" cxnId="{E924CF33-F06E-4615-A780-01456701C184}">
      <dgm:prSet/>
      <dgm:spPr/>
      <dgm:t>
        <a:bodyPr/>
        <a:lstStyle/>
        <a:p>
          <a:endParaRPr lang="en-US"/>
        </a:p>
      </dgm:t>
    </dgm:pt>
    <dgm:pt modelId="{E371FD7F-9404-49FF-86EB-CDE59164F890}">
      <dgm:prSet/>
      <dgm:spPr/>
      <dgm:t>
        <a:bodyPr/>
        <a:lstStyle/>
        <a:p>
          <a:r>
            <a:rPr lang="tr-TR"/>
            <a:t>A. Wedel. Turkish emphatic reduplication. Technical report, UC Santa Cruz: Working Papers, 1999.</a:t>
          </a:r>
          <a:endParaRPr lang="en-US"/>
        </a:p>
      </dgm:t>
    </dgm:pt>
    <dgm:pt modelId="{DEBE4DFC-1D4A-43C6-9DDB-BCC0A2E946F7}" type="parTrans" cxnId="{5AA23968-1E20-4858-B3AF-740CBDB2B5EB}">
      <dgm:prSet/>
      <dgm:spPr/>
      <dgm:t>
        <a:bodyPr/>
        <a:lstStyle/>
        <a:p>
          <a:endParaRPr lang="en-US"/>
        </a:p>
      </dgm:t>
    </dgm:pt>
    <dgm:pt modelId="{A2E6FD76-CC39-496E-B8E2-7C417AC8C5E8}" type="sibTrans" cxnId="{5AA23968-1E20-4858-B3AF-740CBDB2B5EB}">
      <dgm:prSet/>
      <dgm:spPr/>
      <dgm:t>
        <a:bodyPr/>
        <a:lstStyle/>
        <a:p>
          <a:endParaRPr lang="en-US"/>
        </a:p>
      </dgm:t>
    </dgm:pt>
    <dgm:pt modelId="{5289B82F-0EB5-4BFB-A2CF-936D1E2C8050}" type="pres">
      <dgm:prSet presAssocID="{71E30C1B-5BC6-4BAD-B91C-4A68881D9F6F}" presName="vert0" presStyleCnt="0">
        <dgm:presLayoutVars>
          <dgm:dir/>
          <dgm:animOne val="branch"/>
          <dgm:animLvl val="lvl"/>
        </dgm:presLayoutVars>
      </dgm:prSet>
      <dgm:spPr/>
    </dgm:pt>
    <dgm:pt modelId="{4462F1C4-DEF7-4FF4-ACED-CFA68FB9312C}" type="pres">
      <dgm:prSet presAssocID="{7396E1DB-0AE1-4ABA-A3B6-B3CB9A99FA5C}" presName="thickLine" presStyleLbl="alignNode1" presStyleIdx="0" presStyleCnt="8"/>
      <dgm:spPr/>
    </dgm:pt>
    <dgm:pt modelId="{3C8C61E8-20FB-4F58-B9FF-0BDB57EA0A69}" type="pres">
      <dgm:prSet presAssocID="{7396E1DB-0AE1-4ABA-A3B6-B3CB9A99FA5C}" presName="horz1" presStyleCnt="0"/>
      <dgm:spPr/>
    </dgm:pt>
    <dgm:pt modelId="{D5B39C05-BBD0-463E-BFB7-3641BA1D107C}" type="pres">
      <dgm:prSet presAssocID="{7396E1DB-0AE1-4ABA-A3B6-B3CB9A99FA5C}" presName="tx1" presStyleLbl="revTx" presStyleIdx="0" presStyleCnt="8"/>
      <dgm:spPr/>
    </dgm:pt>
    <dgm:pt modelId="{62E25D6E-D639-4C27-A3C6-2C48F24B59A8}" type="pres">
      <dgm:prSet presAssocID="{7396E1DB-0AE1-4ABA-A3B6-B3CB9A99FA5C}" presName="vert1" presStyleCnt="0"/>
      <dgm:spPr/>
    </dgm:pt>
    <dgm:pt modelId="{4F0596D7-BDE9-41E6-9010-27A73C1EC4C1}" type="pres">
      <dgm:prSet presAssocID="{245D6FD7-49C5-48C2-ABA3-4F435A3FD4BA}" presName="thickLine" presStyleLbl="alignNode1" presStyleIdx="1" presStyleCnt="8"/>
      <dgm:spPr/>
    </dgm:pt>
    <dgm:pt modelId="{15F7EF08-8A0A-453B-9D88-D4AF0386B821}" type="pres">
      <dgm:prSet presAssocID="{245D6FD7-49C5-48C2-ABA3-4F435A3FD4BA}" presName="horz1" presStyleCnt="0"/>
      <dgm:spPr/>
    </dgm:pt>
    <dgm:pt modelId="{58AC7542-3930-4B82-93FA-B08F4686099A}" type="pres">
      <dgm:prSet presAssocID="{245D6FD7-49C5-48C2-ABA3-4F435A3FD4BA}" presName="tx1" presStyleLbl="revTx" presStyleIdx="1" presStyleCnt="8"/>
      <dgm:spPr/>
    </dgm:pt>
    <dgm:pt modelId="{84B33689-3054-4E97-9B55-3DFEE696685B}" type="pres">
      <dgm:prSet presAssocID="{245D6FD7-49C5-48C2-ABA3-4F435A3FD4BA}" presName="vert1" presStyleCnt="0"/>
      <dgm:spPr/>
    </dgm:pt>
    <dgm:pt modelId="{0AF2BC53-C018-4508-9B8B-58E8839F7311}" type="pres">
      <dgm:prSet presAssocID="{34A3558E-0CA7-45CB-8792-03605DE1FCC9}" presName="thickLine" presStyleLbl="alignNode1" presStyleIdx="2" presStyleCnt="8"/>
      <dgm:spPr/>
    </dgm:pt>
    <dgm:pt modelId="{80883C1E-C7E9-4619-99C9-7E7C62177178}" type="pres">
      <dgm:prSet presAssocID="{34A3558E-0CA7-45CB-8792-03605DE1FCC9}" presName="horz1" presStyleCnt="0"/>
      <dgm:spPr/>
    </dgm:pt>
    <dgm:pt modelId="{57D1DA69-D1D1-48B1-8FDE-479296F5F09E}" type="pres">
      <dgm:prSet presAssocID="{34A3558E-0CA7-45CB-8792-03605DE1FCC9}" presName="tx1" presStyleLbl="revTx" presStyleIdx="2" presStyleCnt="8"/>
      <dgm:spPr/>
    </dgm:pt>
    <dgm:pt modelId="{ED0BFBED-503D-4E10-B2AC-8F2D155BCE28}" type="pres">
      <dgm:prSet presAssocID="{34A3558E-0CA7-45CB-8792-03605DE1FCC9}" presName="vert1" presStyleCnt="0"/>
      <dgm:spPr/>
    </dgm:pt>
    <dgm:pt modelId="{CDF79877-B6CC-46B6-891B-1B302F00285F}" type="pres">
      <dgm:prSet presAssocID="{55E42AB0-AECF-4DD6-B80B-849421D4D70E}" presName="thickLine" presStyleLbl="alignNode1" presStyleIdx="3" presStyleCnt="8"/>
      <dgm:spPr/>
    </dgm:pt>
    <dgm:pt modelId="{357A8F06-6875-48FF-9A0A-6C9942CAA121}" type="pres">
      <dgm:prSet presAssocID="{55E42AB0-AECF-4DD6-B80B-849421D4D70E}" presName="horz1" presStyleCnt="0"/>
      <dgm:spPr/>
    </dgm:pt>
    <dgm:pt modelId="{B208D23D-A47C-4B17-9BDB-4EA2A32CFFB2}" type="pres">
      <dgm:prSet presAssocID="{55E42AB0-AECF-4DD6-B80B-849421D4D70E}" presName="tx1" presStyleLbl="revTx" presStyleIdx="3" presStyleCnt="8"/>
      <dgm:spPr/>
    </dgm:pt>
    <dgm:pt modelId="{BE817647-D2E9-4DB7-BD64-A2B2EA2E1E8F}" type="pres">
      <dgm:prSet presAssocID="{55E42AB0-AECF-4DD6-B80B-849421D4D70E}" presName="vert1" presStyleCnt="0"/>
      <dgm:spPr/>
    </dgm:pt>
    <dgm:pt modelId="{0791E358-FF7C-4D37-8C07-EC58DB457D5D}" type="pres">
      <dgm:prSet presAssocID="{FF29701C-7E16-4D7B-8542-E781A397201D}" presName="thickLine" presStyleLbl="alignNode1" presStyleIdx="4" presStyleCnt="8"/>
      <dgm:spPr/>
    </dgm:pt>
    <dgm:pt modelId="{ED6F20E3-77A3-4DD5-8D44-0E5D0C03CF2B}" type="pres">
      <dgm:prSet presAssocID="{FF29701C-7E16-4D7B-8542-E781A397201D}" presName="horz1" presStyleCnt="0"/>
      <dgm:spPr/>
    </dgm:pt>
    <dgm:pt modelId="{A11774A7-BB96-4029-86B4-626ECC72535C}" type="pres">
      <dgm:prSet presAssocID="{FF29701C-7E16-4D7B-8542-E781A397201D}" presName="tx1" presStyleLbl="revTx" presStyleIdx="4" presStyleCnt="8"/>
      <dgm:spPr/>
    </dgm:pt>
    <dgm:pt modelId="{0AB3DF04-288C-46DA-ABD6-22AF1B26F92D}" type="pres">
      <dgm:prSet presAssocID="{FF29701C-7E16-4D7B-8542-E781A397201D}" presName="vert1" presStyleCnt="0"/>
      <dgm:spPr/>
    </dgm:pt>
    <dgm:pt modelId="{200CD106-7350-4BEE-A334-5B9252F5D3E7}" type="pres">
      <dgm:prSet presAssocID="{F0B68645-D13D-482B-B302-269C0C3C4A75}" presName="thickLine" presStyleLbl="alignNode1" presStyleIdx="5" presStyleCnt="8"/>
      <dgm:spPr/>
    </dgm:pt>
    <dgm:pt modelId="{614246D3-73ED-4F21-907A-5DA44D30AFA4}" type="pres">
      <dgm:prSet presAssocID="{F0B68645-D13D-482B-B302-269C0C3C4A75}" presName="horz1" presStyleCnt="0"/>
      <dgm:spPr/>
    </dgm:pt>
    <dgm:pt modelId="{983159A2-586A-449B-9CC2-9FAE76311FA5}" type="pres">
      <dgm:prSet presAssocID="{F0B68645-D13D-482B-B302-269C0C3C4A75}" presName="tx1" presStyleLbl="revTx" presStyleIdx="5" presStyleCnt="8"/>
      <dgm:spPr/>
    </dgm:pt>
    <dgm:pt modelId="{5E950AF7-E0B5-4161-BBFD-14FDF9063A3F}" type="pres">
      <dgm:prSet presAssocID="{F0B68645-D13D-482B-B302-269C0C3C4A75}" presName="vert1" presStyleCnt="0"/>
      <dgm:spPr/>
    </dgm:pt>
    <dgm:pt modelId="{63D01660-046A-4616-94F7-4DD4D2BE7302}" type="pres">
      <dgm:prSet presAssocID="{6F1E3952-24C0-4BC5-8A1B-B0071BA2649F}" presName="thickLine" presStyleLbl="alignNode1" presStyleIdx="6" presStyleCnt="8"/>
      <dgm:spPr/>
    </dgm:pt>
    <dgm:pt modelId="{F2339F48-0849-4E5B-8FEE-61780C04C2F5}" type="pres">
      <dgm:prSet presAssocID="{6F1E3952-24C0-4BC5-8A1B-B0071BA2649F}" presName="horz1" presStyleCnt="0"/>
      <dgm:spPr/>
    </dgm:pt>
    <dgm:pt modelId="{615301C8-8E34-4987-9A72-9AE1772B837A}" type="pres">
      <dgm:prSet presAssocID="{6F1E3952-24C0-4BC5-8A1B-B0071BA2649F}" presName="tx1" presStyleLbl="revTx" presStyleIdx="6" presStyleCnt="8"/>
      <dgm:spPr/>
    </dgm:pt>
    <dgm:pt modelId="{CE56DDFA-DC87-4B08-8988-1958BA0B46A2}" type="pres">
      <dgm:prSet presAssocID="{6F1E3952-24C0-4BC5-8A1B-B0071BA2649F}" presName="vert1" presStyleCnt="0"/>
      <dgm:spPr/>
    </dgm:pt>
    <dgm:pt modelId="{F22FC301-5899-43F5-8A0C-E6879A5A36A0}" type="pres">
      <dgm:prSet presAssocID="{E371FD7F-9404-49FF-86EB-CDE59164F890}" presName="thickLine" presStyleLbl="alignNode1" presStyleIdx="7" presStyleCnt="8"/>
      <dgm:spPr/>
    </dgm:pt>
    <dgm:pt modelId="{64C91281-4E89-45AC-94A2-8C8A83075C65}" type="pres">
      <dgm:prSet presAssocID="{E371FD7F-9404-49FF-86EB-CDE59164F890}" presName="horz1" presStyleCnt="0"/>
      <dgm:spPr/>
    </dgm:pt>
    <dgm:pt modelId="{13AD83C3-FF8F-443E-A7DF-45A9C143DFBC}" type="pres">
      <dgm:prSet presAssocID="{E371FD7F-9404-49FF-86EB-CDE59164F890}" presName="tx1" presStyleLbl="revTx" presStyleIdx="7" presStyleCnt="8"/>
      <dgm:spPr/>
    </dgm:pt>
    <dgm:pt modelId="{D1388F0B-C922-4A33-BE68-5D6FFC875DBA}" type="pres">
      <dgm:prSet presAssocID="{E371FD7F-9404-49FF-86EB-CDE59164F890}" presName="vert1" presStyleCnt="0"/>
      <dgm:spPr/>
    </dgm:pt>
  </dgm:ptLst>
  <dgm:cxnLst>
    <dgm:cxn modelId="{92E28605-21F9-42AD-A4AC-2877051E364B}" type="presOf" srcId="{7396E1DB-0AE1-4ABA-A3B6-B3CB9A99FA5C}" destId="{D5B39C05-BBD0-463E-BFB7-3641BA1D107C}" srcOrd="0" destOrd="0" presId="urn:microsoft.com/office/officeart/2008/layout/LinedList"/>
    <dgm:cxn modelId="{6B54A32E-0FD6-47A8-97BC-D6DAEAE42DA3}" type="presOf" srcId="{71E30C1B-5BC6-4BAD-B91C-4A68881D9F6F}" destId="{5289B82F-0EB5-4BFB-A2CF-936D1E2C8050}" srcOrd="0" destOrd="0" presId="urn:microsoft.com/office/officeart/2008/layout/LinedList"/>
    <dgm:cxn modelId="{67186631-A865-4FFC-8741-A50AE3714C1C}" type="presOf" srcId="{6F1E3952-24C0-4BC5-8A1B-B0071BA2649F}" destId="{615301C8-8E34-4987-9A72-9AE1772B837A}" srcOrd="0" destOrd="0" presId="urn:microsoft.com/office/officeart/2008/layout/LinedList"/>
    <dgm:cxn modelId="{E924CF33-F06E-4615-A780-01456701C184}" srcId="{71E30C1B-5BC6-4BAD-B91C-4A68881D9F6F}" destId="{6F1E3952-24C0-4BC5-8A1B-B0071BA2649F}" srcOrd="6" destOrd="0" parTransId="{F6EB7246-0455-4969-B0C3-023ED1B9D9BF}" sibTransId="{891BAB42-4B13-4D3B-9167-30440B100DCB}"/>
    <dgm:cxn modelId="{09202E34-5293-456D-87BD-D50BB461703A}" type="presOf" srcId="{55E42AB0-AECF-4DD6-B80B-849421D4D70E}" destId="{B208D23D-A47C-4B17-9BDB-4EA2A32CFFB2}" srcOrd="0" destOrd="0" presId="urn:microsoft.com/office/officeart/2008/layout/LinedList"/>
    <dgm:cxn modelId="{A04A2467-8CF9-4E10-AB60-565A31E1F682}" type="presOf" srcId="{E371FD7F-9404-49FF-86EB-CDE59164F890}" destId="{13AD83C3-FF8F-443E-A7DF-45A9C143DFBC}" srcOrd="0" destOrd="0" presId="urn:microsoft.com/office/officeart/2008/layout/LinedList"/>
    <dgm:cxn modelId="{BD0E1D48-EE57-4993-BE8B-8AA022E2C223}" type="presOf" srcId="{FF29701C-7E16-4D7B-8542-E781A397201D}" destId="{A11774A7-BB96-4029-86B4-626ECC72535C}" srcOrd="0" destOrd="0" presId="urn:microsoft.com/office/officeart/2008/layout/LinedList"/>
    <dgm:cxn modelId="{5AA23968-1E20-4858-B3AF-740CBDB2B5EB}" srcId="{71E30C1B-5BC6-4BAD-B91C-4A68881D9F6F}" destId="{E371FD7F-9404-49FF-86EB-CDE59164F890}" srcOrd="7" destOrd="0" parTransId="{DEBE4DFC-1D4A-43C6-9DDB-BCC0A2E946F7}" sibTransId="{A2E6FD76-CC39-496E-B8E2-7C417AC8C5E8}"/>
    <dgm:cxn modelId="{10FA1151-C2DB-4B50-80B6-E80EDC5A786D}" srcId="{71E30C1B-5BC6-4BAD-B91C-4A68881D9F6F}" destId="{FF29701C-7E16-4D7B-8542-E781A397201D}" srcOrd="4" destOrd="0" parTransId="{04441EC4-8CF7-4510-8FFC-DB334A707FF1}" sibTransId="{636DF46A-08F5-4225-8412-D5F233ED42B1}"/>
    <dgm:cxn modelId="{65A68156-422A-4C1C-B2AA-0EE711AD089B}" srcId="{71E30C1B-5BC6-4BAD-B91C-4A68881D9F6F}" destId="{7396E1DB-0AE1-4ABA-A3B6-B3CB9A99FA5C}" srcOrd="0" destOrd="0" parTransId="{475442DD-AD71-4E2A-92F8-E09BAEC00B05}" sibTransId="{89B07F9C-2B0C-4DCC-8DE9-EE1315DCED07}"/>
    <dgm:cxn modelId="{876CB97A-9E87-430C-96FF-F9F55090B2B3}" srcId="{71E30C1B-5BC6-4BAD-B91C-4A68881D9F6F}" destId="{F0B68645-D13D-482B-B302-269C0C3C4A75}" srcOrd="5" destOrd="0" parTransId="{102555C8-EC48-4DD7-ABC8-61726D03DDDB}" sibTransId="{C846F8C3-5B64-4E9B-86FA-5BC4465195EB}"/>
    <dgm:cxn modelId="{DCF2EE93-4338-4912-917A-FB624BFF35A8}" type="presOf" srcId="{34A3558E-0CA7-45CB-8792-03605DE1FCC9}" destId="{57D1DA69-D1D1-48B1-8FDE-479296F5F09E}" srcOrd="0" destOrd="0" presId="urn:microsoft.com/office/officeart/2008/layout/LinedList"/>
    <dgm:cxn modelId="{E12EC0A7-17A2-483A-878A-4B061117407A}" srcId="{71E30C1B-5BC6-4BAD-B91C-4A68881D9F6F}" destId="{245D6FD7-49C5-48C2-ABA3-4F435A3FD4BA}" srcOrd="1" destOrd="0" parTransId="{A120AC85-B850-48CE-8644-300AA2B1D6C8}" sibTransId="{C19B7814-786E-4FBC-88C6-81995A2B69F1}"/>
    <dgm:cxn modelId="{B39752B4-1D38-4231-8E29-C2A0DFEC9390}" type="presOf" srcId="{F0B68645-D13D-482B-B302-269C0C3C4A75}" destId="{983159A2-586A-449B-9CC2-9FAE76311FA5}" srcOrd="0" destOrd="0" presId="urn:microsoft.com/office/officeart/2008/layout/LinedList"/>
    <dgm:cxn modelId="{E6E662B5-517C-4D89-BE70-F1B24E1946EF}" type="presOf" srcId="{245D6FD7-49C5-48C2-ABA3-4F435A3FD4BA}" destId="{58AC7542-3930-4B82-93FA-B08F4686099A}" srcOrd="0" destOrd="0" presId="urn:microsoft.com/office/officeart/2008/layout/LinedList"/>
    <dgm:cxn modelId="{2D30B9BB-9598-4726-8BA4-122E083CBD34}" srcId="{71E30C1B-5BC6-4BAD-B91C-4A68881D9F6F}" destId="{55E42AB0-AECF-4DD6-B80B-849421D4D70E}" srcOrd="3" destOrd="0" parTransId="{8E62B161-29D1-49AA-A0B1-B7CC7EB62565}" sibTransId="{6E9C891C-905B-4C10-AA4C-3B21D5F347A8}"/>
    <dgm:cxn modelId="{70F85BC0-025D-4488-9803-11B97CEDF217}" srcId="{71E30C1B-5BC6-4BAD-B91C-4A68881D9F6F}" destId="{34A3558E-0CA7-45CB-8792-03605DE1FCC9}" srcOrd="2" destOrd="0" parTransId="{ED4ECDB6-75BE-41FF-A983-36E117661E71}" sibTransId="{D2C92870-ED73-4E17-A1AA-9BEF73750B15}"/>
    <dgm:cxn modelId="{9685E377-B872-44CC-BA78-E2D9847EE4BE}" type="presParOf" srcId="{5289B82F-0EB5-4BFB-A2CF-936D1E2C8050}" destId="{4462F1C4-DEF7-4FF4-ACED-CFA68FB9312C}" srcOrd="0" destOrd="0" presId="urn:microsoft.com/office/officeart/2008/layout/LinedList"/>
    <dgm:cxn modelId="{C1319285-030F-48DD-84A8-419169BFCB4B}" type="presParOf" srcId="{5289B82F-0EB5-4BFB-A2CF-936D1E2C8050}" destId="{3C8C61E8-20FB-4F58-B9FF-0BDB57EA0A69}" srcOrd="1" destOrd="0" presId="urn:microsoft.com/office/officeart/2008/layout/LinedList"/>
    <dgm:cxn modelId="{8B31A5C7-1AD8-46ED-8D2B-9280BDA925C2}" type="presParOf" srcId="{3C8C61E8-20FB-4F58-B9FF-0BDB57EA0A69}" destId="{D5B39C05-BBD0-463E-BFB7-3641BA1D107C}" srcOrd="0" destOrd="0" presId="urn:microsoft.com/office/officeart/2008/layout/LinedList"/>
    <dgm:cxn modelId="{AB2EF18A-C55D-4FEE-AE6F-74F24806C4ED}" type="presParOf" srcId="{3C8C61E8-20FB-4F58-B9FF-0BDB57EA0A69}" destId="{62E25D6E-D639-4C27-A3C6-2C48F24B59A8}" srcOrd="1" destOrd="0" presId="urn:microsoft.com/office/officeart/2008/layout/LinedList"/>
    <dgm:cxn modelId="{B111A368-299D-4BFD-9D47-2CF877B07387}" type="presParOf" srcId="{5289B82F-0EB5-4BFB-A2CF-936D1E2C8050}" destId="{4F0596D7-BDE9-41E6-9010-27A73C1EC4C1}" srcOrd="2" destOrd="0" presId="urn:microsoft.com/office/officeart/2008/layout/LinedList"/>
    <dgm:cxn modelId="{02369843-69C9-4352-A949-8EC5FF437B8B}" type="presParOf" srcId="{5289B82F-0EB5-4BFB-A2CF-936D1E2C8050}" destId="{15F7EF08-8A0A-453B-9D88-D4AF0386B821}" srcOrd="3" destOrd="0" presId="urn:microsoft.com/office/officeart/2008/layout/LinedList"/>
    <dgm:cxn modelId="{F580B7AC-9B2E-47B6-A2E1-B97295B4CBAC}" type="presParOf" srcId="{15F7EF08-8A0A-453B-9D88-D4AF0386B821}" destId="{58AC7542-3930-4B82-93FA-B08F4686099A}" srcOrd="0" destOrd="0" presId="urn:microsoft.com/office/officeart/2008/layout/LinedList"/>
    <dgm:cxn modelId="{D2F2D2C4-86A5-4D9F-81CB-55568FB2230E}" type="presParOf" srcId="{15F7EF08-8A0A-453B-9D88-D4AF0386B821}" destId="{84B33689-3054-4E97-9B55-3DFEE696685B}" srcOrd="1" destOrd="0" presId="urn:microsoft.com/office/officeart/2008/layout/LinedList"/>
    <dgm:cxn modelId="{A8667708-F22C-4B64-8F0E-EF18BD4F95EC}" type="presParOf" srcId="{5289B82F-0EB5-4BFB-A2CF-936D1E2C8050}" destId="{0AF2BC53-C018-4508-9B8B-58E8839F7311}" srcOrd="4" destOrd="0" presId="urn:microsoft.com/office/officeart/2008/layout/LinedList"/>
    <dgm:cxn modelId="{533B3C1C-BBDB-4D52-A91F-6251FD03D5BA}" type="presParOf" srcId="{5289B82F-0EB5-4BFB-A2CF-936D1E2C8050}" destId="{80883C1E-C7E9-4619-99C9-7E7C62177178}" srcOrd="5" destOrd="0" presId="urn:microsoft.com/office/officeart/2008/layout/LinedList"/>
    <dgm:cxn modelId="{4BD76FFE-F357-4EB3-859D-6C06CA0F71D8}" type="presParOf" srcId="{80883C1E-C7E9-4619-99C9-7E7C62177178}" destId="{57D1DA69-D1D1-48B1-8FDE-479296F5F09E}" srcOrd="0" destOrd="0" presId="urn:microsoft.com/office/officeart/2008/layout/LinedList"/>
    <dgm:cxn modelId="{3B3CFB6E-46B9-43D9-BB22-7A74E5E2BD88}" type="presParOf" srcId="{80883C1E-C7E9-4619-99C9-7E7C62177178}" destId="{ED0BFBED-503D-4E10-B2AC-8F2D155BCE28}" srcOrd="1" destOrd="0" presId="urn:microsoft.com/office/officeart/2008/layout/LinedList"/>
    <dgm:cxn modelId="{1CB9DE0B-893D-4C09-A8F4-8AA59E5BF8A7}" type="presParOf" srcId="{5289B82F-0EB5-4BFB-A2CF-936D1E2C8050}" destId="{CDF79877-B6CC-46B6-891B-1B302F00285F}" srcOrd="6" destOrd="0" presId="urn:microsoft.com/office/officeart/2008/layout/LinedList"/>
    <dgm:cxn modelId="{2E99BB88-390F-461C-AB4E-CE4A75140BB2}" type="presParOf" srcId="{5289B82F-0EB5-4BFB-A2CF-936D1E2C8050}" destId="{357A8F06-6875-48FF-9A0A-6C9942CAA121}" srcOrd="7" destOrd="0" presId="urn:microsoft.com/office/officeart/2008/layout/LinedList"/>
    <dgm:cxn modelId="{C99B9D7F-544F-4F7A-90F6-2C06F6949E24}" type="presParOf" srcId="{357A8F06-6875-48FF-9A0A-6C9942CAA121}" destId="{B208D23D-A47C-4B17-9BDB-4EA2A32CFFB2}" srcOrd="0" destOrd="0" presId="urn:microsoft.com/office/officeart/2008/layout/LinedList"/>
    <dgm:cxn modelId="{445B49F0-F910-46EC-BD2D-CB37A80BD9CF}" type="presParOf" srcId="{357A8F06-6875-48FF-9A0A-6C9942CAA121}" destId="{BE817647-D2E9-4DB7-BD64-A2B2EA2E1E8F}" srcOrd="1" destOrd="0" presId="urn:microsoft.com/office/officeart/2008/layout/LinedList"/>
    <dgm:cxn modelId="{FEF5AF5F-27A0-4B37-8F1D-1617FBE3B3C0}" type="presParOf" srcId="{5289B82F-0EB5-4BFB-A2CF-936D1E2C8050}" destId="{0791E358-FF7C-4D37-8C07-EC58DB457D5D}" srcOrd="8" destOrd="0" presId="urn:microsoft.com/office/officeart/2008/layout/LinedList"/>
    <dgm:cxn modelId="{929C4593-9AB1-4886-AF85-074CA66784F1}" type="presParOf" srcId="{5289B82F-0EB5-4BFB-A2CF-936D1E2C8050}" destId="{ED6F20E3-77A3-4DD5-8D44-0E5D0C03CF2B}" srcOrd="9" destOrd="0" presId="urn:microsoft.com/office/officeart/2008/layout/LinedList"/>
    <dgm:cxn modelId="{C908F316-5865-4D3D-A795-CD902572D4CF}" type="presParOf" srcId="{ED6F20E3-77A3-4DD5-8D44-0E5D0C03CF2B}" destId="{A11774A7-BB96-4029-86B4-626ECC72535C}" srcOrd="0" destOrd="0" presId="urn:microsoft.com/office/officeart/2008/layout/LinedList"/>
    <dgm:cxn modelId="{3B94E775-D774-41FA-B615-7BD2F8172335}" type="presParOf" srcId="{ED6F20E3-77A3-4DD5-8D44-0E5D0C03CF2B}" destId="{0AB3DF04-288C-46DA-ABD6-22AF1B26F92D}" srcOrd="1" destOrd="0" presId="urn:microsoft.com/office/officeart/2008/layout/LinedList"/>
    <dgm:cxn modelId="{5EF57082-C87A-449B-8C38-842D8961908C}" type="presParOf" srcId="{5289B82F-0EB5-4BFB-A2CF-936D1E2C8050}" destId="{200CD106-7350-4BEE-A334-5B9252F5D3E7}" srcOrd="10" destOrd="0" presId="urn:microsoft.com/office/officeart/2008/layout/LinedList"/>
    <dgm:cxn modelId="{91067310-AEC1-48E4-B4CD-588AE50BA4DD}" type="presParOf" srcId="{5289B82F-0EB5-4BFB-A2CF-936D1E2C8050}" destId="{614246D3-73ED-4F21-907A-5DA44D30AFA4}" srcOrd="11" destOrd="0" presId="urn:microsoft.com/office/officeart/2008/layout/LinedList"/>
    <dgm:cxn modelId="{1AF98A7B-F192-430C-B56C-D1466C8439D5}" type="presParOf" srcId="{614246D3-73ED-4F21-907A-5DA44D30AFA4}" destId="{983159A2-586A-449B-9CC2-9FAE76311FA5}" srcOrd="0" destOrd="0" presId="urn:microsoft.com/office/officeart/2008/layout/LinedList"/>
    <dgm:cxn modelId="{514D98E4-2DBE-4E0B-8B05-326E7E3E32BA}" type="presParOf" srcId="{614246D3-73ED-4F21-907A-5DA44D30AFA4}" destId="{5E950AF7-E0B5-4161-BBFD-14FDF9063A3F}" srcOrd="1" destOrd="0" presId="urn:microsoft.com/office/officeart/2008/layout/LinedList"/>
    <dgm:cxn modelId="{E5721DE2-A1B6-46F3-BDBC-16BFCE59230B}" type="presParOf" srcId="{5289B82F-0EB5-4BFB-A2CF-936D1E2C8050}" destId="{63D01660-046A-4616-94F7-4DD4D2BE7302}" srcOrd="12" destOrd="0" presId="urn:microsoft.com/office/officeart/2008/layout/LinedList"/>
    <dgm:cxn modelId="{2C586925-CCD9-45F7-94DA-27BF62DE62EC}" type="presParOf" srcId="{5289B82F-0EB5-4BFB-A2CF-936D1E2C8050}" destId="{F2339F48-0849-4E5B-8FEE-61780C04C2F5}" srcOrd="13" destOrd="0" presId="urn:microsoft.com/office/officeart/2008/layout/LinedList"/>
    <dgm:cxn modelId="{6EE3D96D-B57D-4F78-9B17-8A375C03B048}" type="presParOf" srcId="{F2339F48-0849-4E5B-8FEE-61780C04C2F5}" destId="{615301C8-8E34-4987-9A72-9AE1772B837A}" srcOrd="0" destOrd="0" presId="urn:microsoft.com/office/officeart/2008/layout/LinedList"/>
    <dgm:cxn modelId="{BC6B26A8-4EE0-4454-9F2D-04F67FA960BA}" type="presParOf" srcId="{F2339F48-0849-4E5B-8FEE-61780C04C2F5}" destId="{CE56DDFA-DC87-4B08-8988-1958BA0B46A2}" srcOrd="1" destOrd="0" presId="urn:microsoft.com/office/officeart/2008/layout/LinedList"/>
    <dgm:cxn modelId="{C06263C8-06F3-4E3C-98EB-91D63F41E4AA}" type="presParOf" srcId="{5289B82F-0EB5-4BFB-A2CF-936D1E2C8050}" destId="{F22FC301-5899-43F5-8A0C-E6879A5A36A0}" srcOrd="14" destOrd="0" presId="urn:microsoft.com/office/officeart/2008/layout/LinedList"/>
    <dgm:cxn modelId="{389D56A7-97A2-4CF6-9FAB-9363A2762F86}" type="presParOf" srcId="{5289B82F-0EB5-4BFB-A2CF-936D1E2C8050}" destId="{64C91281-4E89-45AC-94A2-8C8A83075C65}" srcOrd="15" destOrd="0" presId="urn:microsoft.com/office/officeart/2008/layout/LinedList"/>
    <dgm:cxn modelId="{5D225782-BF92-45E8-B5F4-7DE33A4BA8A4}" type="presParOf" srcId="{64C91281-4E89-45AC-94A2-8C8A83075C65}" destId="{13AD83C3-FF8F-443E-A7DF-45A9C143DFBC}" srcOrd="0" destOrd="0" presId="urn:microsoft.com/office/officeart/2008/layout/LinedList"/>
    <dgm:cxn modelId="{D47B6CC0-9D95-4848-A6E6-E91FA70F5593}" type="presParOf" srcId="{64C91281-4E89-45AC-94A2-8C8A83075C65}" destId="{D1388F0B-C922-4A33-BE68-5D6FFC875D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70713-F5DF-4FF3-B069-B2E515EB422D}">
      <dsp:nvSpPr>
        <dsp:cNvPr id="0" name=""/>
        <dsp:cNvSpPr/>
      </dsp:nvSpPr>
      <dsp:spPr>
        <a:xfrm rot="5400000">
          <a:off x="3226374" y="-1228556"/>
          <a:ext cx="738551" cy="33841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/>
            <a:t>Priority on syntax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Second step IM</a:t>
          </a:r>
        </a:p>
      </dsp:txBody>
      <dsp:txXfrm rot="-5400000">
        <a:off x="1903580" y="130291"/>
        <a:ext cx="3348088" cy="666445"/>
      </dsp:txXfrm>
    </dsp:sp>
    <dsp:sp modelId="{15A11F3A-68C4-4A11-9A06-080C22123EA0}">
      <dsp:nvSpPr>
        <dsp:cNvPr id="0" name=""/>
        <dsp:cNvSpPr/>
      </dsp:nvSpPr>
      <dsp:spPr>
        <a:xfrm>
          <a:off x="0" y="1919"/>
          <a:ext cx="1903579" cy="9231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DM Understudied</a:t>
          </a:r>
        </a:p>
      </dsp:txBody>
      <dsp:txXfrm>
        <a:off x="45066" y="46985"/>
        <a:ext cx="1813447" cy="833057"/>
      </dsp:txXfrm>
    </dsp:sp>
    <dsp:sp modelId="{FA5650BB-616E-436C-82FC-3E0E9234D7BD}">
      <dsp:nvSpPr>
        <dsp:cNvPr id="0" name=""/>
        <dsp:cNvSpPr/>
      </dsp:nvSpPr>
      <dsp:spPr>
        <a:xfrm rot="5400000">
          <a:off x="3226374" y="-259207"/>
          <a:ext cx="738551" cy="3384141"/>
        </a:xfrm>
        <a:prstGeom prst="round2SameRect">
          <a:avLst/>
        </a:prstGeom>
        <a:solidFill>
          <a:schemeClr val="accent2">
            <a:tint val="40000"/>
            <a:alpha val="90000"/>
            <a:hueOff val="-619280"/>
            <a:satOff val="1307"/>
            <a:lumOff val="13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619280"/>
              <a:satOff val="1307"/>
              <a:lumOff val="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/>
            <a:t>More variety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/>
            <a:t>Semantic content</a:t>
          </a:r>
        </a:p>
      </dsp:txBody>
      <dsp:txXfrm rot="-5400000">
        <a:off x="1903580" y="1099640"/>
        <a:ext cx="3348088" cy="666445"/>
      </dsp:txXfrm>
    </dsp:sp>
    <dsp:sp modelId="{359C5D9F-BB60-466F-A062-D32B16949A79}">
      <dsp:nvSpPr>
        <dsp:cNvPr id="0" name=""/>
        <dsp:cNvSpPr/>
      </dsp:nvSpPr>
      <dsp:spPr>
        <a:xfrm>
          <a:off x="0" y="971268"/>
          <a:ext cx="1903579" cy="923189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DM More Complex</a:t>
          </a:r>
        </a:p>
      </dsp:txBody>
      <dsp:txXfrm>
        <a:off x="45066" y="1016334"/>
        <a:ext cx="1813447" cy="833057"/>
      </dsp:txXfrm>
    </dsp:sp>
    <dsp:sp modelId="{3C861752-1CCE-41ED-AA02-C19F596298DB}">
      <dsp:nvSpPr>
        <dsp:cNvPr id="0" name=""/>
        <dsp:cNvSpPr/>
      </dsp:nvSpPr>
      <dsp:spPr>
        <a:xfrm rot="5400000">
          <a:off x="3226374" y="710141"/>
          <a:ext cx="738551" cy="3384141"/>
        </a:xfrm>
        <a:prstGeom prst="round2SameRect">
          <a:avLst/>
        </a:prstGeom>
        <a:solidFill>
          <a:schemeClr val="accent2">
            <a:tint val="40000"/>
            <a:alpha val="90000"/>
            <a:hueOff val="-1238560"/>
            <a:satOff val="2615"/>
            <a:lumOff val="26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38560"/>
              <a:satOff val="2615"/>
              <a:lumOff val="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Rich DM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Quite productive affixes</a:t>
          </a:r>
        </a:p>
      </dsp:txBody>
      <dsp:txXfrm rot="-5400000">
        <a:off x="1903580" y="2068989"/>
        <a:ext cx="3348088" cy="666445"/>
      </dsp:txXfrm>
    </dsp:sp>
    <dsp:sp modelId="{6E5CC4B7-38CF-44EA-8323-53FBCA4261B2}">
      <dsp:nvSpPr>
        <dsp:cNvPr id="0" name=""/>
        <dsp:cNvSpPr/>
      </dsp:nvSpPr>
      <dsp:spPr>
        <a:xfrm>
          <a:off x="0" y="1940617"/>
          <a:ext cx="1903579" cy="923189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Turkish DM</a:t>
          </a:r>
        </a:p>
      </dsp:txBody>
      <dsp:txXfrm>
        <a:off x="45066" y="1985683"/>
        <a:ext cx="1813447" cy="833057"/>
      </dsp:txXfrm>
    </dsp:sp>
    <dsp:sp modelId="{48BAE302-A30C-4FCB-B52A-32FC12CEC0BD}">
      <dsp:nvSpPr>
        <dsp:cNvPr id="0" name=""/>
        <dsp:cNvSpPr/>
      </dsp:nvSpPr>
      <dsp:spPr>
        <a:xfrm rot="5400000">
          <a:off x="3226374" y="1679491"/>
          <a:ext cx="738551" cy="3384141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/>
            <a:t>Not too loose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/>
            <a:t>Not too restrictive</a:t>
          </a:r>
        </a:p>
      </dsp:txBody>
      <dsp:txXfrm rot="-5400000">
        <a:off x="1903580" y="3038339"/>
        <a:ext cx="3348088" cy="666445"/>
      </dsp:txXfrm>
    </dsp:sp>
    <dsp:sp modelId="{14584E85-6EC7-477B-BAAC-1A5A5F337761}">
      <dsp:nvSpPr>
        <dsp:cNvPr id="0" name=""/>
        <dsp:cNvSpPr/>
      </dsp:nvSpPr>
      <dsp:spPr>
        <a:xfrm>
          <a:off x="0" y="2909966"/>
          <a:ext cx="1903579" cy="923189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CCG</a:t>
          </a:r>
        </a:p>
      </dsp:txBody>
      <dsp:txXfrm>
        <a:off x="45066" y="2955032"/>
        <a:ext cx="1813447" cy="833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7DD3B-B622-4A89-A8B0-2E638A03DB3A}">
      <dsp:nvSpPr>
        <dsp:cNvPr id="0" name=""/>
        <dsp:cNvSpPr/>
      </dsp:nvSpPr>
      <dsp:spPr>
        <a:xfrm rot="5400000">
          <a:off x="497938" y="921566"/>
          <a:ext cx="809335" cy="9213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E4B1C3-EC90-4ECB-A410-8CBD1CB3F402}">
      <dsp:nvSpPr>
        <dsp:cNvPr id="0" name=""/>
        <dsp:cNvSpPr/>
      </dsp:nvSpPr>
      <dsp:spPr>
        <a:xfrm>
          <a:off x="283513" y="24401"/>
          <a:ext cx="1362444" cy="95366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Morphology</a:t>
          </a:r>
        </a:p>
      </dsp:txBody>
      <dsp:txXfrm>
        <a:off x="330076" y="70964"/>
        <a:ext cx="1269318" cy="860540"/>
      </dsp:txXfrm>
    </dsp:sp>
    <dsp:sp modelId="{6837EA0E-FBF3-452C-BFE6-3D637E33A481}">
      <dsp:nvSpPr>
        <dsp:cNvPr id="0" name=""/>
        <dsp:cNvSpPr/>
      </dsp:nvSpPr>
      <dsp:spPr>
        <a:xfrm>
          <a:off x="1645957" y="115355"/>
          <a:ext cx="990912" cy="770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C0D4C-D20B-4C78-8844-E2CA43988CBA}">
      <dsp:nvSpPr>
        <dsp:cNvPr id="0" name=""/>
        <dsp:cNvSpPr/>
      </dsp:nvSpPr>
      <dsp:spPr>
        <a:xfrm rot="5400000">
          <a:off x="1627549" y="1992848"/>
          <a:ext cx="809335" cy="9213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B1427E-18EF-45BB-8C6C-337957166660}">
      <dsp:nvSpPr>
        <dsp:cNvPr id="0" name=""/>
        <dsp:cNvSpPr/>
      </dsp:nvSpPr>
      <dsp:spPr>
        <a:xfrm>
          <a:off x="1413124" y="1095684"/>
          <a:ext cx="1362444" cy="95366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Derivational Morphology</a:t>
          </a:r>
        </a:p>
      </dsp:txBody>
      <dsp:txXfrm>
        <a:off x="1459687" y="1142247"/>
        <a:ext cx="1269318" cy="860540"/>
      </dsp:txXfrm>
    </dsp:sp>
    <dsp:sp modelId="{3F58876F-4399-455F-A915-2840A6F06560}">
      <dsp:nvSpPr>
        <dsp:cNvPr id="0" name=""/>
        <dsp:cNvSpPr/>
      </dsp:nvSpPr>
      <dsp:spPr>
        <a:xfrm>
          <a:off x="2775568" y="1186638"/>
          <a:ext cx="990912" cy="770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100" kern="1200" dirty="0"/>
            <a:t>Understudied</a:t>
          </a:r>
        </a:p>
      </dsp:txBody>
      <dsp:txXfrm>
        <a:off x="2775568" y="1186638"/>
        <a:ext cx="990912" cy="770795"/>
      </dsp:txXfrm>
    </dsp:sp>
    <dsp:sp modelId="{65BD56D7-6A86-4860-A7C7-0B10648583A8}">
      <dsp:nvSpPr>
        <dsp:cNvPr id="0" name=""/>
        <dsp:cNvSpPr/>
      </dsp:nvSpPr>
      <dsp:spPr>
        <a:xfrm rot="5400000">
          <a:off x="2757160" y="3064131"/>
          <a:ext cx="809335" cy="9213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2EED8F-FAA2-4883-907D-D764A4C2F5C6}">
      <dsp:nvSpPr>
        <dsp:cNvPr id="0" name=""/>
        <dsp:cNvSpPr/>
      </dsp:nvSpPr>
      <dsp:spPr>
        <a:xfrm>
          <a:off x="2542735" y="2166966"/>
          <a:ext cx="1362444" cy="95366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Turkish DM</a:t>
          </a:r>
        </a:p>
      </dsp:txBody>
      <dsp:txXfrm>
        <a:off x="2589298" y="2213529"/>
        <a:ext cx="1269318" cy="860540"/>
      </dsp:txXfrm>
    </dsp:sp>
    <dsp:sp modelId="{DBDBA78F-8C4B-4BDE-8833-BED1582AEF07}">
      <dsp:nvSpPr>
        <dsp:cNvPr id="0" name=""/>
        <dsp:cNvSpPr/>
      </dsp:nvSpPr>
      <dsp:spPr>
        <a:xfrm>
          <a:off x="3905180" y="2257920"/>
          <a:ext cx="990912" cy="770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100" kern="1200" dirty="0"/>
            <a:t>Rich and diversified</a:t>
          </a:r>
        </a:p>
      </dsp:txBody>
      <dsp:txXfrm>
        <a:off x="3905180" y="2257920"/>
        <a:ext cx="990912" cy="770795"/>
      </dsp:txXfrm>
    </dsp:sp>
    <dsp:sp modelId="{C21A3E6B-B469-4DAF-97A6-D925427E690F}">
      <dsp:nvSpPr>
        <dsp:cNvPr id="0" name=""/>
        <dsp:cNvSpPr/>
      </dsp:nvSpPr>
      <dsp:spPr>
        <a:xfrm>
          <a:off x="3672346" y="3238249"/>
          <a:ext cx="1362444" cy="95366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Turkish DM with Turkish Origins</a:t>
          </a:r>
        </a:p>
      </dsp:txBody>
      <dsp:txXfrm>
        <a:off x="3718909" y="3284812"/>
        <a:ext cx="1269318" cy="860540"/>
      </dsp:txXfrm>
    </dsp:sp>
    <dsp:sp modelId="{858FFEA0-FF00-4DAD-BEF6-313137C627F2}">
      <dsp:nvSpPr>
        <dsp:cNvPr id="0" name=""/>
        <dsp:cNvSpPr/>
      </dsp:nvSpPr>
      <dsp:spPr>
        <a:xfrm>
          <a:off x="5034791" y="3329203"/>
          <a:ext cx="990912" cy="770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100" kern="1200" dirty="0"/>
            <a:t>More productive</a:t>
          </a:r>
        </a:p>
      </dsp:txBody>
      <dsp:txXfrm>
        <a:off x="5034791" y="3329203"/>
        <a:ext cx="990912" cy="770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D9E6B-FB9E-4426-8E1F-59C9492D5424}">
      <dsp:nvSpPr>
        <dsp:cNvPr id="0" name=""/>
        <dsp:cNvSpPr/>
      </dsp:nvSpPr>
      <dsp:spPr>
        <a:xfrm>
          <a:off x="2376" y="997401"/>
          <a:ext cx="1566704" cy="15667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Lexical-Conceptual Structure</a:t>
          </a:r>
        </a:p>
      </dsp:txBody>
      <dsp:txXfrm>
        <a:off x="231814" y="1226839"/>
        <a:ext cx="1107828" cy="1107828"/>
      </dsp:txXfrm>
    </dsp:sp>
    <dsp:sp modelId="{41EEC0C1-4C1F-454F-9454-FFD266893CF8}">
      <dsp:nvSpPr>
        <dsp:cNvPr id="0" name=""/>
        <dsp:cNvSpPr/>
      </dsp:nvSpPr>
      <dsp:spPr>
        <a:xfrm rot="19041445">
          <a:off x="1547949" y="1564548"/>
          <a:ext cx="511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02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E0CFA-7669-42DA-996F-1D6BA5C03782}">
      <dsp:nvSpPr>
        <dsp:cNvPr id="0" name=""/>
        <dsp:cNvSpPr/>
      </dsp:nvSpPr>
      <dsp:spPr>
        <a:xfrm rot="13358555">
          <a:off x="3589208" y="1564548"/>
          <a:ext cx="511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02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FABB-4D6C-4660-8BF5-97762DC12978}">
      <dsp:nvSpPr>
        <dsp:cNvPr id="0" name=""/>
        <dsp:cNvSpPr/>
      </dsp:nvSpPr>
      <dsp:spPr>
        <a:xfrm>
          <a:off x="1992090" y="1391195"/>
          <a:ext cx="183125" cy="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2A39C-2FFA-47A1-ACAD-A08F8C36EDD1}">
      <dsp:nvSpPr>
        <dsp:cNvPr id="0" name=""/>
        <dsp:cNvSpPr/>
      </dsp:nvSpPr>
      <dsp:spPr>
        <a:xfrm>
          <a:off x="2175216" y="1001636"/>
          <a:ext cx="1298528" cy="7791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Thematic Structure</a:t>
          </a:r>
        </a:p>
      </dsp:txBody>
      <dsp:txXfrm>
        <a:off x="2175216" y="1001636"/>
        <a:ext cx="1298528" cy="779116"/>
      </dsp:txXfrm>
    </dsp:sp>
    <dsp:sp modelId="{2D210883-5D77-47A4-B809-710BA4754594}">
      <dsp:nvSpPr>
        <dsp:cNvPr id="0" name=""/>
        <dsp:cNvSpPr/>
      </dsp:nvSpPr>
      <dsp:spPr>
        <a:xfrm>
          <a:off x="3473744" y="1391195"/>
          <a:ext cx="183125" cy="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39D71-F0E6-4CC8-BB63-197BB18D0645}">
      <dsp:nvSpPr>
        <dsp:cNvPr id="0" name=""/>
        <dsp:cNvSpPr/>
      </dsp:nvSpPr>
      <dsp:spPr>
        <a:xfrm rot="2558555">
          <a:off x="1547949" y="1996958"/>
          <a:ext cx="511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02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B0AD5-B8D0-4652-B5E4-65CB2B5D5A1F}">
      <dsp:nvSpPr>
        <dsp:cNvPr id="0" name=""/>
        <dsp:cNvSpPr/>
      </dsp:nvSpPr>
      <dsp:spPr>
        <a:xfrm rot="8241445">
          <a:off x="3589208" y="1996958"/>
          <a:ext cx="511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02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5F966-26E2-4AC2-8175-04D3FF85655E}">
      <dsp:nvSpPr>
        <dsp:cNvPr id="0" name=""/>
        <dsp:cNvSpPr/>
      </dsp:nvSpPr>
      <dsp:spPr>
        <a:xfrm>
          <a:off x="1992090" y="2170311"/>
          <a:ext cx="183125" cy="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899D3-64D0-453B-AFB8-88CC7B0338B8}">
      <dsp:nvSpPr>
        <dsp:cNvPr id="0" name=""/>
        <dsp:cNvSpPr/>
      </dsp:nvSpPr>
      <dsp:spPr>
        <a:xfrm>
          <a:off x="2175216" y="1780753"/>
          <a:ext cx="1298528" cy="7791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Event Structure</a:t>
          </a:r>
        </a:p>
      </dsp:txBody>
      <dsp:txXfrm>
        <a:off x="2175216" y="1780753"/>
        <a:ext cx="1298528" cy="779116"/>
      </dsp:txXfrm>
    </dsp:sp>
    <dsp:sp modelId="{71B912F4-56D3-467B-A929-9AF167E3BA48}">
      <dsp:nvSpPr>
        <dsp:cNvPr id="0" name=""/>
        <dsp:cNvSpPr/>
      </dsp:nvSpPr>
      <dsp:spPr>
        <a:xfrm>
          <a:off x="3473744" y="2170311"/>
          <a:ext cx="183125" cy="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142B3-7CA5-450D-908C-CEE82CC6B1F0}">
      <dsp:nvSpPr>
        <dsp:cNvPr id="0" name=""/>
        <dsp:cNvSpPr/>
      </dsp:nvSpPr>
      <dsp:spPr>
        <a:xfrm>
          <a:off x="4079880" y="997401"/>
          <a:ext cx="1566704" cy="15667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Argument Structure</a:t>
          </a:r>
        </a:p>
      </dsp:txBody>
      <dsp:txXfrm>
        <a:off x="4309318" y="1226839"/>
        <a:ext cx="1107828" cy="1107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D9E6B-FB9E-4426-8E1F-59C9492D5424}">
      <dsp:nvSpPr>
        <dsp:cNvPr id="0" name=""/>
        <dsp:cNvSpPr/>
      </dsp:nvSpPr>
      <dsp:spPr>
        <a:xfrm>
          <a:off x="2376" y="997401"/>
          <a:ext cx="1566704" cy="15667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Lexical-Conceptual Structure</a:t>
          </a:r>
        </a:p>
      </dsp:txBody>
      <dsp:txXfrm>
        <a:off x="231814" y="1226839"/>
        <a:ext cx="1107828" cy="1107828"/>
      </dsp:txXfrm>
    </dsp:sp>
    <dsp:sp modelId="{41EEC0C1-4C1F-454F-9454-FFD266893CF8}">
      <dsp:nvSpPr>
        <dsp:cNvPr id="0" name=""/>
        <dsp:cNvSpPr/>
      </dsp:nvSpPr>
      <dsp:spPr>
        <a:xfrm rot="19041445">
          <a:off x="1547949" y="1564548"/>
          <a:ext cx="511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02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E0CFA-7669-42DA-996F-1D6BA5C03782}">
      <dsp:nvSpPr>
        <dsp:cNvPr id="0" name=""/>
        <dsp:cNvSpPr/>
      </dsp:nvSpPr>
      <dsp:spPr>
        <a:xfrm rot="13358555">
          <a:off x="3589208" y="1564548"/>
          <a:ext cx="511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02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FABB-4D6C-4660-8BF5-97762DC12978}">
      <dsp:nvSpPr>
        <dsp:cNvPr id="0" name=""/>
        <dsp:cNvSpPr/>
      </dsp:nvSpPr>
      <dsp:spPr>
        <a:xfrm>
          <a:off x="1992090" y="1391195"/>
          <a:ext cx="183125" cy="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2A39C-2FFA-47A1-ACAD-A08F8C36EDD1}">
      <dsp:nvSpPr>
        <dsp:cNvPr id="0" name=""/>
        <dsp:cNvSpPr/>
      </dsp:nvSpPr>
      <dsp:spPr>
        <a:xfrm>
          <a:off x="2175216" y="1001636"/>
          <a:ext cx="1298528" cy="7791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Thematic Structure</a:t>
          </a:r>
        </a:p>
      </dsp:txBody>
      <dsp:txXfrm>
        <a:off x="2175216" y="1001636"/>
        <a:ext cx="1298528" cy="779116"/>
      </dsp:txXfrm>
    </dsp:sp>
    <dsp:sp modelId="{2D210883-5D77-47A4-B809-710BA4754594}">
      <dsp:nvSpPr>
        <dsp:cNvPr id="0" name=""/>
        <dsp:cNvSpPr/>
      </dsp:nvSpPr>
      <dsp:spPr>
        <a:xfrm>
          <a:off x="3473744" y="1391195"/>
          <a:ext cx="183125" cy="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39D71-F0E6-4CC8-BB63-197BB18D0645}">
      <dsp:nvSpPr>
        <dsp:cNvPr id="0" name=""/>
        <dsp:cNvSpPr/>
      </dsp:nvSpPr>
      <dsp:spPr>
        <a:xfrm rot="2558555">
          <a:off x="1547949" y="1996958"/>
          <a:ext cx="511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02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B0AD5-B8D0-4652-B5E4-65CB2B5D5A1F}">
      <dsp:nvSpPr>
        <dsp:cNvPr id="0" name=""/>
        <dsp:cNvSpPr/>
      </dsp:nvSpPr>
      <dsp:spPr>
        <a:xfrm rot="8241445">
          <a:off x="3589208" y="1996958"/>
          <a:ext cx="511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802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5F966-26E2-4AC2-8175-04D3FF85655E}">
      <dsp:nvSpPr>
        <dsp:cNvPr id="0" name=""/>
        <dsp:cNvSpPr/>
      </dsp:nvSpPr>
      <dsp:spPr>
        <a:xfrm>
          <a:off x="1992090" y="2170311"/>
          <a:ext cx="183125" cy="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899D3-64D0-453B-AFB8-88CC7B0338B8}">
      <dsp:nvSpPr>
        <dsp:cNvPr id="0" name=""/>
        <dsp:cNvSpPr/>
      </dsp:nvSpPr>
      <dsp:spPr>
        <a:xfrm>
          <a:off x="2175216" y="1780753"/>
          <a:ext cx="1298528" cy="7791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Event Structure</a:t>
          </a:r>
        </a:p>
      </dsp:txBody>
      <dsp:txXfrm>
        <a:off x="2175216" y="1780753"/>
        <a:ext cx="1298528" cy="779116"/>
      </dsp:txXfrm>
    </dsp:sp>
    <dsp:sp modelId="{71B912F4-56D3-467B-A929-9AF167E3BA48}">
      <dsp:nvSpPr>
        <dsp:cNvPr id="0" name=""/>
        <dsp:cNvSpPr/>
      </dsp:nvSpPr>
      <dsp:spPr>
        <a:xfrm>
          <a:off x="3473744" y="2170311"/>
          <a:ext cx="183125" cy="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39807-1649-4B9C-B8A7-3FFC174FED58}">
      <dsp:nvSpPr>
        <dsp:cNvPr id="0" name=""/>
        <dsp:cNvSpPr/>
      </dsp:nvSpPr>
      <dsp:spPr>
        <a:xfrm>
          <a:off x="4079880" y="997401"/>
          <a:ext cx="1566704" cy="15667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Argument Structure</a:t>
          </a:r>
        </a:p>
      </dsp:txBody>
      <dsp:txXfrm>
        <a:off x="4309318" y="1226839"/>
        <a:ext cx="1107828" cy="1107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89F1B-A83A-420B-8F64-1257221F5E9C}">
      <dsp:nvSpPr>
        <dsp:cNvPr id="0" name=""/>
        <dsp:cNvSpPr/>
      </dsp:nvSpPr>
      <dsp:spPr>
        <a:xfrm>
          <a:off x="22" y="179585"/>
          <a:ext cx="2183852" cy="6899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Complex Event Nominals</a:t>
          </a:r>
        </a:p>
      </dsp:txBody>
      <dsp:txXfrm>
        <a:off x="22" y="179585"/>
        <a:ext cx="2183852" cy="689974"/>
      </dsp:txXfrm>
    </dsp:sp>
    <dsp:sp modelId="{DC92985C-13DC-47BE-A3C6-7294ADD1FE0E}">
      <dsp:nvSpPr>
        <dsp:cNvPr id="0" name=""/>
        <dsp:cNvSpPr/>
      </dsp:nvSpPr>
      <dsp:spPr>
        <a:xfrm>
          <a:off x="22" y="869560"/>
          <a:ext cx="2183852" cy="109525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Aspectual structure present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Derived?</a:t>
          </a:r>
        </a:p>
      </dsp:txBody>
      <dsp:txXfrm>
        <a:off x="22" y="869560"/>
        <a:ext cx="2183852" cy="1095254"/>
      </dsp:txXfrm>
    </dsp:sp>
    <dsp:sp modelId="{640FECB6-0DDD-4A1A-93AF-2D50FB8688EE}">
      <dsp:nvSpPr>
        <dsp:cNvPr id="0" name=""/>
        <dsp:cNvSpPr/>
      </dsp:nvSpPr>
      <dsp:spPr>
        <a:xfrm>
          <a:off x="2489615" y="179585"/>
          <a:ext cx="2183852" cy="6899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Others</a:t>
          </a:r>
        </a:p>
      </dsp:txBody>
      <dsp:txXfrm>
        <a:off x="2489615" y="179585"/>
        <a:ext cx="2183852" cy="689974"/>
      </dsp:txXfrm>
    </dsp:sp>
    <dsp:sp modelId="{DF8319A2-FF27-421C-8FCA-BB6EE4BDE2D6}">
      <dsp:nvSpPr>
        <dsp:cNvPr id="0" name=""/>
        <dsp:cNvSpPr/>
      </dsp:nvSpPr>
      <dsp:spPr>
        <a:xfrm>
          <a:off x="2489615" y="869560"/>
          <a:ext cx="2183852" cy="109525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No aspectual structure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Lexicalized?</a:t>
          </a:r>
        </a:p>
      </dsp:txBody>
      <dsp:txXfrm>
        <a:off x="2489615" y="869560"/>
        <a:ext cx="2183852" cy="10952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C9B24-B360-4C14-9166-1704707A3B36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32A60-3E53-40AC-B1A1-742E97C32905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M. Aronoff. Morphology by itself: Stems and inflectional classes. MIT press, 1994.</a:t>
          </a:r>
          <a:endParaRPr lang="en-US" sz="1400" kern="1200"/>
        </a:p>
      </dsp:txBody>
      <dsp:txXfrm>
        <a:off x="0" y="0"/>
        <a:ext cx="6797675" cy="706238"/>
      </dsp:txXfrm>
    </dsp:sp>
    <dsp:sp modelId="{19F88D92-E60A-43AC-A0AE-9C79B3CC4AF9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accent2">
            <a:hueOff val="-190261"/>
            <a:satOff val="-84"/>
            <a:lumOff val="224"/>
            <a:alphaOff val="0"/>
          </a:schemeClr>
        </a:solidFill>
        <a:ln w="15875" cap="flat" cmpd="sng" algn="ctr">
          <a:solidFill>
            <a:schemeClr val="accent2">
              <a:hueOff val="-190261"/>
              <a:satOff val="-84"/>
              <a:lumOff val="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7C4F3-AE19-4135-9F23-91FCF65A74B4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M. Aronoff and K. Fudeman. What is morphology? Oxford: Blackwell Publishing, 2005.</a:t>
          </a:r>
          <a:endParaRPr lang="en-US" sz="1400" kern="1200"/>
        </a:p>
      </dsp:txBody>
      <dsp:txXfrm>
        <a:off x="0" y="706238"/>
        <a:ext cx="6797675" cy="706238"/>
      </dsp:txXfrm>
    </dsp:sp>
    <dsp:sp modelId="{4293B0E0-9821-46CE-B1AC-0D78E2F30495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-380521"/>
            <a:satOff val="-167"/>
            <a:lumOff val="448"/>
            <a:alphaOff val="0"/>
          </a:schemeClr>
        </a:solidFill>
        <a:ln w="15875" cap="flat" cmpd="sng" algn="ctr">
          <a:solidFill>
            <a:schemeClr val="accent2">
              <a:hueOff val="-380521"/>
              <a:satOff val="-167"/>
              <a:lumOff val="4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9A1CF-667F-4384-A613-F82DB7169911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M. Baker. Incorporation: A Theory of Grammatical Function Changing. Chicago University Press, 1988.</a:t>
          </a:r>
          <a:endParaRPr lang="en-US" sz="1400" kern="1200"/>
        </a:p>
      </dsp:txBody>
      <dsp:txXfrm>
        <a:off x="0" y="1412477"/>
        <a:ext cx="6797675" cy="706238"/>
      </dsp:txXfrm>
    </dsp:sp>
    <dsp:sp modelId="{18770294-87EF-44F6-BE1E-B93CE6ABC675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accent2">
            <a:hueOff val="-570782"/>
            <a:satOff val="-251"/>
            <a:lumOff val="672"/>
            <a:alphaOff val="0"/>
          </a:schemeClr>
        </a:solidFill>
        <a:ln w="15875" cap="flat" cmpd="sng" algn="ctr">
          <a:solidFill>
            <a:schemeClr val="accent2">
              <a:hueOff val="-570782"/>
              <a:satOff val="-251"/>
              <a:lumOff val="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48B0E-0DA1-4063-986B-AEFD45BCBE9A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H. Bliss. The semantics of the bare noun in turkish. In I. Mezhevich and M. B. Dobrovolsky, editors, Calgary Papers in Linguistics, volume 25, pages 1–65. University of Calgary, 2004.</a:t>
          </a:r>
          <a:endParaRPr lang="en-US" sz="1400" kern="1200"/>
        </a:p>
      </dsp:txBody>
      <dsp:txXfrm>
        <a:off x="0" y="2118716"/>
        <a:ext cx="6797675" cy="706238"/>
      </dsp:txXfrm>
    </dsp:sp>
    <dsp:sp modelId="{F5272FA1-2AA2-4986-BF66-0DE5631E0790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-761042"/>
            <a:satOff val="-335"/>
            <a:lumOff val="897"/>
            <a:alphaOff val="0"/>
          </a:schemeClr>
        </a:solidFill>
        <a:ln w="15875" cap="flat" cmpd="sng" algn="ctr">
          <a:solidFill>
            <a:schemeClr val="accent2">
              <a:hueOff val="-761042"/>
              <a:satOff val="-335"/>
              <a:lumOff val="8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BBA48-C0C8-409E-8374-9C32F1057E3F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C. Bozşahin. The combinatory morphemic lexicon. Computational Linguistics, 28(2):145–186, 2002.</a:t>
          </a:r>
          <a:endParaRPr lang="en-US" sz="1400" kern="1200"/>
        </a:p>
      </dsp:txBody>
      <dsp:txXfrm>
        <a:off x="0" y="2824955"/>
        <a:ext cx="6797675" cy="706238"/>
      </dsp:txXfrm>
    </dsp:sp>
    <dsp:sp modelId="{AB0C0E34-C2FC-463A-92FE-F50F560498FF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accent2">
            <a:hueOff val="-951303"/>
            <a:satOff val="-419"/>
            <a:lumOff val="1121"/>
            <a:alphaOff val="0"/>
          </a:schemeClr>
        </a:solidFill>
        <a:ln w="15875" cap="flat" cmpd="sng" algn="ctr">
          <a:solidFill>
            <a:schemeClr val="accent2">
              <a:hueOff val="-951303"/>
              <a:satOff val="-419"/>
              <a:lumOff val="1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204A3-BF44-41F3-8536-97752EA67F87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C. Bozşahin. CCGlab Manual, 2017. URL http://bozsahin.github.io/ccglab.</a:t>
          </a:r>
          <a:endParaRPr lang="en-US" sz="1400" kern="1200"/>
        </a:p>
      </dsp:txBody>
      <dsp:txXfrm>
        <a:off x="0" y="3531195"/>
        <a:ext cx="6797675" cy="706238"/>
      </dsp:txXfrm>
    </dsp:sp>
    <dsp:sp modelId="{4B88B191-F7E3-4DC3-8F8C-7571AD83AF0D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-1141563"/>
            <a:satOff val="-502"/>
            <a:lumOff val="1345"/>
            <a:alphaOff val="0"/>
          </a:schemeClr>
        </a:solidFill>
        <a:ln w="15875" cap="flat" cmpd="sng" algn="ctr">
          <a:solidFill>
            <a:schemeClr val="accent2">
              <a:hueOff val="-1141563"/>
              <a:satOff val="-502"/>
              <a:lumOff val="1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68BAE-45C4-4EB1-994D-A627D8248929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C. Bozşahin. Some binary concepts in turkish morphology. Cem Bozşahin, 2018.</a:t>
          </a:r>
          <a:endParaRPr lang="en-US" sz="1400" kern="1200" dirty="0"/>
        </a:p>
      </dsp:txBody>
      <dsp:txXfrm>
        <a:off x="0" y="4237434"/>
        <a:ext cx="6797675" cy="706238"/>
      </dsp:txXfrm>
    </dsp:sp>
    <dsp:sp modelId="{DE1B0036-922F-4468-9B68-F20EF5E1DDAC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9F8BC-3EB6-49A0-BC9D-958BF87B3FB7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A. Carstairs-McCarthy. The evolution of morphology. Oxford University Press, 2010.</a:t>
          </a:r>
          <a:endParaRPr lang="en-US" sz="1400" kern="1200"/>
        </a:p>
      </dsp:txBody>
      <dsp:txXfrm>
        <a:off x="0" y="4943672"/>
        <a:ext cx="6797675" cy="7062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1F5E8-38DF-4B77-ADC6-E825042F58FB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0F755-284D-4525-A229-F250E7B2EB17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E. A. Cowper. A concise introduction to syntactic theory : the government-binding approach. University of Chicago Press, 1992.</a:t>
          </a:r>
          <a:endParaRPr lang="en-US" sz="1400" kern="1200"/>
        </a:p>
      </dsp:txBody>
      <dsp:txXfrm>
        <a:off x="0" y="0"/>
        <a:ext cx="6797675" cy="706238"/>
      </dsp:txXfrm>
    </dsp:sp>
    <dsp:sp modelId="{D8711467-E01A-4A47-B64C-94220501EB97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2EEE-DA78-4E3E-8676-980C651FF24A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M. Dede. Definiteness and referentiality in turkish verbal sentences. In D. I. Slobin and K. Zimmer, editors, Studies in Turkish Linguistics, pages 147–164. John Benjamins, 1986. URL https://www.jbe-platform.com/content/books/9789027279163-09ded.</a:t>
          </a:r>
          <a:endParaRPr lang="en-US" sz="1400" kern="1200"/>
        </a:p>
      </dsp:txBody>
      <dsp:txXfrm>
        <a:off x="0" y="706238"/>
        <a:ext cx="6797675" cy="706238"/>
      </dsp:txXfrm>
    </dsp:sp>
    <dsp:sp modelId="{8782E251-068C-46AF-BEEC-D10B3859FB64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ACDBC-2780-4C79-A225-0E2F62500CB3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D. Dowty. The Scope of Lexical Rules, chapter Quantification and the Lexicon, pages 79–106. Foris, Dordrecht, 1981.</a:t>
          </a:r>
          <a:endParaRPr lang="en-US" sz="1400" kern="1200"/>
        </a:p>
      </dsp:txBody>
      <dsp:txXfrm>
        <a:off x="0" y="1412477"/>
        <a:ext cx="6797675" cy="706238"/>
      </dsp:txXfrm>
    </dsp:sp>
    <dsp:sp modelId="{8272D7A9-8D63-4896-941D-1598FAE292CC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77A22-6A76-4235-A0BA-813997C047F4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E. Erguvanlı-Taylan, editor. The Verb in Turkish. Amsterdam: John Benjamins, 2001.</a:t>
          </a:r>
          <a:endParaRPr lang="en-US" sz="1400" kern="1200"/>
        </a:p>
      </dsp:txBody>
      <dsp:txXfrm>
        <a:off x="0" y="2118716"/>
        <a:ext cx="6797675" cy="706238"/>
      </dsp:txXfrm>
    </dsp:sp>
    <dsp:sp modelId="{A8F7F3CB-4F5D-4968-A691-3AADEC0D3A09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23A8B-0FA4-44A6-A65F-2C6EC371AB1F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L. George and J. Kornfilt. Binding and Filtering, chapter Finiteness and Boundedness in Turkish, pages 104–127. London: Croom Helm; Cambridge, Mass: MIT, 1981.</a:t>
          </a:r>
          <a:endParaRPr lang="en-US" sz="1400" kern="1200"/>
        </a:p>
      </dsp:txBody>
      <dsp:txXfrm>
        <a:off x="0" y="2824955"/>
        <a:ext cx="6797675" cy="706238"/>
      </dsp:txXfrm>
    </dsp:sp>
    <dsp:sp modelId="{CEA44B2D-889B-474F-8094-5565B14D4622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D5036-D448-496D-8C49-F5193A89AA35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A. Göksel and C. Kerslake. Turkish : a comprehensive grammar. London: Routledge, 2005.</a:t>
          </a:r>
          <a:endParaRPr lang="en-US" sz="1400" kern="1200"/>
        </a:p>
      </dsp:txBody>
      <dsp:txXfrm>
        <a:off x="0" y="3531195"/>
        <a:ext cx="6797675" cy="706238"/>
      </dsp:txXfrm>
    </dsp:sp>
    <dsp:sp modelId="{8A0041CC-4DCD-4BCE-8278-3E645D2472E9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2A055-3628-49BC-9D20-82C10B970987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J. Grimshaw. Argument Structure. MIT Press, 1990.</a:t>
          </a:r>
          <a:endParaRPr lang="en-US" sz="1400" kern="1200"/>
        </a:p>
      </dsp:txBody>
      <dsp:txXfrm>
        <a:off x="0" y="4237434"/>
        <a:ext cx="6797675" cy="706238"/>
      </dsp:txXfrm>
    </dsp:sp>
    <dsp:sp modelId="{00F913F1-62C0-4E31-9B2E-E6E9F9A8F980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76DF0-314B-423E-B7FE-5E2262211602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K. Hale and S. J. Keyser. Prolegomenon to a Theory of Argument Structure. MIT Press, 2002.</a:t>
          </a:r>
          <a:endParaRPr lang="en-US" sz="1400" kern="1200"/>
        </a:p>
      </dsp:txBody>
      <dsp:txXfrm>
        <a:off x="0" y="4943672"/>
        <a:ext cx="6797675" cy="7062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10FD4-7BB4-4838-A650-45ABFA4E8C13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477B-08A7-4625-810D-EF2356E1BD2A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C. Kennedy. Vagueness and grammar: the semantics of relative and absolute gradable adjectives. Linguistics and Philosophy, 30:1–45, 2007.</a:t>
          </a:r>
          <a:endParaRPr lang="en-US" sz="1400" kern="1200"/>
        </a:p>
      </dsp:txBody>
      <dsp:txXfrm>
        <a:off x="0" y="0"/>
        <a:ext cx="6797675" cy="706238"/>
      </dsp:txXfrm>
    </dsp:sp>
    <dsp:sp modelId="{DC6A07D0-98D8-419B-B298-B83205C7EAA4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accent2">
            <a:hueOff val="-190261"/>
            <a:satOff val="-84"/>
            <a:lumOff val="224"/>
            <a:alphaOff val="0"/>
          </a:schemeClr>
        </a:solidFill>
        <a:ln w="15875" cap="flat" cmpd="sng" algn="ctr">
          <a:solidFill>
            <a:schemeClr val="accent2">
              <a:hueOff val="-190261"/>
              <a:satOff val="-84"/>
              <a:lumOff val="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0D2C8-B608-44EB-B0F8-3917C6447261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C. Kennedy and L. McNally. Scale structure, degree modification, and the semantics of gradable predicates. Linguistic Society of America, 81(2):345–381, 2005.</a:t>
          </a:r>
          <a:endParaRPr lang="en-US" sz="1400" kern="1200"/>
        </a:p>
      </dsp:txBody>
      <dsp:txXfrm>
        <a:off x="0" y="706238"/>
        <a:ext cx="6797675" cy="706238"/>
      </dsp:txXfrm>
    </dsp:sp>
    <dsp:sp modelId="{E34C8328-6F52-4B88-B8CF-3241F763C668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-380521"/>
            <a:satOff val="-167"/>
            <a:lumOff val="448"/>
            <a:alphaOff val="0"/>
          </a:schemeClr>
        </a:solidFill>
        <a:ln w="15875" cap="flat" cmpd="sng" algn="ctr">
          <a:solidFill>
            <a:schemeClr val="accent2">
              <a:hueOff val="-380521"/>
              <a:satOff val="-167"/>
              <a:lumOff val="4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C5F5-B4AA-4AAA-A35C-738BF2B73286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O. Kılıc¸ and C. Bozşahin. Selection of linker type in emphatic reduplication: Speaker’s intuition meets corpus statistics. In 35th Annual Meeting of Cognitive Science Society, volume 35, 2013.</a:t>
          </a:r>
          <a:endParaRPr lang="en-US" sz="1400" kern="1200" dirty="0"/>
        </a:p>
      </dsp:txBody>
      <dsp:txXfrm>
        <a:off x="0" y="1412477"/>
        <a:ext cx="6797675" cy="706238"/>
      </dsp:txXfrm>
    </dsp:sp>
    <dsp:sp modelId="{D325DBFF-1BD0-449D-9CAD-BF2911AB15EE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accent2">
            <a:hueOff val="-570782"/>
            <a:satOff val="-251"/>
            <a:lumOff val="672"/>
            <a:alphaOff val="0"/>
          </a:schemeClr>
        </a:solidFill>
        <a:ln w="15875" cap="flat" cmpd="sng" algn="ctr">
          <a:solidFill>
            <a:schemeClr val="accent2">
              <a:hueOff val="-570782"/>
              <a:satOff val="-251"/>
              <a:lumOff val="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20784-7F29-42B9-B29B-F4717F1375D6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R. Lieber. Deconstructing morphology: word formation in syntactic theory. University of Chicago Press, 1992.</a:t>
          </a:r>
          <a:endParaRPr lang="en-US" sz="1400" kern="1200"/>
        </a:p>
      </dsp:txBody>
      <dsp:txXfrm>
        <a:off x="0" y="2118716"/>
        <a:ext cx="6797675" cy="706238"/>
      </dsp:txXfrm>
    </dsp:sp>
    <dsp:sp modelId="{6316B5D7-D646-4364-8A98-C7D00A64E63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-761042"/>
            <a:satOff val="-335"/>
            <a:lumOff val="897"/>
            <a:alphaOff val="0"/>
          </a:schemeClr>
        </a:solidFill>
        <a:ln w="15875" cap="flat" cmpd="sng" algn="ctr">
          <a:solidFill>
            <a:schemeClr val="accent2">
              <a:hueOff val="-761042"/>
              <a:satOff val="-335"/>
              <a:lumOff val="8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23922-614F-4917-B9D0-76B6FA1CD57E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M. Moens and M. Steedman. Temporal ontology and temporal reference. Computational Linguistics, 14:15–28, 1988.</a:t>
          </a:r>
          <a:endParaRPr lang="en-US" sz="1400" kern="1200"/>
        </a:p>
      </dsp:txBody>
      <dsp:txXfrm>
        <a:off x="0" y="2824955"/>
        <a:ext cx="6797675" cy="706238"/>
      </dsp:txXfrm>
    </dsp:sp>
    <dsp:sp modelId="{957DF2C2-9CF5-4976-8E83-2F2E6C1930F7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accent2">
            <a:hueOff val="-951303"/>
            <a:satOff val="-419"/>
            <a:lumOff val="1121"/>
            <a:alphaOff val="0"/>
          </a:schemeClr>
        </a:solidFill>
        <a:ln w="15875" cap="flat" cmpd="sng" algn="ctr">
          <a:solidFill>
            <a:schemeClr val="accent2">
              <a:hueOff val="-951303"/>
              <a:satOff val="-419"/>
              <a:lumOff val="1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687A0-8684-4F35-B93A-8FBE0319B000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K. Oflazer, E. Göçmen, and C. Bozşahin. An outline of turkish morphology. Technical report, Middle East Technical University and Bilkent University, 1995. Re-issued in 2014.</a:t>
          </a:r>
          <a:endParaRPr lang="en-US" sz="1400" kern="1200" dirty="0"/>
        </a:p>
      </dsp:txBody>
      <dsp:txXfrm>
        <a:off x="0" y="3531195"/>
        <a:ext cx="6797675" cy="706238"/>
      </dsp:txXfrm>
    </dsp:sp>
    <dsp:sp modelId="{FF44001C-21A7-4502-91B0-C78179C36269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-1141563"/>
            <a:satOff val="-502"/>
            <a:lumOff val="1345"/>
            <a:alphaOff val="0"/>
          </a:schemeClr>
        </a:solidFill>
        <a:ln w="15875" cap="flat" cmpd="sng" algn="ctr">
          <a:solidFill>
            <a:schemeClr val="accent2">
              <a:hueOff val="-1141563"/>
              <a:satOff val="-502"/>
              <a:lumOff val="1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4AD7C-1892-48A8-813B-02686DD5A933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U. Ozge. Personal communication, 2019.</a:t>
          </a:r>
          <a:endParaRPr lang="en-US" sz="1400" kern="1200"/>
        </a:p>
      </dsp:txBody>
      <dsp:txXfrm>
        <a:off x="0" y="4237434"/>
        <a:ext cx="6797675" cy="706238"/>
      </dsp:txXfrm>
    </dsp:sp>
    <dsp:sp modelId="{32274B04-6BAC-4B31-BD46-59F1612BD116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FCB1D-8E3A-46C6-B56B-0BFE2223BEC8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F. Paoli. Comparative logic as an approach to comparison in natural language. Journal of Semantics, 16:67–96, 1999.</a:t>
          </a:r>
          <a:endParaRPr lang="en-US" sz="1400" kern="1200"/>
        </a:p>
      </dsp:txBody>
      <dsp:txXfrm>
        <a:off x="0" y="4943672"/>
        <a:ext cx="6797675" cy="7062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2F1C4-DEF7-4FF4-ACED-CFA68FB9312C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39C05-BBD0-463E-BFB7-3641BA1D107C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C. Paradis. Adjectives and boundedness. Cognitive Linguistics, 12(1):47–65, 2001.</a:t>
          </a:r>
          <a:endParaRPr lang="en-US" sz="1500" kern="1200"/>
        </a:p>
      </dsp:txBody>
      <dsp:txXfrm>
        <a:off x="0" y="0"/>
        <a:ext cx="6797675" cy="706238"/>
      </dsp:txXfrm>
    </dsp:sp>
    <dsp:sp modelId="{4F0596D7-BDE9-41E6-9010-27A73C1EC4C1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accent2">
            <a:hueOff val="-190261"/>
            <a:satOff val="-84"/>
            <a:lumOff val="224"/>
            <a:alphaOff val="0"/>
          </a:schemeClr>
        </a:solidFill>
        <a:ln w="15875" cap="flat" cmpd="sng" algn="ctr">
          <a:solidFill>
            <a:schemeClr val="accent2">
              <a:hueOff val="-190261"/>
              <a:satOff val="-84"/>
              <a:lumOff val="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C7542-3930-4B82-93FA-B08F4686099A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F. E. Sezer. Issues in Turkish Syntax. PhD thesis, Harvard University, 1991.</a:t>
          </a:r>
          <a:endParaRPr lang="en-US" sz="1500" kern="1200"/>
        </a:p>
      </dsp:txBody>
      <dsp:txXfrm>
        <a:off x="0" y="706238"/>
        <a:ext cx="6797675" cy="706238"/>
      </dsp:txXfrm>
    </dsp:sp>
    <dsp:sp modelId="{0AF2BC53-C018-4508-9B8B-58E8839F7311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-380521"/>
            <a:satOff val="-167"/>
            <a:lumOff val="448"/>
            <a:alphaOff val="0"/>
          </a:schemeClr>
        </a:solidFill>
        <a:ln w="15875" cap="flat" cmpd="sng" algn="ctr">
          <a:solidFill>
            <a:schemeClr val="accent2">
              <a:hueOff val="-380521"/>
              <a:satOff val="-167"/>
              <a:lumOff val="4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1DA69-D1D1-48B1-8FDE-479296F5F09E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M. Steedman and J. Baldridge. Non-Transformational Syntax, chapter Combinatory Categorial Grammar, pages 181–224. Blackwell, 2011.</a:t>
          </a:r>
          <a:endParaRPr lang="en-US" sz="1500" kern="1200"/>
        </a:p>
      </dsp:txBody>
      <dsp:txXfrm>
        <a:off x="0" y="1412477"/>
        <a:ext cx="6797675" cy="706238"/>
      </dsp:txXfrm>
    </dsp:sp>
    <dsp:sp modelId="{CDF79877-B6CC-46B6-891B-1B302F00285F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accent2">
            <a:hueOff val="-570782"/>
            <a:satOff val="-251"/>
            <a:lumOff val="672"/>
            <a:alphaOff val="0"/>
          </a:schemeClr>
        </a:solidFill>
        <a:ln w="15875" cap="flat" cmpd="sng" algn="ctr">
          <a:solidFill>
            <a:schemeClr val="accent2">
              <a:hueOff val="-570782"/>
              <a:satOff val="-251"/>
              <a:lumOff val="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8D23D-A47C-4B17-9BDB-4EA2A32CFFB2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M. Steedman and C. Bozşahin. Projecting from the lexicon. Mark Steedman and Cem Bozşahin, n.d.</a:t>
          </a:r>
          <a:endParaRPr lang="en-US" sz="1500" kern="1200"/>
        </a:p>
      </dsp:txBody>
      <dsp:txXfrm>
        <a:off x="0" y="2118716"/>
        <a:ext cx="6797675" cy="706238"/>
      </dsp:txXfrm>
    </dsp:sp>
    <dsp:sp modelId="{0791E358-FF7C-4D37-8C07-EC58DB457D5D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-761042"/>
            <a:satOff val="-335"/>
            <a:lumOff val="897"/>
            <a:alphaOff val="0"/>
          </a:schemeClr>
        </a:solidFill>
        <a:ln w="15875" cap="flat" cmpd="sng" algn="ctr">
          <a:solidFill>
            <a:schemeClr val="accent2">
              <a:hueOff val="-761042"/>
              <a:satOff val="-335"/>
              <a:lumOff val="8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774A7-BB96-4029-86B4-626ECC72535C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S. S. Tura. Definiteness and referentiality in turkish nonverbal sentences. In D. I. Slobin and</a:t>
          </a:r>
          <a:endParaRPr lang="en-US" sz="1500" kern="1200"/>
        </a:p>
      </dsp:txBody>
      <dsp:txXfrm>
        <a:off x="0" y="2824955"/>
        <a:ext cx="6797675" cy="706238"/>
      </dsp:txXfrm>
    </dsp:sp>
    <dsp:sp modelId="{200CD106-7350-4BEE-A334-5B9252F5D3E7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accent2">
            <a:hueOff val="-951303"/>
            <a:satOff val="-419"/>
            <a:lumOff val="1121"/>
            <a:alphaOff val="0"/>
          </a:schemeClr>
        </a:solidFill>
        <a:ln w="15875" cap="flat" cmpd="sng" algn="ctr">
          <a:solidFill>
            <a:schemeClr val="accent2">
              <a:hueOff val="-951303"/>
              <a:satOff val="-419"/>
              <a:lumOff val="1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159A2-586A-449B-9CC2-9FAE76311FA5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K. Zimmer, editors, Studies in Turkish Linguistics, pages 165–194. John Benjamins, 1986. URL https://www.jbe-platform.com/content/books/9789027279163-09ded.</a:t>
          </a:r>
          <a:endParaRPr lang="en-US" sz="1500" kern="1200"/>
        </a:p>
      </dsp:txBody>
      <dsp:txXfrm>
        <a:off x="0" y="3531195"/>
        <a:ext cx="6797675" cy="706238"/>
      </dsp:txXfrm>
    </dsp:sp>
    <dsp:sp modelId="{63D01660-046A-4616-94F7-4DD4D2BE7302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-1141563"/>
            <a:satOff val="-502"/>
            <a:lumOff val="1345"/>
            <a:alphaOff val="0"/>
          </a:schemeClr>
        </a:solidFill>
        <a:ln w="15875" cap="flat" cmpd="sng" algn="ctr">
          <a:solidFill>
            <a:schemeClr val="accent2">
              <a:hueOff val="-1141563"/>
              <a:satOff val="-502"/>
              <a:lumOff val="1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301C8-8E34-4987-9A72-9AE1772B837A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R. D. Van-Valin Jr. Linguistic Universals, chapter Some Universals of Verb Semantics, pages 155–178. Cambridge University Press, 2006.</a:t>
          </a:r>
          <a:endParaRPr lang="en-US" sz="1500" kern="1200" dirty="0"/>
        </a:p>
      </dsp:txBody>
      <dsp:txXfrm>
        <a:off x="0" y="4237434"/>
        <a:ext cx="6797675" cy="706238"/>
      </dsp:txXfrm>
    </dsp:sp>
    <dsp:sp modelId="{F22FC301-5899-43F5-8A0C-E6879A5A36A0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D83C3-FF8F-443E-A7DF-45A9C143DFBC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A. Wedel. Turkish emphatic reduplication. Technical report, UC Santa Cruz: Working Papers, 1999.</a:t>
          </a:r>
          <a:endParaRPr lang="en-US" sz="1500" kern="1200"/>
        </a:p>
      </dsp:txBody>
      <dsp:txXfrm>
        <a:off x="0" y="4943672"/>
        <a:ext cx="6797675" cy="706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99F299-2B69-4985-924F-D7A02D910B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A14E7-2A39-4DB2-BF8D-9DCC195171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201F6-0F34-4D8A-BFB5-2A3065F9194D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6510-936C-4DE7-85DE-5D6F0AB0DD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EC391-40C6-4999-95DB-1A230731B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2E92-258E-4EE8-8019-37D10B4EA9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75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D701-2B06-4A9E-A36B-61AADB7FBAC2}" type="datetimeFigureOut">
              <a:rPr lang="tr-TR" smtClean="0"/>
              <a:t>12.06.2019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FB1E-80DA-43C0-8DE4-09528EA121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347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0562-5B0E-40F9-95D7-B6B2C2ED4795}" type="datetime1">
              <a:rPr lang="tr-TR" smtClean="0"/>
              <a:t>12.06.2019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3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7776-9D2C-4C6A-8A5E-A315A8650CA9}" type="datetime1">
              <a:rPr lang="tr-TR" smtClean="0"/>
              <a:t>12.06.2019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03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D5B2-77D0-47E0-B673-0291B1AF534F}" type="datetime1">
              <a:rPr lang="tr-TR" smtClean="0"/>
              <a:t>12.06.2019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37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5112-2519-4504-93FD-85637B78D75C}" type="datetime1">
              <a:rPr lang="tr-TR" smtClean="0"/>
              <a:t>12.06.2019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78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448-CF08-486A-926C-8375DF0E15BD}" type="datetime1">
              <a:rPr lang="tr-TR" smtClean="0"/>
              <a:t>12.06.2019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8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30B0-7405-42E0-BBAF-3B218229947A}" type="datetime1">
              <a:rPr lang="tr-TR" smtClean="0"/>
              <a:t>12.06.2019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F8A-F4F6-4FAF-8350-462D5C274A9A}" type="datetime1">
              <a:rPr lang="tr-TR" smtClean="0"/>
              <a:t>12.06.2019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288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B9B-5A39-45AF-9D90-CF225D89734B}" type="datetime1">
              <a:rPr lang="tr-TR" smtClean="0"/>
              <a:t>12.06.2019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4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328A-B4B9-48B1-884B-107202902E4A}" type="datetime1">
              <a:rPr lang="tr-TR" smtClean="0"/>
              <a:t>12.06.2019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5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3875E0-7CA0-46A6-8AF0-BF0592A6A6ED}" type="datetime1">
              <a:rPr lang="tr-TR" smtClean="0"/>
              <a:t>12.06.2019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9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AC8-48EF-45B6-8F00-B5C6ADA307A6}" type="datetime1">
              <a:rPr lang="tr-TR" smtClean="0"/>
              <a:t>12.06.2019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2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E8D41-A701-4E7E-8882-7F9B60670A35}" type="datetime1">
              <a:rPr lang="tr-TR" smtClean="0"/>
              <a:t>12.06.2019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CCBE58-2842-4C32-8972-B76FA3E3B3A6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8C203-1F3A-422C-8B92-4F7BC568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tr-TR" dirty="0"/>
              <a:t>Issues in Turkish Derivational Morphology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41FF1-8754-4F7D-9B33-BB6C4CEDE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tr-TR" dirty="0"/>
              <a:t>Utku can Kunter</a:t>
            </a:r>
          </a:p>
          <a:p>
            <a:r>
              <a:rPr lang="tr-TR" dirty="0"/>
              <a:t>Adv: Cem bozşahin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07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tr-TR" dirty="0"/>
              <a:t>Morphology at Large</a:t>
            </a:r>
          </a:p>
          <a:p>
            <a:r>
              <a:rPr lang="tr-TR" dirty="0"/>
              <a:t>Some Particular Aspects of Morphology</a:t>
            </a:r>
          </a:p>
          <a:p>
            <a:r>
              <a:rPr lang="tr-TR" dirty="0"/>
              <a:t>Representing Major Grammatical Categories</a:t>
            </a:r>
          </a:p>
          <a:p>
            <a:r>
              <a:rPr lang="tr-TR" dirty="0"/>
              <a:t>Turkish Morphology</a:t>
            </a:r>
          </a:p>
          <a:p>
            <a:r>
              <a:rPr lang="tr-TR" dirty="0"/>
              <a:t>CCG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6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F0F006-DB49-4A27-8BC1-F534FC98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Morphology at Large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3C461C-793B-45CC-BEE6-775DED761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095886"/>
              </p:ext>
            </p:extLst>
          </p:nvPr>
        </p:nvGraphicFramePr>
        <p:xfrm>
          <a:off x="5018808" y="1648246"/>
          <a:ext cx="5648961" cy="356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4262B9B-2F5B-4A24-ABEB-C74C36BC8D00}"/>
              </a:ext>
            </a:extLst>
          </p:cNvPr>
          <p:cNvSpPr/>
          <p:nvPr/>
        </p:nvSpPr>
        <p:spPr>
          <a:xfrm>
            <a:off x="9416799" y="5650103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Grimshaw (1990)</a:t>
            </a:r>
          </a:p>
        </p:txBody>
      </p:sp>
    </p:spTree>
    <p:extLst>
      <p:ext uri="{BB962C8B-B14F-4D97-AF65-F5344CB8AC3E}">
        <p14:creationId xmlns:p14="http://schemas.microsoft.com/office/powerpoint/2010/main" val="328746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66D4D3A-224D-4CCE-99CA-7FF24A76D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Morphology at Large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12</a:t>
            </a:fld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3C461C-793B-45CC-BEE6-775DED761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07045"/>
              </p:ext>
            </p:extLst>
          </p:nvPr>
        </p:nvGraphicFramePr>
        <p:xfrm>
          <a:off x="5018808" y="1648246"/>
          <a:ext cx="5648961" cy="356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4262B9B-2F5B-4A24-ABEB-C74C36BC8D00}"/>
              </a:ext>
            </a:extLst>
          </p:cNvPr>
          <p:cNvSpPr/>
          <p:nvPr/>
        </p:nvSpPr>
        <p:spPr>
          <a:xfrm>
            <a:off x="9865063" y="5655400"/>
            <a:ext cx="1347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Sezer (1991)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7DC81-8D7A-47CD-9901-F7E03DA5F8F2}"/>
              </a:ext>
            </a:extLst>
          </p:cNvPr>
          <p:cNvSpPr txBox="1"/>
          <p:nvPr/>
        </p:nvSpPr>
        <p:spPr>
          <a:xfrm>
            <a:off x="7446512" y="1695752"/>
            <a:ext cx="831923" cy="40862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4CB24-F79E-4697-9625-1DD8A7D13DEE}"/>
              </a:ext>
            </a:extLst>
          </p:cNvPr>
          <p:cNvSpPr txBox="1"/>
          <p:nvPr/>
        </p:nvSpPr>
        <p:spPr>
          <a:xfrm>
            <a:off x="9177050" y="1695752"/>
            <a:ext cx="1376023" cy="408623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/>
              <a:t>Morphology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0A1C998D-D0C6-4148-B9B0-F2F702FB1F30}"/>
              </a:ext>
            </a:extLst>
          </p:cNvPr>
          <p:cNvSpPr/>
          <p:nvPr/>
        </p:nvSpPr>
        <p:spPr>
          <a:xfrm>
            <a:off x="7753125" y="2220838"/>
            <a:ext cx="180325" cy="329184"/>
          </a:xfrm>
          <a:prstGeom prst="up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B4BABDFF-DCBF-4104-85B7-95E750003903}"/>
              </a:ext>
            </a:extLst>
          </p:cNvPr>
          <p:cNvSpPr/>
          <p:nvPr/>
        </p:nvSpPr>
        <p:spPr>
          <a:xfrm>
            <a:off x="9774900" y="2220838"/>
            <a:ext cx="180325" cy="329184"/>
          </a:xfrm>
          <a:prstGeom prst="up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00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068-0125-4568-AFF2-5C1597A1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BD1D-C896-4CEA-8B4D-00B62860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Inflection</a:t>
            </a:r>
          </a:p>
          <a:p>
            <a:pPr lvl="1"/>
            <a:r>
              <a:rPr lang="tr-TR" dirty="0"/>
              <a:t>c-Selection</a:t>
            </a:r>
          </a:p>
          <a:p>
            <a:r>
              <a:rPr lang="tr-TR" dirty="0"/>
              <a:t>Derivation</a:t>
            </a:r>
          </a:p>
          <a:p>
            <a:pPr lvl="1"/>
            <a:r>
              <a:rPr lang="tr-TR" dirty="0"/>
              <a:t>s-Selection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F07C4-D1C9-4C2D-AD01-39B37995D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Morphology at Large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3BFA1-3614-41B2-80E6-031E065C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tr-TR">
              <a:solidFill>
                <a:schemeClr val="tx2"/>
              </a:solidFill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C29F97-740E-455D-A590-EA2B102D8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6365" y="3835325"/>
            <a:ext cx="1842308" cy="18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Aronoff (1994)</a:t>
            </a:r>
          </a:p>
          <a:p>
            <a:pPr lvl="1"/>
            <a:r>
              <a:rPr lang="tr-TR" dirty="0"/>
              <a:t>Separation Hypothesis</a:t>
            </a:r>
          </a:p>
          <a:p>
            <a:r>
              <a:rPr lang="tr-TR" dirty="0"/>
              <a:t>Aronoff and Fudeman (2005)</a:t>
            </a:r>
          </a:p>
          <a:p>
            <a:r>
              <a:rPr lang="tr-TR" dirty="0"/>
              <a:t>Carstairs-McCarthy (2010)</a:t>
            </a:r>
          </a:p>
          <a:p>
            <a:r>
              <a:rPr lang="tr-TR" dirty="0"/>
              <a:t>Lieber (1992)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26ED-8F5C-46E7-B17E-2F7BC9C12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Morphology at Large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32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Baker (1988)</a:t>
            </a:r>
          </a:p>
          <a:p>
            <a:pPr lvl="1"/>
            <a:r>
              <a:rPr lang="tr-TR" dirty="0"/>
              <a:t>UTAH</a:t>
            </a:r>
          </a:p>
          <a:p>
            <a:r>
              <a:rPr lang="tr-TR" dirty="0"/>
              <a:t>Moens and Steedman (1988)</a:t>
            </a:r>
          </a:p>
          <a:p>
            <a:r>
              <a:rPr lang="tr-TR" dirty="0"/>
              <a:t>Turkish Emphatic Reduplication</a:t>
            </a:r>
          </a:p>
          <a:p>
            <a:pPr lvl="1"/>
            <a:r>
              <a:rPr lang="tr-TR" dirty="0"/>
              <a:t>Wedel (1999)</a:t>
            </a:r>
          </a:p>
          <a:p>
            <a:pPr lvl="1"/>
            <a:r>
              <a:rPr lang="tr-TR" dirty="0"/>
              <a:t>Kılıç and Bozşahin (2013)</a:t>
            </a:r>
          </a:p>
          <a:p>
            <a:pPr lvl="1"/>
            <a:r>
              <a:rPr lang="tr-TR" dirty="0"/>
              <a:t>A kind of construction?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55654-8609-4674-BFD3-BAFB9BB2F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Some Particular Aspects of Morphology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9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NPs</a:t>
            </a:r>
          </a:p>
          <a:p>
            <a:pPr lvl="1"/>
            <a:r>
              <a:rPr lang="tr-TR" dirty="0"/>
              <a:t>Grimshaw (1990)</a:t>
            </a:r>
          </a:p>
          <a:p>
            <a:r>
              <a:rPr lang="tr-TR" dirty="0"/>
              <a:t>Verbs</a:t>
            </a:r>
          </a:p>
          <a:p>
            <a:pPr lvl="1"/>
            <a:r>
              <a:rPr lang="tr-TR" dirty="0"/>
              <a:t>Van-Valin (2006)</a:t>
            </a:r>
          </a:p>
          <a:p>
            <a:r>
              <a:rPr lang="tr-TR" dirty="0"/>
              <a:t>Adjectives</a:t>
            </a:r>
          </a:p>
          <a:p>
            <a:pPr lvl="1"/>
            <a:r>
              <a:rPr lang="tr-TR" dirty="0"/>
              <a:t>Paoli (1999)</a:t>
            </a:r>
          </a:p>
          <a:p>
            <a:pPr lvl="1"/>
            <a:r>
              <a:rPr lang="tr-TR" dirty="0"/>
              <a:t>Paradis (2001)</a:t>
            </a:r>
          </a:p>
          <a:p>
            <a:pPr lvl="1"/>
            <a:r>
              <a:rPr lang="tr-TR" dirty="0"/>
              <a:t>Kennedy and McNally (2005)</a:t>
            </a:r>
          </a:p>
          <a:p>
            <a:pPr lvl="1"/>
            <a:r>
              <a:rPr lang="tr-TR" dirty="0"/>
              <a:t>Kennedy (2007)</a:t>
            </a:r>
          </a:p>
          <a:p>
            <a:r>
              <a:rPr lang="tr-TR" dirty="0"/>
              <a:t>Adverbs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55654-8609-4674-BFD3-BAFB9BB2F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Representing Major Grammatical Categories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0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An outline of Turkish morphology</a:t>
            </a:r>
          </a:p>
          <a:p>
            <a:pPr lvl="1"/>
            <a:r>
              <a:rPr lang="tr-TR" dirty="0"/>
              <a:t>Oflazer et al. (1995)</a:t>
            </a:r>
          </a:p>
          <a:p>
            <a:pPr lvl="1"/>
            <a:r>
              <a:rPr lang="tr-TR" dirty="0"/>
              <a:t>Bozşahin (2018)</a:t>
            </a:r>
          </a:p>
          <a:p>
            <a:r>
              <a:rPr lang="tr-TR" dirty="0"/>
              <a:t>Comprehensive sources</a:t>
            </a:r>
          </a:p>
          <a:p>
            <a:pPr lvl="1"/>
            <a:r>
              <a:rPr lang="tr-TR" dirty="0"/>
              <a:t>Erguvanlı-Taylan (2001) </a:t>
            </a:r>
          </a:p>
          <a:p>
            <a:pPr lvl="1"/>
            <a:r>
              <a:rPr lang="tr-TR" dirty="0"/>
              <a:t>Göksel and Kerslake (2005)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53109-A8C0-4218-92B5-56C986C6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Turkish Morphology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17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1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Bozşahin (2002)</a:t>
            </a:r>
          </a:p>
          <a:p>
            <a:r>
              <a:rPr lang="tr-TR" dirty="0"/>
              <a:t>Steedman and Baldridge (2011)</a:t>
            </a:r>
          </a:p>
          <a:p>
            <a:r>
              <a:rPr lang="tr-TR" dirty="0"/>
              <a:t>Bozşahin (2017)</a:t>
            </a:r>
          </a:p>
          <a:p>
            <a:pPr lvl="1"/>
            <a:r>
              <a:rPr lang="tr-TR" dirty="0"/>
              <a:t>CCGlab</a:t>
            </a:r>
          </a:p>
          <a:p>
            <a:endParaRPr lang="tr-T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98AD6-0EBA-4DC5-82F0-4C1BBD6B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CCG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18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9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Steedman and Bozsahin (n.d.) (PFTL)</a:t>
            </a:r>
          </a:p>
          <a:p>
            <a:pPr lvl="1"/>
            <a:r>
              <a:rPr lang="tr-TR" dirty="0"/>
              <a:t>Chapter 4: The Categorial Lexicon</a:t>
            </a:r>
          </a:p>
          <a:p>
            <a:pPr lvl="2"/>
            <a:r>
              <a:rPr lang="tr-TR" dirty="0"/>
              <a:t>Single vs double slashes</a:t>
            </a:r>
          </a:p>
          <a:p>
            <a:pPr lvl="1"/>
            <a:r>
              <a:rPr lang="tr-TR" dirty="0"/>
              <a:t>Chapter 16: Turkish «Complex» Morphology and Transparency of Derivation</a:t>
            </a:r>
          </a:p>
          <a:p>
            <a:pPr lvl="2"/>
            <a:r>
              <a:rPr lang="tr-TR" dirty="0"/>
              <a:t>Relativization</a:t>
            </a:r>
          </a:p>
          <a:p>
            <a:pPr lvl="2"/>
            <a:r>
              <a:rPr lang="tr-TR" dirty="0"/>
              <a:t>Coordination</a:t>
            </a:r>
          </a:p>
          <a:p>
            <a:pPr lvl="2"/>
            <a:r>
              <a:rPr lang="tr-TR" dirty="0"/>
              <a:t>Unbounded constructions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32F35-1DF4-4CF7-ACC7-F2EE61AFD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CCG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9106C-321C-4A4B-AD5A-43ED1022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F82A-7B68-4FFB-9032-2F130FBB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tr-TR" dirty="0"/>
              <a:t>Motivation</a:t>
            </a:r>
          </a:p>
          <a:p>
            <a:r>
              <a:rPr lang="tr-TR" dirty="0"/>
              <a:t>Problem Definition</a:t>
            </a:r>
          </a:p>
          <a:p>
            <a:r>
              <a:rPr lang="tr-TR" dirty="0"/>
              <a:t>State of the Art</a:t>
            </a:r>
          </a:p>
          <a:p>
            <a:r>
              <a:rPr lang="tr-TR" dirty="0"/>
              <a:t>Shape of the Problem</a:t>
            </a:r>
          </a:p>
          <a:p>
            <a:r>
              <a:rPr lang="tr-TR" dirty="0"/>
              <a:t>Preliminary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56FFB-5509-4F10-BD3B-DB755301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5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Shape of the Problem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tr-TR" dirty="0"/>
              <a:t>Major Grammatical Categories</a:t>
            </a:r>
          </a:p>
          <a:p>
            <a:r>
              <a:rPr lang="tr-TR" dirty="0"/>
              <a:t>An Inventory of Turkish Affixes</a:t>
            </a:r>
          </a:p>
          <a:p>
            <a:r>
              <a:rPr lang="tr-TR" dirty="0"/>
              <a:t>A Glance at Inflectional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20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Shape of the Problem</a:t>
            </a:r>
            <a:endParaRPr lang="tr-TR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Nouns</a:t>
            </a:r>
          </a:p>
          <a:p>
            <a:r>
              <a:rPr lang="tr-TR" dirty="0"/>
              <a:t>Verbs</a:t>
            </a:r>
          </a:p>
          <a:p>
            <a:r>
              <a:rPr lang="tr-TR" dirty="0"/>
              <a:t>Adjectives</a:t>
            </a:r>
          </a:p>
          <a:p>
            <a:r>
              <a:rPr lang="tr-TR" dirty="0"/>
              <a:t>Adverbs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32F35-1DF4-4CF7-ACC7-F2EE61AFD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/>
              <a:t>Major Grammatical Categories</a:t>
            </a:r>
          </a:p>
          <a:p>
            <a:endParaRPr lang="tr-TR" sz="1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96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Major Grammatical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Nouns</a:t>
            </a:r>
          </a:p>
          <a:p>
            <a:r>
              <a:rPr lang="tr-TR" dirty="0"/>
              <a:t>Verbs</a:t>
            </a:r>
          </a:p>
          <a:p>
            <a:r>
              <a:rPr lang="tr-TR" dirty="0"/>
              <a:t>Adjectives</a:t>
            </a:r>
          </a:p>
          <a:p>
            <a:r>
              <a:rPr lang="tr-TR" dirty="0"/>
              <a:t>Adverbs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22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F62F9-43E7-4639-9A97-1BEF5C85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7" y="2876550"/>
            <a:ext cx="28670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6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Major Grammatical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Nouns</a:t>
            </a:r>
          </a:p>
          <a:p>
            <a:r>
              <a:rPr lang="tr-TR" b="1" dirty="0"/>
              <a:t>Verbs</a:t>
            </a:r>
          </a:p>
          <a:p>
            <a:r>
              <a:rPr lang="tr-TR" dirty="0"/>
              <a:t>Adjectives</a:t>
            </a:r>
          </a:p>
          <a:p>
            <a:r>
              <a:rPr lang="tr-TR" dirty="0"/>
              <a:t>Adverbs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723767-C496-4205-B72D-FA1795F5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886075"/>
            <a:ext cx="40957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1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Major Grammatical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Nouns</a:t>
            </a:r>
          </a:p>
          <a:p>
            <a:r>
              <a:rPr lang="tr-TR" dirty="0"/>
              <a:t>Verbs</a:t>
            </a:r>
          </a:p>
          <a:p>
            <a:r>
              <a:rPr lang="tr-TR" b="1" dirty="0"/>
              <a:t>Adjectives</a:t>
            </a:r>
          </a:p>
          <a:p>
            <a:r>
              <a:rPr lang="tr-TR" dirty="0"/>
              <a:t>Adverbs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7A61B-319D-49E4-88F0-393BD023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872" y="2468338"/>
            <a:ext cx="5481216" cy="1064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F2067-AEAE-4349-8FEF-877D2190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872" y="3857414"/>
            <a:ext cx="4567484" cy="10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Major Grammatical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Nouns</a:t>
            </a:r>
          </a:p>
          <a:p>
            <a:r>
              <a:rPr lang="tr-TR" dirty="0"/>
              <a:t>Verbs</a:t>
            </a:r>
          </a:p>
          <a:p>
            <a:r>
              <a:rPr lang="tr-TR" dirty="0"/>
              <a:t>Adjectives</a:t>
            </a:r>
          </a:p>
          <a:p>
            <a:r>
              <a:rPr lang="tr-TR" b="1" dirty="0"/>
              <a:t>Adverbs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25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8B2E7-1491-4146-971A-EEAA62E2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19" y="2862154"/>
            <a:ext cx="6360202" cy="113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Shape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Oflazer et al. (1995)</a:t>
            </a:r>
          </a:p>
          <a:p>
            <a:r>
              <a:rPr lang="tr-TR" dirty="0"/>
              <a:t>Bozşahin (2018)</a:t>
            </a:r>
          </a:p>
          <a:p>
            <a:r>
              <a:rPr lang="tr-TR" dirty="0"/>
              <a:t>Coding scheme</a:t>
            </a:r>
          </a:p>
          <a:p>
            <a:pPr lvl="1"/>
            <a:r>
              <a:rPr lang="tr-TR" dirty="0"/>
              <a:t>NNI_PLU</a:t>
            </a:r>
          </a:p>
          <a:p>
            <a:pPr lvl="1"/>
            <a:r>
              <a:rPr lang="tr-TR" dirty="0"/>
              <a:t>VVI_REFX</a:t>
            </a:r>
          </a:p>
          <a:p>
            <a:pPr lvl="1"/>
            <a:r>
              <a:rPr lang="tr-TR" dirty="0"/>
              <a:t>VJD_AL</a:t>
            </a:r>
          </a:p>
          <a:p>
            <a:pPr lvl="1"/>
            <a:r>
              <a:rPr lang="tr-TR" dirty="0"/>
              <a:t>AAD_CEK</a:t>
            </a:r>
          </a:p>
          <a:p>
            <a:pPr lvl="1"/>
            <a:r>
              <a:rPr lang="tr-TR" dirty="0"/>
              <a:t>...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238059-EEC8-48AE-8BF9-25AA30FD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An Inventory of Turkish Affixes</a:t>
            </a:r>
          </a:p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26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Inventory of Turkish Affixes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27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F803C-C2A6-4E08-AB9D-B184CB58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669" y="2973697"/>
            <a:ext cx="3337559" cy="1301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A7082-1977-4977-B1F7-470A17DD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333" y="2542217"/>
            <a:ext cx="4356998" cy="17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9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Shape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Plural</a:t>
            </a:r>
          </a:p>
          <a:p>
            <a:r>
              <a:rPr lang="tr-TR" dirty="0"/>
              <a:t>Case</a:t>
            </a:r>
          </a:p>
          <a:p>
            <a:r>
              <a:rPr lang="tr-TR" dirty="0"/>
              <a:t>Relative</a:t>
            </a:r>
          </a:p>
          <a:p>
            <a:r>
              <a:rPr lang="tr-TR" dirty="0"/>
              <a:t>T/A/M</a:t>
            </a:r>
          </a:p>
          <a:p>
            <a:r>
              <a:rPr lang="tr-TR" dirty="0"/>
              <a:t>Agreement</a:t>
            </a:r>
          </a:p>
          <a:p>
            <a:r>
              <a:rPr lang="tr-TR" dirty="0"/>
              <a:t>Voice</a:t>
            </a:r>
          </a:p>
          <a:p>
            <a:endParaRPr lang="tr-T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6013B7-B47F-492F-BCB3-1B336004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Inflectional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28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93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Inflectional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Plural</a:t>
            </a:r>
          </a:p>
          <a:p>
            <a:r>
              <a:rPr lang="tr-TR" dirty="0"/>
              <a:t>Case</a:t>
            </a:r>
          </a:p>
          <a:p>
            <a:r>
              <a:rPr lang="tr-TR" dirty="0"/>
              <a:t>Relative</a:t>
            </a:r>
          </a:p>
          <a:p>
            <a:r>
              <a:rPr lang="tr-TR" dirty="0"/>
              <a:t>T/A/M</a:t>
            </a:r>
          </a:p>
          <a:p>
            <a:r>
              <a:rPr lang="tr-TR" dirty="0"/>
              <a:t>Agreement</a:t>
            </a:r>
          </a:p>
          <a:p>
            <a:r>
              <a:rPr lang="tr-TR" dirty="0"/>
              <a:t>Voice</a:t>
            </a:r>
          </a:p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29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37242-DF2A-40A6-BDF0-AF38C31E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086100"/>
            <a:ext cx="30575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Motivation</a:t>
            </a:r>
            <a:endParaRPr lang="tr-TR" sz="3600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38C50-FB79-458B-80E1-F80846D0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29DDA7-C56A-4FE5-9429-8FCC296FF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179950"/>
              </p:ext>
            </p:extLst>
          </p:nvPr>
        </p:nvGraphicFramePr>
        <p:xfrm>
          <a:off x="5380048" y="1485717"/>
          <a:ext cx="5287721" cy="383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165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Inflectional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Plural</a:t>
            </a:r>
          </a:p>
          <a:p>
            <a:r>
              <a:rPr lang="tr-TR" b="1" dirty="0"/>
              <a:t>Case</a:t>
            </a:r>
          </a:p>
          <a:p>
            <a:r>
              <a:rPr lang="tr-TR" dirty="0"/>
              <a:t>Relative</a:t>
            </a:r>
          </a:p>
          <a:p>
            <a:r>
              <a:rPr lang="tr-TR" dirty="0"/>
              <a:t>T/A/M</a:t>
            </a:r>
          </a:p>
          <a:p>
            <a:r>
              <a:rPr lang="tr-TR" dirty="0"/>
              <a:t>Agreement</a:t>
            </a:r>
          </a:p>
          <a:p>
            <a:r>
              <a:rPr lang="tr-TR" dirty="0"/>
              <a:t>Voice</a:t>
            </a:r>
          </a:p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30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97C4F-727F-41F4-835A-1F33592C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2895600"/>
            <a:ext cx="2781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Inflectional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Plural</a:t>
            </a:r>
          </a:p>
          <a:p>
            <a:r>
              <a:rPr lang="tr-TR" dirty="0"/>
              <a:t>Case</a:t>
            </a:r>
          </a:p>
          <a:p>
            <a:r>
              <a:rPr lang="tr-TR" b="1" dirty="0"/>
              <a:t>Relative</a:t>
            </a:r>
          </a:p>
          <a:p>
            <a:r>
              <a:rPr lang="tr-TR" dirty="0"/>
              <a:t>T/A/M</a:t>
            </a:r>
          </a:p>
          <a:p>
            <a:r>
              <a:rPr lang="tr-TR" dirty="0"/>
              <a:t>Agreement</a:t>
            </a:r>
          </a:p>
          <a:p>
            <a:r>
              <a:rPr lang="tr-TR" dirty="0"/>
              <a:t>Voice</a:t>
            </a:r>
          </a:p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31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D11DD-CBB3-4E23-A0C4-17F96D33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205" y="2757607"/>
            <a:ext cx="3045590" cy="1342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692FA-C748-4188-BA6F-CDCAA92767F8}"/>
              </a:ext>
            </a:extLst>
          </p:cNvPr>
          <p:cNvSpPr txBox="1"/>
          <p:nvPr/>
        </p:nvSpPr>
        <p:spPr>
          <a:xfrm>
            <a:off x="9059906" y="4960266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Construction?</a:t>
            </a:r>
          </a:p>
        </p:txBody>
      </p:sp>
    </p:spTree>
    <p:extLst>
      <p:ext uri="{BB962C8B-B14F-4D97-AF65-F5344CB8AC3E}">
        <p14:creationId xmlns:p14="http://schemas.microsoft.com/office/powerpoint/2010/main" val="37214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Inflectional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Plural</a:t>
            </a:r>
          </a:p>
          <a:p>
            <a:r>
              <a:rPr lang="tr-TR" dirty="0"/>
              <a:t>Case</a:t>
            </a:r>
          </a:p>
          <a:p>
            <a:r>
              <a:rPr lang="tr-TR" dirty="0"/>
              <a:t>Relative</a:t>
            </a:r>
          </a:p>
          <a:p>
            <a:r>
              <a:rPr lang="tr-TR" b="1" dirty="0"/>
              <a:t>T/A/M</a:t>
            </a:r>
          </a:p>
          <a:p>
            <a:r>
              <a:rPr lang="tr-TR" dirty="0"/>
              <a:t>Agreement</a:t>
            </a:r>
          </a:p>
          <a:p>
            <a:r>
              <a:rPr lang="tr-TR" dirty="0"/>
              <a:t>Voice</a:t>
            </a:r>
          </a:p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32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4DDC4-7C0C-49BD-8D13-2D4FA77F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08" y="2782823"/>
            <a:ext cx="8194075" cy="12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Inflectional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Plural</a:t>
            </a:r>
          </a:p>
          <a:p>
            <a:r>
              <a:rPr lang="tr-TR" dirty="0"/>
              <a:t>Case</a:t>
            </a:r>
          </a:p>
          <a:p>
            <a:r>
              <a:rPr lang="tr-TR" dirty="0"/>
              <a:t>Relative</a:t>
            </a:r>
          </a:p>
          <a:p>
            <a:r>
              <a:rPr lang="tr-TR" dirty="0"/>
              <a:t>T/A/M</a:t>
            </a:r>
          </a:p>
          <a:p>
            <a:r>
              <a:rPr lang="tr-TR" b="1" dirty="0"/>
              <a:t>Agreement</a:t>
            </a:r>
          </a:p>
          <a:p>
            <a:r>
              <a:rPr lang="tr-TR" dirty="0"/>
              <a:t>Voice</a:t>
            </a:r>
          </a:p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33</a:t>
            </a:fld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487120-463B-4F81-BD2F-D1D30DB55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767" y="2905125"/>
            <a:ext cx="45434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Inflectional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Plural</a:t>
            </a:r>
          </a:p>
          <a:p>
            <a:r>
              <a:rPr lang="tr-TR" dirty="0"/>
              <a:t>Case</a:t>
            </a:r>
          </a:p>
          <a:p>
            <a:r>
              <a:rPr lang="tr-TR" dirty="0"/>
              <a:t>Relative</a:t>
            </a:r>
          </a:p>
          <a:p>
            <a:r>
              <a:rPr lang="tr-TR" dirty="0"/>
              <a:t>T/A/M</a:t>
            </a:r>
          </a:p>
          <a:p>
            <a:r>
              <a:rPr lang="tr-TR" dirty="0"/>
              <a:t>Agreement</a:t>
            </a:r>
          </a:p>
          <a:p>
            <a:r>
              <a:rPr lang="tr-TR" b="1" dirty="0"/>
              <a:t>Voice</a:t>
            </a:r>
          </a:p>
          <a:p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34</a:t>
            </a:fld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112567-B8B0-40B7-8F79-84444225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871787"/>
            <a:ext cx="5057775" cy="1114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BA2C8-AB30-47A4-9046-7C8A12736934}"/>
              </a:ext>
            </a:extLst>
          </p:cNvPr>
          <p:cNvSpPr txBox="1"/>
          <p:nvPr/>
        </p:nvSpPr>
        <p:spPr>
          <a:xfrm>
            <a:off x="9290482" y="4987007"/>
            <a:ext cx="126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Derivation?</a:t>
            </a:r>
          </a:p>
        </p:txBody>
      </p:sp>
    </p:spTree>
    <p:extLst>
      <p:ext uri="{BB962C8B-B14F-4D97-AF65-F5344CB8AC3E}">
        <p14:creationId xmlns:p14="http://schemas.microsoft.com/office/powerpoint/2010/main" val="21461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Preliminary 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tr-TR" dirty="0"/>
              <a:t>Deriving from Nouns</a:t>
            </a:r>
          </a:p>
          <a:p>
            <a:r>
              <a:rPr lang="tr-TR" dirty="0"/>
              <a:t>Deriving from Verbs</a:t>
            </a:r>
          </a:p>
          <a:p>
            <a:r>
              <a:rPr lang="tr-TR" dirty="0"/>
              <a:t>Deriving from Adjectives</a:t>
            </a:r>
          </a:p>
          <a:p>
            <a:r>
              <a:rPr lang="tr-TR" dirty="0"/>
              <a:t>Deriving from Adverbs</a:t>
            </a:r>
          </a:p>
          <a:p>
            <a:r>
              <a:rPr lang="tr-TR" dirty="0"/>
              <a:t>Inflection vs Derivation</a:t>
            </a:r>
          </a:p>
          <a:p>
            <a:r>
              <a:rPr lang="tr-TR" dirty="0"/>
              <a:t>Marking Indefiniteness in Turkish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35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NND_CI</a:t>
            </a:r>
          </a:p>
          <a:p>
            <a:r>
              <a:rPr lang="tr-TR" dirty="0"/>
              <a:t>VND_LAN</a:t>
            </a:r>
          </a:p>
          <a:p>
            <a:r>
              <a:rPr lang="tr-TR" dirty="0"/>
              <a:t>JND_LI</a:t>
            </a:r>
          </a:p>
          <a:p>
            <a:r>
              <a:rPr lang="tr-TR" dirty="0"/>
              <a:t>AND_CA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36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A5229-0DC7-46A7-900B-CC2157B3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2695364"/>
            <a:ext cx="5400675" cy="23241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EB7ABDF-0B4F-4F49-A038-591FA2AE169C}"/>
              </a:ext>
            </a:extLst>
          </p:cNvPr>
          <p:cNvSpPr/>
          <p:nvPr/>
        </p:nvSpPr>
        <p:spPr>
          <a:xfrm>
            <a:off x="3581210" y="3493008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9074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NND_CI</a:t>
            </a:r>
          </a:p>
          <a:p>
            <a:r>
              <a:rPr lang="tr-TR" b="1" dirty="0"/>
              <a:t>VND_LAN</a:t>
            </a:r>
          </a:p>
          <a:p>
            <a:r>
              <a:rPr lang="tr-TR" dirty="0"/>
              <a:t>JND_LI</a:t>
            </a:r>
          </a:p>
          <a:p>
            <a:r>
              <a:rPr lang="tr-TR" dirty="0"/>
              <a:t>AND_CA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37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B4302-DB74-4DE7-96FD-F57B57B2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817" y="2671551"/>
            <a:ext cx="5267325" cy="23717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02AB184-D748-4DEB-8790-B54AC50E9315}"/>
              </a:ext>
            </a:extLst>
          </p:cNvPr>
          <p:cNvSpPr/>
          <p:nvPr/>
        </p:nvSpPr>
        <p:spPr>
          <a:xfrm>
            <a:off x="3709226" y="4123944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732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NND_CI</a:t>
            </a:r>
          </a:p>
          <a:p>
            <a:r>
              <a:rPr lang="tr-TR" dirty="0"/>
              <a:t>VND_LAN</a:t>
            </a:r>
          </a:p>
          <a:p>
            <a:r>
              <a:rPr lang="tr-TR" b="1" dirty="0"/>
              <a:t>JND_LI</a:t>
            </a:r>
          </a:p>
          <a:p>
            <a:r>
              <a:rPr lang="tr-TR" dirty="0"/>
              <a:t>AND_CA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38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E55D6-3D27-4CB6-AD25-40E6B1BDFD4D}"/>
              </a:ext>
            </a:extLst>
          </p:cNvPr>
          <p:cNvSpPr txBox="1"/>
          <p:nvPr/>
        </p:nvSpPr>
        <p:spPr>
          <a:xfrm>
            <a:off x="9500740" y="5188175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ØØ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BF231-6F1A-4896-92B3-688997DB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19151"/>
            <a:ext cx="5181600" cy="26765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C809D34-9494-4D8A-B2C3-77A2B6E4FEC1}"/>
              </a:ext>
            </a:extLst>
          </p:cNvPr>
          <p:cNvSpPr/>
          <p:nvPr/>
        </p:nvSpPr>
        <p:spPr>
          <a:xfrm>
            <a:off x="3690938" y="3342132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732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NND_CI</a:t>
            </a:r>
          </a:p>
          <a:p>
            <a:r>
              <a:rPr lang="tr-TR" dirty="0"/>
              <a:t>VND_LAN</a:t>
            </a:r>
          </a:p>
          <a:p>
            <a:r>
              <a:rPr lang="tr-TR" dirty="0"/>
              <a:t>JND_LI</a:t>
            </a:r>
          </a:p>
          <a:p>
            <a:r>
              <a:rPr lang="tr-TR" b="1" dirty="0"/>
              <a:t>AND_CA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39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BC409-9AE3-4A45-A691-7D941703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847764"/>
            <a:ext cx="5372100" cy="20193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5EF293F-85B4-4A3A-91C3-EC7352D6061D}"/>
              </a:ext>
            </a:extLst>
          </p:cNvPr>
          <p:cNvSpPr/>
          <p:nvPr/>
        </p:nvSpPr>
        <p:spPr>
          <a:xfrm>
            <a:off x="3553778" y="3656246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94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tr-TR" dirty="0"/>
              <a:t>Syntax vs Morphology</a:t>
            </a:r>
          </a:p>
          <a:p>
            <a:r>
              <a:rPr lang="tr-TR" dirty="0"/>
              <a:t>Inflection vs Derivation</a:t>
            </a:r>
          </a:p>
          <a:p>
            <a:r>
              <a:rPr lang="tr-TR" dirty="0"/>
              <a:t>Subsets of Derivation</a:t>
            </a:r>
          </a:p>
          <a:p>
            <a:r>
              <a:rPr lang="tr-TR" dirty="0"/>
              <a:t>Generative vs Constraint-Based Grammars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64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tr-TR"/>
              <a:t>NVD_ACAK</a:t>
            </a:r>
          </a:p>
          <a:p>
            <a:r>
              <a:rPr lang="tr-TR"/>
              <a:t>NVD_AK</a:t>
            </a:r>
          </a:p>
          <a:p>
            <a:r>
              <a:rPr lang="tr-TR"/>
              <a:t>NVD_AN</a:t>
            </a:r>
          </a:p>
          <a:p>
            <a:r>
              <a:rPr lang="tr-TR"/>
              <a:t>NVD_ANAK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40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300C0-326B-4A1F-9592-A2A6FD9A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12" y="2459994"/>
            <a:ext cx="2776790" cy="844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C59AE-F56B-4B6B-B846-ED8F8CEF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12" y="3435089"/>
            <a:ext cx="2967104" cy="844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85255-EAA8-4B0B-8353-88F211A2D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20" y="3428210"/>
            <a:ext cx="4049098" cy="1258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07D13-DF41-4CED-B91C-06C3271AB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320" y="2402718"/>
            <a:ext cx="2776791" cy="88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6DE1DC-0A11-489E-9A91-3328461E521A}"/>
              </a:ext>
            </a:extLst>
          </p:cNvPr>
          <p:cNvSpPr txBox="1"/>
          <p:nvPr/>
        </p:nvSpPr>
        <p:spPr>
          <a:xfrm>
            <a:off x="7349766" y="5173333"/>
            <a:ext cx="380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Often depends on the arity of the verb</a:t>
            </a:r>
          </a:p>
        </p:txBody>
      </p:sp>
    </p:spTree>
    <p:extLst>
      <p:ext uri="{BB962C8B-B14F-4D97-AF65-F5344CB8AC3E}">
        <p14:creationId xmlns:p14="http://schemas.microsoft.com/office/powerpoint/2010/main" val="76797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153FD06-FDB6-44D2-B3CB-DB53952A5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526226"/>
              </p:ext>
            </p:extLst>
          </p:nvPr>
        </p:nvGraphicFramePr>
        <p:xfrm>
          <a:off x="4039385" y="2785211"/>
          <a:ext cx="4673491" cy="214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NVD_ACAK</a:t>
            </a:r>
          </a:p>
          <a:p>
            <a:r>
              <a:rPr lang="tr-TR" dirty="0"/>
              <a:t>NVD_AK</a:t>
            </a:r>
          </a:p>
          <a:p>
            <a:r>
              <a:rPr lang="tr-TR" dirty="0"/>
              <a:t>NVD_AN</a:t>
            </a:r>
          </a:p>
          <a:p>
            <a:r>
              <a:rPr lang="tr-TR" dirty="0"/>
              <a:t>NVD_ANAK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41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A09C0-849D-47D3-83D0-39F8D279A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4205" y="2576300"/>
            <a:ext cx="5924550" cy="25622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FC4DD9D-F3EE-4301-B936-667FF73C6E1B}"/>
              </a:ext>
            </a:extLst>
          </p:cNvPr>
          <p:cNvSpPr/>
          <p:nvPr/>
        </p:nvSpPr>
        <p:spPr>
          <a:xfrm>
            <a:off x="3370898" y="3342132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3FF06-AA88-4A0D-B949-4D4EAC54BF9E}"/>
              </a:ext>
            </a:extLst>
          </p:cNvPr>
          <p:cNvSpPr txBox="1"/>
          <p:nvPr/>
        </p:nvSpPr>
        <p:spPr>
          <a:xfrm>
            <a:off x="9416799" y="542661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Grimshaw (1990)</a:t>
            </a:r>
          </a:p>
        </p:txBody>
      </p:sp>
    </p:spTree>
    <p:extLst>
      <p:ext uri="{BB962C8B-B14F-4D97-AF65-F5344CB8AC3E}">
        <p14:creationId xmlns:p14="http://schemas.microsoft.com/office/powerpoint/2010/main" val="10976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VVD_AKLA</a:t>
            </a:r>
          </a:p>
          <a:p>
            <a:r>
              <a:rPr lang="tr-TR"/>
              <a:t>VVD_ALA</a:t>
            </a:r>
          </a:p>
          <a:p>
            <a:r>
              <a:rPr lang="tr-TR"/>
              <a:t>VVD_IKLA</a:t>
            </a:r>
          </a:p>
          <a:p>
            <a:r>
              <a:rPr lang="tr-TR"/>
              <a:t>VVD_USTUR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42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04241-8C96-453F-B548-126CC264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58" y="3809508"/>
            <a:ext cx="6587926" cy="1072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34CF4-9A86-42E9-A189-AA8D4885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56" y="2440661"/>
            <a:ext cx="1437022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C83E6-4FBC-4009-AC6C-F365AA209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893" y="2374440"/>
            <a:ext cx="1352731" cy="959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CB8CA-A9BF-4E20-9B26-F45FEACC8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521" y="2440661"/>
            <a:ext cx="1373332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1390BC-7EAC-451B-966A-9F923DE9F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750" y="2440661"/>
            <a:ext cx="1382451" cy="866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F644A8-8E47-4E85-A621-53144113FAE5}"/>
              </a:ext>
            </a:extLst>
          </p:cNvPr>
          <p:cNvSpPr txBox="1"/>
          <p:nvPr/>
        </p:nvSpPr>
        <p:spPr>
          <a:xfrm>
            <a:off x="8310022" y="5388197"/>
            <a:ext cx="290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Moens and Steedman (1988)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7848AF-18D5-4297-B365-A50FF00B9282}"/>
              </a:ext>
            </a:extLst>
          </p:cNvPr>
          <p:cNvSpPr/>
          <p:nvPr/>
        </p:nvSpPr>
        <p:spPr>
          <a:xfrm rot="2068245">
            <a:off x="7194675" y="4511635"/>
            <a:ext cx="310896" cy="2006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6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VVD_AKLA</a:t>
            </a:r>
          </a:p>
          <a:p>
            <a:r>
              <a:rPr lang="tr-TR" dirty="0"/>
              <a:t>VVD_ALA</a:t>
            </a:r>
          </a:p>
          <a:p>
            <a:r>
              <a:rPr lang="tr-TR" dirty="0"/>
              <a:t>VVD_IKLA</a:t>
            </a:r>
          </a:p>
          <a:p>
            <a:r>
              <a:rPr lang="tr-TR" dirty="0"/>
              <a:t>VVD_USTUR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43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A59D6-B2F4-4215-A73C-25377DFE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39" y="2033994"/>
            <a:ext cx="4342882" cy="1867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212681-5169-4BAD-932F-9E88F175F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039" y="4215543"/>
            <a:ext cx="5481001" cy="16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46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VVD_AKLA</a:t>
            </a:r>
          </a:p>
          <a:p>
            <a:r>
              <a:rPr lang="tr-TR" dirty="0"/>
              <a:t>VVD_ALA</a:t>
            </a:r>
          </a:p>
          <a:p>
            <a:r>
              <a:rPr lang="tr-TR" dirty="0"/>
              <a:t>VVD_IKLA</a:t>
            </a:r>
          </a:p>
          <a:p>
            <a:r>
              <a:rPr lang="tr-TR" dirty="0"/>
              <a:t>VVD_USTUR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44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C85B5-82D9-4875-A81F-EF519506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2" y="2666789"/>
            <a:ext cx="5667375" cy="23812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4519E74-7B68-4EA2-9D48-8E9D98217ECE}"/>
              </a:ext>
            </a:extLst>
          </p:cNvPr>
          <p:cNvSpPr/>
          <p:nvPr/>
        </p:nvSpPr>
        <p:spPr>
          <a:xfrm>
            <a:off x="3444050" y="4133088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611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EAC945-E909-4A93-A0CE-763D0FD6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02" y="2355702"/>
            <a:ext cx="6896100" cy="2619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NVD_ACAK</a:t>
            </a:r>
          </a:p>
          <a:p>
            <a:r>
              <a:rPr lang="tr-TR" dirty="0"/>
              <a:t>VVD_AKLA</a:t>
            </a:r>
          </a:p>
          <a:p>
            <a:r>
              <a:rPr lang="tr-TR" b="1" dirty="0"/>
              <a:t>JVD_IK</a:t>
            </a:r>
          </a:p>
          <a:p>
            <a:r>
              <a:rPr lang="tr-TR" dirty="0"/>
              <a:t>AVD_IP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45</a:t>
            </a:fld>
            <a:endParaRPr lang="tr-T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297895-A66E-4573-8B3F-9FE98FDF1817}"/>
              </a:ext>
            </a:extLst>
          </p:cNvPr>
          <p:cNvSpPr/>
          <p:nvPr/>
        </p:nvSpPr>
        <p:spPr>
          <a:xfrm>
            <a:off x="3453194" y="3182112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492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NVD_ACAK</a:t>
            </a:r>
          </a:p>
          <a:p>
            <a:r>
              <a:rPr lang="tr-TR" dirty="0"/>
              <a:t>VVD_AKLA</a:t>
            </a:r>
          </a:p>
          <a:p>
            <a:r>
              <a:rPr lang="tr-TR" dirty="0"/>
              <a:t>JVD_IK</a:t>
            </a:r>
          </a:p>
          <a:p>
            <a:r>
              <a:rPr lang="tr-TR" b="1" dirty="0"/>
              <a:t>AVD_ARAK</a:t>
            </a:r>
            <a:endParaRPr lang="tr-TR" dirty="0"/>
          </a:p>
          <a:p>
            <a:r>
              <a:rPr lang="tr-TR" dirty="0"/>
              <a:t>AVD_IP</a:t>
            </a:r>
            <a:endParaRPr lang="tr-TR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46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EB97E-7633-49BC-BC7A-618A4C25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92" y="2395537"/>
            <a:ext cx="5819775" cy="206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A8665-975F-4FC3-919C-89A073734898}"/>
              </a:ext>
            </a:extLst>
          </p:cNvPr>
          <p:cNvSpPr txBox="1"/>
          <p:nvPr/>
        </p:nvSpPr>
        <p:spPr>
          <a:xfrm>
            <a:off x="9059906" y="5105879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Construction?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1C217-88BF-413E-BB59-3BF3406A1E4B}"/>
              </a:ext>
            </a:extLst>
          </p:cNvPr>
          <p:cNvSpPr/>
          <p:nvPr/>
        </p:nvSpPr>
        <p:spPr>
          <a:xfrm>
            <a:off x="3453194" y="3255263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859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NVD_ACAK</a:t>
            </a:r>
          </a:p>
          <a:p>
            <a:r>
              <a:rPr lang="tr-TR" dirty="0"/>
              <a:t>VVD_AKLA</a:t>
            </a:r>
          </a:p>
          <a:p>
            <a:r>
              <a:rPr lang="tr-TR" dirty="0"/>
              <a:t>JVD_IK</a:t>
            </a:r>
          </a:p>
          <a:p>
            <a:r>
              <a:rPr lang="tr-TR" dirty="0"/>
              <a:t>AVD_ARAK</a:t>
            </a:r>
          </a:p>
          <a:p>
            <a:r>
              <a:rPr lang="tr-TR" b="1" dirty="0"/>
              <a:t>AVD_IP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47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E30BA-1997-416B-B2F2-7310C8D1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35" y="2409825"/>
            <a:ext cx="6810375" cy="2038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97118E-9827-480B-AECB-1AF247C5519E}"/>
              </a:ext>
            </a:extLst>
          </p:cNvPr>
          <p:cNvSpPr txBox="1"/>
          <p:nvPr/>
        </p:nvSpPr>
        <p:spPr>
          <a:xfrm>
            <a:off x="9059906" y="5105879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Construction?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743522-71F3-4290-9624-1A3835FDD06D}"/>
              </a:ext>
            </a:extLst>
          </p:cNvPr>
          <p:cNvSpPr/>
          <p:nvPr/>
        </p:nvSpPr>
        <p:spPr>
          <a:xfrm>
            <a:off x="3407474" y="3255264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6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Adjectives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NJD_Ø</a:t>
            </a:r>
          </a:p>
          <a:p>
            <a:r>
              <a:rPr lang="tr-TR" dirty="0"/>
              <a:t>VJD_LAS</a:t>
            </a:r>
          </a:p>
          <a:p>
            <a:r>
              <a:rPr lang="tr-TR" dirty="0"/>
              <a:t>JJD_IMSI</a:t>
            </a:r>
          </a:p>
          <a:p>
            <a:r>
              <a:rPr lang="tr-TR" dirty="0"/>
              <a:t>AJD_CA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48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7A089-1D17-4B83-B262-931DF55C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719176"/>
            <a:ext cx="5391150" cy="22764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B0F8BB2-FBBA-42D6-9706-E8838CA14B6F}"/>
              </a:ext>
            </a:extLst>
          </p:cNvPr>
          <p:cNvSpPr/>
          <p:nvPr/>
        </p:nvSpPr>
        <p:spPr>
          <a:xfrm>
            <a:off x="3544634" y="3520440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435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Adjectives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NJD_Ø</a:t>
            </a:r>
          </a:p>
          <a:p>
            <a:r>
              <a:rPr lang="tr-TR" b="1" dirty="0"/>
              <a:t>VJD_LAS</a:t>
            </a:r>
          </a:p>
          <a:p>
            <a:r>
              <a:rPr lang="tr-TR" dirty="0"/>
              <a:t>JJD_IMSI</a:t>
            </a:r>
          </a:p>
          <a:p>
            <a:r>
              <a:rPr lang="tr-TR" dirty="0"/>
              <a:t>AJD_CA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49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4BFAF-F515-4D3A-9BDA-5EA35E40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05" y="2723939"/>
            <a:ext cx="5772150" cy="22669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3938990-9967-49D2-904B-3FEC328629E2}"/>
              </a:ext>
            </a:extLst>
          </p:cNvPr>
          <p:cNvSpPr/>
          <p:nvPr/>
        </p:nvSpPr>
        <p:spPr>
          <a:xfrm>
            <a:off x="3389186" y="4105656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08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tr-TR" dirty="0"/>
              <a:t>Syntax vs Morphology</a:t>
            </a:r>
          </a:p>
          <a:p>
            <a:r>
              <a:rPr lang="tr-TR" dirty="0"/>
              <a:t>Inflection vs Derivation vs Construction</a:t>
            </a:r>
          </a:p>
          <a:p>
            <a:r>
              <a:rPr lang="tr-TR" dirty="0"/>
              <a:t>Subsets of Derivation</a:t>
            </a:r>
          </a:p>
          <a:p>
            <a:r>
              <a:rPr lang="tr-TR" dirty="0"/>
              <a:t>Generative vs Constraint-Based Grammars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62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Adjectives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NJD_Ø</a:t>
            </a:r>
          </a:p>
          <a:p>
            <a:r>
              <a:rPr lang="tr-TR" dirty="0"/>
              <a:t>VJD_LAS</a:t>
            </a:r>
          </a:p>
          <a:p>
            <a:r>
              <a:rPr lang="tr-TR" b="1" dirty="0"/>
              <a:t>JJD_IMSI</a:t>
            </a:r>
          </a:p>
          <a:p>
            <a:r>
              <a:rPr lang="tr-TR" dirty="0"/>
              <a:t>AJD_CA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50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BCE83-9027-4631-8207-2238D3FC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2519151"/>
            <a:ext cx="6858000" cy="26765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643E55-E653-477C-8022-0988A740EDBC}"/>
              </a:ext>
            </a:extLst>
          </p:cNvPr>
          <p:cNvSpPr/>
          <p:nvPr/>
        </p:nvSpPr>
        <p:spPr>
          <a:xfrm>
            <a:off x="2877122" y="3342132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8688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Adjectives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NJD_Ø</a:t>
            </a:r>
          </a:p>
          <a:p>
            <a:r>
              <a:rPr lang="tr-TR" dirty="0"/>
              <a:t>VJD_LAS</a:t>
            </a:r>
          </a:p>
          <a:p>
            <a:r>
              <a:rPr lang="tr-TR" dirty="0"/>
              <a:t>JJD_IMSI</a:t>
            </a:r>
          </a:p>
          <a:p>
            <a:r>
              <a:rPr lang="tr-TR" b="1" dirty="0"/>
              <a:t>AJD_CA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51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D4192-29FB-42A4-984C-D8FC36B2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2547726"/>
            <a:ext cx="5657850" cy="26193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94862F6-4312-4FB0-8726-3BE50282D5B9}"/>
              </a:ext>
            </a:extLst>
          </p:cNvPr>
          <p:cNvSpPr/>
          <p:nvPr/>
        </p:nvSpPr>
        <p:spPr>
          <a:xfrm>
            <a:off x="3444050" y="3959352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0717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Deriving from Adverbs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AAD_CEK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52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C600C-DDD1-4D5F-B73E-EC598CC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0" y="2838239"/>
            <a:ext cx="6057900" cy="20383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21B8A84-D0C0-4FD6-A336-D977C5F05B95}"/>
              </a:ext>
            </a:extLst>
          </p:cNvPr>
          <p:cNvSpPr/>
          <p:nvPr/>
        </p:nvSpPr>
        <p:spPr>
          <a:xfrm>
            <a:off x="3224594" y="3683678"/>
            <a:ext cx="292608" cy="1737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927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Single slash for inflection and construction</a:t>
            </a:r>
          </a:p>
          <a:p>
            <a:pPr lvl="1"/>
            <a:r>
              <a:rPr lang="tr-TR" dirty="0"/>
              <a:t>Relative clauses</a:t>
            </a:r>
          </a:p>
          <a:p>
            <a:pPr lvl="1"/>
            <a:r>
              <a:rPr lang="tr-TR" dirty="0"/>
              <a:t>T/A/M</a:t>
            </a:r>
          </a:p>
          <a:p>
            <a:pPr lvl="1"/>
            <a:r>
              <a:rPr lang="tr-TR" dirty="0"/>
              <a:t>Agreement</a:t>
            </a:r>
          </a:p>
          <a:p>
            <a:pPr lvl="1"/>
            <a:r>
              <a:rPr lang="tr-TR" dirty="0"/>
              <a:t>Case</a:t>
            </a:r>
          </a:p>
          <a:p>
            <a:pPr lvl="1"/>
            <a:r>
              <a:rPr lang="tr-TR" dirty="0"/>
              <a:t>Number</a:t>
            </a:r>
          </a:p>
          <a:p>
            <a:r>
              <a:rPr lang="tr-TR" dirty="0"/>
              <a:t>Double slash for derivation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7072D-6A19-41E9-B029-01498D94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Inflection vs Derivation vs Construction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53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12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Preliminary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Definiteness and Referentiality in Turkish</a:t>
            </a:r>
          </a:p>
          <a:p>
            <a:pPr lvl="1"/>
            <a:r>
              <a:rPr lang="tr-TR" dirty="0"/>
              <a:t>Verbal Sentences (Dede, 1986)</a:t>
            </a:r>
          </a:p>
          <a:p>
            <a:pPr lvl="1"/>
            <a:r>
              <a:rPr lang="tr-TR" dirty="0"/>
              <a:t>Non-Verbal Sentences (Tura, 1986)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78EC9-EABA-4936-B0B2-E6D9522A2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Marking Indefiniteness in Turkish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54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18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Neutralizing the singular-plural distinction due to non-referentiality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55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65D3C-11B9-40E3-B2B1-A57441A9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367" y="2890837"/>
            <a:ext cx="5610225" cy="1076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AA8FE-A268-4016-A855-835074BC14D9}"/>
              </a:ext>
            </a:extLst>
          </p:cNvPr>
          <p:cNvSpPr txBox="1"/>
          <p:nvPr/>
        </p:nvSpPr>
        <p:spPr>
          <a:xfrm>
            <a:off x="9514263" y="5427394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Tura (1986)</a:t>
            </a:r>
          </a:p>
        </p:txBody>
      </p:sp>
    </p:spTree>
    <p:extLst>
      <p:ext uri="{BB962C8B-B14F-4D97-AF65-F5344CB8AC3E}">
        <p14:creationId xmlns:p14="http://schemas.microsoft.com/office/powerpoint/2010/main" val="2664819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Two dimensions of indefiniteness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56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A55B2-2BB6-401B-8905-893FD2BF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61" y="3153865"/>
            <a:ext cx="10033038" cy="9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96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Generally accepted variations due to indefiniteness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57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6FF42-307A-4EEB-8187-A4524130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76" y="2753149"/>
            <a:ext cx="408622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29A71-7DB5-4A36-914E-02D8420A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42" y="2753149"/>
            <a:ext cx="3781425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15D28-7162-403A-9808-3FECE18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76" y="3909273"/>
            <a:ext cx="3362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8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Some other variations due to indefiniteness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58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BAC40-7FEC-4A28-8F08-0D7C6021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17" y="2803838"/>
            <a:ext cx="3140563" cy="1620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30A95-5841-4999-B313-E02424EF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27" y="2803838"/>
            <a:ext cx="3467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7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Case marking is mandatory with non-standard word order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59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0AF63-A049-4738-8303-EDF2BED4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5" y="2333795"/>
            <a:ext cx="59245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4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Morphology distributes itself</a:t>
            </a:r>
          </a:p>
          <a:p>
            <a:pPr lvl="1"/>
            <a:r>
              <a:rPr lang="tr-TR" dirty="0"/>
              <a:t>A theory of morphology still necessary</a:t>
            </a:r>
          </a:p>
          <a:p>
            <a:r>
              <a:rPr lang="tr-TR" dirty="0"/>
              <a:t>Three approaches</a:t>
            </a:r>
          </a:p>
          <a:p>
            <a:pPr lvl="1"/>
            <a:r>
              <a:rPr lang="tr-TR" dirty="0"/>
              <a:t>Item and Arrangement</a:t>
            </a:r>
          </a:p>
          <a:p>
            <a:pPr lvl="1"/>
            <a:r>
              <a:rPr lang="tr-TR" dirty="0"/>
              <a:t>Item and Process</a:t>
            </a:r>
          </a:p>
          <a:p>
            <a:pPr lvl="1"/>
            <a:r>
              <a:rPr lang="tr-TR" dirty="0"/>
              <a:t>Word and Paradigm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AC6E9-82A2-4938-97E8-8BA70CD7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Syntax vs Morphology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518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 possible counterexample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60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8ECEA-5060-43A0-B82E-D3ADB561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033712"/>
            <a:ext cx="3533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23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tr-TR"/>
              <a:t>Omission of plural markers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F3CCBE58-2842-4C32-8972-B76FA3E3B3A6}" type="slidenum">
              <a:rPr lang="tr-TR" smtClean="0"/>
              <a:pPr/>
              <a:t>61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D81EE-8A7A-4EEC-A898-663EB377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44" y="2616096"/>
            <a:ext cx="402907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84A66-F7ED-478F-8EC1-F2A66592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244" y="2654196"/>
            <a:ext cx="4038600" cy="1381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98C9C-8EDF-46C3-941F-909423B1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344" y="4252120"/>
            <a:ext cx="4152900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27F69-A94D-44E5-A2C6-5CDF4D48C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244" y="4252120"/>
            <a:ext cx="4152900" cy="14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021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/>
              <a:t>Bazı</a:t>
            </a:r>
            <a:r>
              <a:rPr lang="tr-TR" dirty="0"/>
              <a:t> makes the NP indefinite, specific.</a:t>
            </a:r>
          </a:p>
          <a:p>
            <a:r>
              <a:rPr lang="tr-TR" i="1" dirty="0"/>
              <a:t>Birkaç</a:t>
            </a:r>
            <a:r>
              <a:rPr lang="tr-TR" dirty="0"/>
              <a:t> makes the NP indefinite, non-specific?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62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B8DFE-C179-4DC1-A4D3-46C49D5E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31" y="2841242"/>
            <a:ext cx="4000501" cy="1598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DB8A7B-0B9D-45E1-8F32-BF9892A32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532" y="2841242"/>
            <a:ext cx="4404876" cy="1598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03F637-F876-4794-972A-00735967D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031" y="4548010"/>
            <a:ext cx="5462414" cy="1616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F7B639-EFE7-4126-9B71-C4D0163B8A3A}"/>
              </a:ext>
            </a:extLst>
          </p:cNvPr>
          <p:cNvSpPr txBox="1"/>
          <p:nvPr/>
        </p:nvSpPr>
        <p:spPr>
          <a:xfrm>
            <a:off x="9514263" y="5427394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Bliss (2004)</a:t>
            </a:r>
          </a:p>
        </p:txBody>
      </p:sp>
    </p:spTree>
    <p:extLst>
      <p:ext uri="{BB962C8B-B14F-4D97-AF65-F5344CB8AC3E}">
        <p14:creationId xmlns:p14="http://schemas.microsoft.com/office/powerpoint/2010/main" val="3142888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Genitive marker on relative clause subjects?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63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A7785-F3A9-4B6A-8664-4A32B133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55" y="2404851"/>
            <a:ext cx="3295650" cy="2905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3E07C-4E65-44AC-98A3-E0132D0DC3D1}"/>
              </a:ext>
            </a:extLst>
          </p:cNvPr>
          <p:cNvSpPr txBox="1"/>
          <p:nvPr/>
        </p:nvSpPr>
        <p:spPr>
          <a:xfrm>
            <a:off x="8349529" y="5408322"/>
            <a:ext cx="26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George and Kornfilt (1981)</a:t>
            </a:r>
          </a:p>
        </p:txBody>
      </p:sp>
    </p:spTree>
    <p:extLst>
      <p:ext uri="{BB962C8B-B14F-4D97-AF65-F5344CB8AC3E}">
        <p14:creationId xmlns:p14="http://schemas.microsoft.com/office/powerpoint/2010/main" val="3092459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Marking Indefiniteness in Turkish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Morphological analysis of some examples</a:t>
            </a:r>
          </a:p>
          <a:p>
            <a:r>
              <a:rPr lang="tr-TR" dirty="0"/>
              <a:t>Sequence of NNI affixes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BE58-2842-4C32-8972-B76FA3E3B3A6}" type="slidenum">
              <a:rPr lang="tr-TR" smtClean="0"/>
              <a:pPr/>
              <a:t>64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043E0-D489-4D3C-BC58-ED76BAFB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17" y="2893889"/>
            <a:ext cx="7334250" cy="1971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8648B-618A-4DC9-9D83-832253D2E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517" y="5078614"/>
            <a:ext cx="49244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260AE-8FBB-4B57-9601-9DBCEBB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65</a:t>
            </a:fld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7244F2-A601-4522-B881-1295A10A7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71408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876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260AE-8FBB-4B57-9601-9DBCEBB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66</a:t>
            </a:fld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10A34A-D929-4D34-BECE-129F904C4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93299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5519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260AE-8FBB-4B57-9601-9DBCEBB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67</a:t>
            </a:fld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2D44C4-9B82-40A4-8978-E95C7BDE6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5675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0114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260AE-8FBB-4B57-9601-9DBCEBB8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68</a:t>
            </a:fld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D1D554-2445-46DC-85BB-14F31AEBF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44843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07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No clear boundary</a:t>
            </a:r>
          </a:p>
          <a:p>
            <a:pPr lvl="1"/>
            <a:r>
              <a:rPr lang="tr-TR" dirty="0"/>
              <a:t>Productiveness</a:t>
            </a:r>
          </a:p>
          <a:p>
            <a:pPr lvl="1"/>
            <a:r>
              <a:rPr lang="tr-TR" dirty="0"/>
              <a:t>Change in Grammatical Role</a:t>
            </a:r>
          </a:p>
          <a:p>
            <a:pPr lvl="1"/>
            <a:r>
              <a:rPr lang="tr-TR" dirty="0"/>
              <a:t>Closeness to the stem</a:t>
            </a:r>
          </a:p>
          <a:p>
            <a:pPr lvl="1"/>
            <a:r>
              <a:rPr lang="tr-TR" dirty="0"/>
              <a:t>Being required by syntax</a:t>
            </a:r>
          </a:p>
          <a:p>
            <a:pPr lvl="1"/>
            <a:r>
              <a:rPr lang="tr-TR" dirty="0"/>
              <a:t>Phrasal behavior</a:t>
            </a:r>
          </a:p>
          <a:p>
            <a:pPr lvl="1"/>
            <a:r>
              <a:rPr lang="tr-TR" dirty="0"/>
              <a:t>...</a:t>
            </a:r>
          </a:p>
          <a:p>
            <a:r>
              <a:rPr lang="tr-TR" dirty="0"/>
              <a:t>Computational analyses reveal important clues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CCBAD-3C88-483A-B504-CE2068F95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Inflection vs Derivation vs Construction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4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41AA-79CD-4128-95B1-D3FFC5D5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B363D-9941-43D5-B098-823110331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Subsets of Derivation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tr-TR">
              <a:solidFill>
                <a:schemeClr val="tx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77C9BF-31F8-464A-BB24-8500AD09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673214"/>
              </p:ext>
            </p:extLst>
          </p:nvPr>
        </p:nvGraphicFramePr>
        <p:xfrm>
          <a:off x="4794238" y="1320841"/>
          <a:ext cx="6309217" cy="421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20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976-9F4B-4FCB-A53C-BF43AED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sz="3600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C0F2-DBB0-4DD0-AA91-55A9EC24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Chomskian Grammars</a:t>
            </a:r>
          </a:p>
          <a:p>
            <a:pPr lvl="1"/>
            <a:r>
              <a:rPr lang="tr-TR" dirty="0"/>
              <a:t>Autonomy of syntax</a:t>
            </a:r>
          </a:p>
          <a:p>
            <a:r>
              <a:rPr lang="tr-TR" dirty="0"/>
              <a:t>CCG</a:t>
            </a:r>
          </a:p>
          <a:p>
            <a:pPr lvl="1"/>
            <a:r>
              <a:rPr lang="tr-TR" dirty="0"/>
              <a:t>Syntax and semantics simultaneously «projected from the lexicon»</a:t>
            </a:r>
          </a:p>
          <a:p>
            <a:r>
              <a:rPr lang="tr-TR" dirty="0"/>
              <a:t>DM more involved with semantics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5D5E2-CCD9-42B6-99AF-0CD6B9E17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600" dirty="0">
                <a:solidFill>
                  <a:schemeClr val="bg1"/>
                </a:solidFill>
              </a:rPr>
              <a:t>Chomskian Grammar vs CCG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A34-74D3-4F76-BF74-B0503738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CBE58-2842-4C32-8972-B76FA3E3B3A6}" type="slidenum">
              <a:rPr lang="tr-T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9</a:t>
            </a:fld>
            <a:endParaRPr lang="tr-T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78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1971</Words>
  <Application>Microsoft Office PowerPoint</Application>
  <PresentationFormat>Widescreen</PresentationFormat>
  <Paragraphs>483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Calibri</vt:lpstr>
      <vt:lpstr>Calibri Light</vt:lpstr>
      <vt:lpstr>Retrospect</vt:lpstr>
      <vt:lpstr>Issues in Turkish Derivational Morphology</vt:lpstr>
      <vt:lpstr>Agenda</vt:lpstr>
      <vt:lpstr>Motivation</vt:lpstr>
      <vt:lpstr>Problem Definition</vt:lpstr>
      <vt:lpstr>Problem Definition</vt:lpstr>
      <vt:lpstr>Problem Definition</vt:lpstr>
      <vt:lpstr>Problem Definition</vt:lpstr>
      <vt:lpstr>Problem Definition</vt:lpstr>
      <vt:lpstr>Problem Definition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State of the Art</vt:lpstr>
      <vt:lpstr>Shape of the Problem</vt:lpstr>
      <vt:lpstr>Shape of the Problem</vt:lpstr>
      <vt:lpstr>Major Grammatical Categories</vt:lpstr>
      <vt:lpstr>Major Grammatical Categories</vt:lpstr>
      <vt:lpstr>Major Grammatical Categories</vt:lpstr>
      <vt:lpstr>Major Grammatical Categories</vt:lpstr>
      <vt:lpstr>Shape of the Problem</vt:lpstr>
      <vt:lpstr>An Inventory of Turkish Affixes</vt:lpstr>
      <vt:lpstr>Shape of the Problem</vt:lpstr>
      <vt:lpstr>Inflectional Processes</vt:lpstr>
      <vt:lpstr>Inflectional Processes</vt:lpstr>
      <vt:lpstr>Inflectional Processes</vt:lpstr>
      <vt:lpstr>Inflectional Processes</vt:lpstr>
      <vt:lpstr>Inflectional Processes</vt:lpstr>
      <vt:lpstr>Inflectional Processes</vt:lpstr>
      <vt:lpstr>Preliminary Work</vt:lpstr>
      <vt:lpstr>Deriving from Nouns</vt:lpstr>
      <vt:lpstr>Deriving from Nouns</vt:lpstr>
      <vt:lpstr>Deriving from Nouns</vt:lpstr>
      <vt:lpstr>Deriving from Nouns</vt:lpstr>
      <vt:lpstr>Deriving from Verbs</vt:lpstr>
      <vt:lpstr>Deriving from Verbs</vt:lpstr>
      <vt:lpstr>Deriving from Verbs</vt:lpstr>
      <vt:lpstr>Deriving from Verbs</vt:lpstr>
      <vt:lpstr>Deriving from Verbs</vt:lpstr>
      <vt:lpstr>Deriving from Verbs</vt:lpstr>
      <vt:lpstr>Deriving from Verbs</vt:lpstr>
      <vt:lpstr>Deriving from Verbs</vt:lpstr>
      <vt:lpstr>Deriving from Adjectives</vt:lpstr>
      <vt:lpstr>Deriving from Adjectives</vt:lpstr>
      <vt:lpstr>Deriving from Adjectives</vt:lpstr>
      <vt:lpstr>Deriving from Adjectives</vt:lpstr>
      <vt:lpstr>Deriving from Adverbs</vt:lpstr>
      <vt:lpstr>Preliminary Work</vt:lpstr>
      <vt:lpstr>Preliminary Work</vt:lpstr>
      <vt:lpstr>Marking Indefiniteness in Turkish</vt:lpstr>
      <vt:lpstr>Marking Indefiniteness in Turkish</vt:lpstr>
      <vt:lpstr>Marking Indefiniteness in Turkish</vt:lpstr>
      <vt:lpstr>Marking Indefiniteness in Turkish</vt:lpstr>
      <vt:lpstr>Marking Indefiniteness in Turkish</vt:lpstr>
      <vt:lpstr>Marking Indefiniteness in Turkish</vt:lpstr>
      <vt:lpstr>Marking Indefiniteness in Turkish</vt:lpstr>
      <vt:lpstr>Marking Indefiniteness in Turkish</vt:lpstr>
      <vt:lpstr>Marking Indefiniteness in Turkish</vt:lpstr>
      <vt:lpstr>Marking Indefiniteness in Turkish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Turkish Derivational Morphology</dc:title>
  <dc:creator>Utku Can Kunter</dc:creator>
  <cp:lastModifiedBy>Utku Can Kunter</cp:lastModifiedBy>
  <cp:revision>6</cp:revision>
  <dcterms:created xsi:type="dcterms:W3CDTF">2019-06-11T21:34:18Z</dcterms:created>
  <dcterms:modified xsi:type="dcterms:W3CDTF">2019-06-12T08:57:49Z</dcterms:modified>
</cp:coreProperties>
</file>