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0CB0BF9B-8DAC-40A1-B2FD-4E1F74A5185A}">
          <p14:sldIdLst>
            <p14:sldId id="258"/>
            <p14:sldId id="259"/>
          </p14:sldIdLst>
        </p14:section>
        <p14:section name="hw2" id="{73EFFEB3-FE7E-4657-9FE7-0871CEB9A080}">
          <p14:sldIdLst>
            <p14:sldId id="256"/>
            <p14:sldId id="257"/>
          </p14:sldIdLst>
        </p14:section>
        <p14:section name="hw3" id="{5187ACC8-1831-4646-86AD-D01EF6D869E6}">
          <p14:sldIdLst>
            <p14:sldId id="260"/>
            <p14:sldId id="261"/>
          </p14:sldIdLst>
        </p14:section>
        <p14:section name="hw4" id="{A60F18CB-2CEC-4361-8CBD-44201455D08E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B9A06-9461-414B-B950-8384281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5D3B8D-8579-4404-960B-640C8BDC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ED55AA-211C-4625-BBBC-38A5A92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673621-40DC-4E22-BFA7-76797752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14DA93-9CDB-4850-97D9-DB3008A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9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0749D1-C07B-4A65-B74B-C992C16B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3E7F75-7EDC-440B-AD24-0A28CA50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449C19-CFCF-44D1-8D88-124261FE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78D29-FF63-43C1-94AE-ADD6981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A5F67E-53CC-4196-9956-1F1D1051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A54B37-5EE6-4F18-BB3A-2B64562E3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47840C-16BA-4142-A4A4-B032680B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5B01F3-E6E4-4CC6-8903-41FB0FC3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2FC4D1-1F55-4718-B11F-61E5FD5D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22DC31-F94D-49C1-9471-B55AF77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4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5E48C-E908-4A7E-9BB2-4422874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72A56E-8CA2-4AB7-BD45-3D63E480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E05F46-1A14-4BEF-B67D-85651242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B28EC-7DF2-481A-82F7-1A383E9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1EDDB2-DA79-4305-A0DD-92D5AF51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1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7EB5B-4982-435C-8153-9995A165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97A74D-9E31-4728-B371-6B833457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BBFDBC-A5EE-4D83-9C38-249202AE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3521D7-2607-4EEF-B779-DA758BB9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225F79-396F-44D3-9CA6-C389E6C2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8E1C3-B265-43A0-BB7F-B393099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B57C6E-E778-4D6C-8F4F-C9ACC311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50BE8A-C323-4C63-B53E-861FFF98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B4842B-0B9A-41FD-B500-BEB3E4E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8E11CA-CEF5-4609-87BD-92446228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EDD85A-FE40-4628-82DD-2BDE292E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5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87A27F-BFC8-477D-AFF6-322CA08E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539057-A6DA-4B73-A181-919F364A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AD13E0-6389-4A9D-A805-A309F253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579DDA-E587-4DCC-AE6D-6F4C1A2B1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88A178-174D-4B9A-857C-63050395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11EFDB-2C07-4935-99AA-59AEA77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1C3B4A2-B860-4109-8390-D9478CEF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B2C3E6C-C2D9-4D92-B3F8-3763FAAB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4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E6ADD-0691-4B52-8B5D-402ED635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069D01A-56A5-46FE-9FC6-50E787A6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7959B8-7A6D-4E72-858D-31AFF08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8F57880-E1AA-4DFB-9F6F-A534C402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08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D50131-4945-4BF9-A9D3-20C5BF3E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0583800-5325-4BCA-B9F4-49550206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A2C6FD2-38FF-4A10-9F25-9F4E520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7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2DCB0-1C2B-4DB5-8C98-6FCABB8D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C5CEF3-74EF-43FA-BB86-20217F38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8309FA-5EEE-439C-95AE-08764D74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F5276F-7F0A-4E7B-A77C-F791C50B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FFD445-9224-4C74-B70B-B712A90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9B91DA-25D1-43FB-B7F9-FA39D42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2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606E8-5343-44FF-A13F-83EC83B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996CD3F-02E0-4B65-BB30-826E7AD4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CDA4E9-4B37-4B5A-AB59-E1AD0185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DFB6C0-D425-42A5-8AE2-F20961D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885034-3B56-4668-9BEC-4EEC1F64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65F926-59DE-49A7-A52F-E8A0FE0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7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AFCF922-1751-4223-94F4-23D3B4B4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1F47CE-C672-4008-8191-EE1E11FD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77D3FC-8FE1-43F6-9F25-4A80B4AD0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1D9-1628-4CFE-8FDD-E892D0E24CCD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9BBEC7-B4FD-4096-A5EC-19487078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E8B35-E533-4B91-8BBC-5902DC13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2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9CA4E-F4BD-4CDF-BFFA-09D898AEA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</a:t>
            </a:r>
            <a:r>
              <a:rPr lang="tr-TR" dirty="0"/>
              <a:t> 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06F306-CC2A-4419-90E7-FF424E665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053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D00200-F3C5-4A57-8F0F-5832BD86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705"/>
            <a:ext cx="10515600" cy="5366258"/>
          </a:xfrm>
        </p:spPr>
        <p:txBody>
          <a:bodyPr>
            <a:normAutofit fontScale="70000" lnSpcReduction="20000"/>
          </a:bodyPr>
          <a:lstStyle/>
          <a:p>
            <a:r>
              <a:rPr lang="tr-TR" dirty="0" err="1"/>
              <a:t>semantic</a:t>
            </a:r>
            <a:r>
              <a:rPr lang="tr-TR" dirty="0"/>
              <a:t> ve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nelerdir?</a:t>
            </a:r>
          </a:p>
          <a:p>
            <a:pPr marL="0" indent="0">
              <a:buNone/>
            </a:pPr>
            <a:r>
              <a:rPr lang="tr-TR" dirty="0" err="1"/>
              <a:t>sematic</a:t>
            </a:r>
            <a:r>
              <a:rPr lang="tr-TR" dirty="0"/>
              <a:t> yapılar tarayıcıya ve geliştiriciye ne olduklarını, ne yaptıklarını net bir </a:t>
            </a:r>
            <a:r>
              <a:rPr lang="tr-TR" dirty="0" err="1"/>
              <a:t>şeşkilde</a:t>
            </a:r>
            <a:r>
              <a:rPr lang="tr-TR" dirty="0"/>
              <a:t> açıklayan yapılardır.</a:t>
            </a:r>
          </a:p>
          <a:p>
            <a:pPr marL="0" indent="0">
              <a:buNone/>
            </a:pPr>
            <a:r>
              <a:rPr lang="tr-TR" dirty="0" err="1"/>
              <a:t>non-sematic</a:t>
            </a:r>
            <a:r>
              <a:rPr lang="tr-TR" dirty="0"/>
              <a:t> yapılarda açık şekilde belirli değildir.</a:t>
            </a:r>
          </a:p>
          <a:p>
            <a:endParaRPr lang="tr-TR" dirty="0"/>
          </a:p>
          <a:p>
            <a:r>
              <a:rPr lang="tr-TR" dirty="0" err="1"/>
              <a:t>jira</a:t>
            </a:r>
            <a:r>
              <a:rPr lang="tr-TR" dirty="0"/>
              <a:t> nedir?</a:t>
            </a:r>
          </a:p>
          <a:p>
            <a:pPr marL="0" indent="0">
              <a:buNone/>
            </a:pPr>
            <a:r>
              <a:rPr lang="tr-TR" dirty="0" err="1"/>
              <a:t>jira</a:t>
            </a:r>
            <a:r>
              <a:rPr lang="tr-TR" dirty="0"/>
              <a:t> temelde </a:t>
            </a:r>
            <a:r>
              <a:rPr lang="tr-TR" dirty="0" err="1"/>
              <a:t>bug</a:t>
            </a:r>
            <a:r>
              <a:rPr lang="tr-TR" dirty="0"/>
              <a:t> ve görev takibi aracıdır. iş elemanlarının </a:t>
            </a:r>
            <a:r>
              <a:rPr lang="tr-TR" dirty="0" err="1"/>
              <a:t>bug</a:t>
            </a:r>
            <a:r>
              <a:rPr lang="tr-TR" dirty="0"/>
              <a:t> ya da istenen bir özelliğe bağlı bir iş olduğuna bakmaksızın anlaşılır ve takibi kolay bir biçimde görülmesini sağlar. temel işlevinden </a:t>
            </a:r>
            <a:r>
              <a:rPr lang="tr-TR" dirty="0" err="1"/>
              <a:t>evrilerek</a:t>
            </a:r>
            <a:r>
              <a:rPr lang="tr-TR" dirty="0"/>
              <a:t> çok işlevli bir proje yönetim ve takibi aracı haline gelmiştir.</a:t>
            </a:r>
          </a:p>
          <a:p>
            <a:endParaRPr lang="tr-TR" dirty="0"/>
          </a:p>
          <a:p>
            <a:r>
              <a:rPr lang="tr-TR" dirty="0" err="1"/>
              <a:t>ascii</a:t>
            </a:r>
            <a:r>
              <a:rPr lang="tr-TR" dirty="0"/>
              <a:t> karakter  yapıları -- </a:t>
            </a:r>
            <a:r>
              <a:rPr lang="tr-TR" dirty="0" err="1"/>
              <a:t>unicode</a:t>
            </a:r>
            <a:r>
              <a:rPr lang="tr-TR" dirty="0"/>
              <a:t> yapıları?</a:t>
            </a:r>
          </a:p>
          <a:p>
            <a:pPr marL="0" indent="0">
              <a:buNone/>
            </a:pPr>
            <a:r>
              <a:rPr lang="tr-TR" dirty="0" err="1"/>
              <a:t>ascii</a:t>
            </a:r>
            <a:r>
              <a:rPr lang="tr-TR" dirty="0"/>
              <a:t> (</a:t>
            </a:r>
            <a:r>
              <a:rPr lang="tr-TR" dirty="0" err="1"/>
              <a:t>American</a:t>
            </a:r>
            <a:r>
              <a:rPr lang="tr-TR" dirty="0"/>
              <a:t> Standard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Information </a:t>
            </a:r>
            <a:r>
              <a:rPr lang="tr-TR" dirty="0" err="1"/>
              <a:t>Interchange</a:t>
            </a:r>
            <a:r>
              <a:rPr lang="tr-TR" dirty="0"/>
              <a:t>) standart karakter setidir. üç temel parçadan oluşur; </a:t>
            </a:r>
            <a:r>
              <a:rPr lang="tr-TR" dirty="0" err="1"/>
              <a:t>printable</a:t>
            </a:r>
            <a:r>
              <a:rPr lang="tr-TR" dirty="0"/>
              <a:t>, </a:t>
            </a:r>
            <a:r>
              <a:rPr lang="tr-TR" dirty="0" err="1"/>
              <a:t>control</a:t>
            </a:r>
            <a:r>
              <a:rPr lang="tr-TR" dirty="0"/>
              <a:t> ve </a:t>
            </a:r>
            <a:r>
              <a:rPr lang="tr-TR" dirty="0" err="1"/>
              <a:t>extended</a:t>
            </a:r>
            <a:r>
              <a:rPr lang="tr-TR" dirty="0"/>
              <a:t> ve toplam 256 karakter vardır. avantajı programlamaya uygun bir kodlama yapısı vardır. dezavantajı yetersiz çeşitte karaktere </a:t>
            </a:r>
            <a:r>
              <a:rPr lang="tr-TR" dirty="0" err="1"/>
              <a:t>sahibtir</a:t>
            </a:r>
            <a:r>
              <a:rPr lang="tr-TR" dirty="0"/>
              <a:t>. 0-9 a , A-Z </a:t>
            </a:r>
            <a:r>
              <a:rPr lang="tr-TR" dirty="0" err="1"/>
              <a:t>a-z</a:t>
            </a:r>
            <a:r>
              <a:rPr lang="tr-TR" dirty="0"/>
              <a:t> noktalama işaretleri ve özel karakterleri barındırır.</a:t>
            </a:r>
          </a:p>
          <a:p>
            <a:pPr marL="0" indent="0">
              <a:buNone/>
            </a:pPr>
            <a:r>
              <a:rPr lang="tr-TR" dirty="0" err="1"/>
              <a:t>unicode</a:t>
            </a:r>
            <a:r>
              <a:rPr lang="tr-TR" dirty="0"/>
              <a:t> bir karakter kodlama </a:t>
            </a:r>
            <a:r>
              <a:rPr lang="tr-TR" dirty="0" err="1"/>
              <a:t>standartıdır</a:t>
            </a:r>
            <a:r>
              <a:rPr lang="tr-TR" dirty="0"/>
              <a:t>. yazılım ve bilgi teknoloji </a:t>
            </a:r>
            <a:r>
              <a:rPr lang="tr-TR" dirty="0" err="1"/>
              <a:t>protokallerinde</a:t>
            </a:r>
            <a:r>
              <a:rPr lang="tr-TR" dirty="0"/>
              <a:t> herhangi bir dilde metin verilerinin depolanması ve alışverişi için </a:t>
            </a:r>
            <a:r>
              <a:rPr lang="tr-TR" dirty="0" err="1"/>
              <a:t>kullanılır.yazılı</a:t>
            </a:r>
            <a:r>
              <a:rPr lang="tr-TR" dirty="0"/>
              <a:t> sistemlerde kullanılmış tüm karakterleri kapsamaktadır. </a:t>
            </a:r>
            <a:r>
              <a:rPr lang="tr-TR" dirty="0" err="1"/>
              <a:t>ascii</a:t>
            </a:r>
            <a:r>
              <a:rPr lang="tr-TR" dirty="0"/>
              <a:t> ye göre çok daha fazla karakter kapsamaktadır.</a:t>
            </a:r>
          </a:p>
        </p:txBody>
      </p:sp>
    </p:spTree>
    <p:extLst>
      <p:ext uri="{BB962C8B-B14F-4D97-AF65-F5344CB8AC3E}">
        <p14:creationId xmlns:p14="http://schemas.microsoft.com/office/powerpoint/2010/main" val="85902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A50E45-F4DD-4F8B-8327-A9B153E1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Howework</a:t>
            </a:r>
            <a:r>
              <a:rPr lang="tr-TR" dirty="0"/>
              <a:t> 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C64F67-78D3-418D-8ECF-8B1BFB86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4B01F-FCC5-49BE-8B72-4E47A37E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0515600" cy="5469953"/>
          </a:xfrm>
        </p:spPr>
        <p:txBody>
          <a:bodyPr/>
          <a:lstStyle/>
          <a:p>
            <a:r>
              <a:rPr lang="tr-TR" dirty="0" err="1"/>
              <a:t>visibility:hidden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elementi görünmez yapar ancak element yer kaplamaya devam eder.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</a:t>
            </a:r>
            <a:r>
              <a:rPr lang="tr-TR" dirty="0" err="1">
                <a:sym typeface="Wingdings" panose="05000000000000000000" pitchFamily="2" charset="2"/>
              </a:rPr>
              <a:t>display:none</a:t>
            </a:r>
            <a:r>
              <a:rPr lang="tr-TR" dirty="0">
                <a:sym typeface="Wingdings" panose="05000000000000000000" pitchFamily="2" charset="2"/>
              </a:rPr>
              <a:t>  elementi kapladığı alan dahil tamamıyla kaldırır. </a:t>
            </a:r>
          </a:p>
          <a:p>
            <a:r>
              <a:rPr lang="tr-TR" dirty="0">
                <a:sym typeface="Wingdings" panose="05000000000000000000" pitchFamily="2" charset="2"/>
              </a:rPr>
              <a:t>Box-</a:t>
            </a:r>
            <a:r>
              <a:rPr lang="tr-TR" dirty="0" err="1">
                <a:sym typeface="Wingdings" panose="05000000000000000000" pitchFamily="2" charset="2"/>
              </a:rPr>
              <a:t>sizing</a:t>
            </a:r>
            <a:r>
              <a:rPr lang="tr-TR" dirty="0">
                <a:sym typeface="Wingdings" panose="05000000000000000000" pitchFamily="2" charset="2"/>
              </a:rPr>
              <a:t>  elementin uzunluğu ve genişliğinin </a:t>
            </a:r>
            <a:r>
              <a:rPr lang="tr-TR" dirty="0" err="1">
                <a:sym typeface="Wingdings" panose="05000000000000000000" pitchFamily="2" charset="2"/>
              </a:rPr>
              <a:t>padding</a:t>
            </a:r>
            <a:r>
              <a:rPr lang="tr-TR" dirty="0">
                <a:sym typeface="Wingdings" panose="05000000000000000000" pitchFamily="2" charset="2"/>
              </a:rPr>
              <a:t> (iç boşluk) ve </a:t>
            </a:r>
            <a:r>
              <a:rPr lang="tr-TR" dirty="0" err="1">
                <a:sym typeface="Wingdings" panose="05000000000000000000" pitchFamily="2" charset="2"/>
              </a:rPr>
              <a:t>border</a:t>
            </a:r>
            <a:r>
              <a:rPr lang="tr-TR" dirty="0">
                <a:sym typeface="Wingdings" panose="05000000000000000000" pitchFamily="2" charset="2"/>
              </a:rPr>
              <a:t> (sınır çizgisi) değerlerini de kapsaması sağlanır.</a:t>
            </a:r>
          </a:p>
          <a:p>
            <a:r>
              <a:rPr lang="tr-TR" dirty="0" err="1">
                <a:sym typeface="Wingdings" panose="05000000000000000000" pitchFamily="2" charset="2"/>
              </a:rPr>
              <a:t>position:absolate</a:t>
            </a:r>
            <a:r>
              <a:rPr lang="tr-TR" dirty="0">
                <a:sym typeface="Wingdings" panose="05000000000000000000" pitchFamily="2" charset="2"/>
              </a:rPr>
              <a:t>  element ebeveyn elementine göre konumlandırılır.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</a:t>
            </a:r>
            <a:r>
              <a:rPr lang="tr-TR" dirty="0" err="1">
                <a:sym typeface="Wingdings" panose="05000000000000000000" pitchFamily="2" charset="2"/>
              </a:rPr>
              <a:t>position:relative</a:t>
            </a:r>
            <a:r>
              <a:rPr lang="tr-TR" dirty="0">
                <a:sym typeface="Wingdings" panose="05000000000000000000" pitchFamily="2" charset="2"/>
              </a:rPr>
              <a:t>  elementin mevcut konumuna göre konumlandırılır.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10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19E5C-CF36-4933-B2EC-CF2DBD20B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</a:t>
            </a:r>
            <a:r>
              <a:rPr lang="tr-TR" dirty="0"/>
              <a:t>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593881-24F2-4716-8A25-EA72E69BE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314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768FEF-BAA8-4F75-A7A8-F18FE19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291"/>
            <a:ext cx="10515600" cy="5441672"/>
          </a:xfrm>
        </p:spPr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:</a:t>
            </a:r>
          </a:p>
          <a:p>
            <a:pPr marL="0" indent="457200">
              <a:buNone/>
            </a:pPr>
            <a:r>
              <a:rPr lang="tr-TR" dirty="0"/>
              <a:t> tarayıcının dosya kaynağını kontrol etmesine izin vererek kaynağın beklenmedik şekilde değiştirildiği (kurcalandığı) durumda kodun yüklenmemesini sağlar.</a:t>
            </a:r>
          </a:p>
          <a:p>
            <a:r>
              <a:rPr lang="tr-TR" dirty="0" err="1"/>
              <a:t>Crossorigin</a:t>
            </a:r>
            <a:r>
              <a:rPr lang="tr-TR" dirty="0"/>
              <a:t>:</a:t>
            </a:r>
          </a:p>
          <a:p>
            <a:pPr marL="0" indent="457200">
              <a:buNone/>
            </a:pPr>
            <a:r>
              <a:rPr lang="tr-TR" dirty="0"/>
              <a:t>Tarayıcıya dosyayı CDN (içerik dağıtım ağı) sitesinden anonim biçimde indirmesini ve herhangi </a:t>
            </a:r>
            <a:r>
              <a:rPr lang="tr-TR" dirty="0" err="1"/>
              <a:t>cookie</a:t>
            </a:r>
            <a:r>
              <a:rPr lang="tr-TR" dirty="0"/>
              <a:t> veya kimlik doğrulamaları kaldırmasını söyler. Siteler arasında </a:t>
            </a:r>
            <a:r>
              <a:rPr lang="tr-TR" dirty="0" err="1"/>
              <a:t>bigli</a:t>
            </a:r>
            <a:r>
              <a:rPr lang="tr-TR" dirty="0"/>
              <a:t> paylaşımında veri sızıntısını önlemek amaçlanır.</a:t>
            </a:r>
          </a:p>
          <a:p>
            <a:pPr marL="0" indent="457200">
              <a:buNone/>
            </a:pPr>
            <a:endParaRPr lang="tr-TR" dirty="0"/>
          </a:p>
          <a:p>
            <a:pPr marL="0" indent="457200">
              <a:buNone/>
            </a:pPr>
            <a:r>
              <a:rPr lang="tr-TR" dirty="0"/>
              <a:t>Sonuç olarak iki nitelik de güvenlik ve veri gizliliği sağlanması ile ilgilidir.</a:t>
            </a:r>
          </a:p>
        </p:txBody>
      </p:sp>
    </p:spTree>
    <p:extLst>
      <p:ext uri="{BB962C8B-B14F-4D97-AF65-F5344CB8AC3E}">
        <p14:creationId xmlns:p14="http://schemas.microsoft.com/office/powerpoint/2010/main" val="36404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535B5-4A72-4E3E-8B4D-7F5B23417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</a:t>
            </a:r>
            <a:r>
              <a:rPr lang="tr-TR" dirty="0"/>
              <a:t> 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DA32FB-CCC8-46A4-8CC9-BB9590030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02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03DE27-7B1B-403A-83F4-FC4A0859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/>
          <a:lstStyle/>
          <a:p>
            <a:r>
              <a:rPr lang="tr-TR" dirty="0" err="1"/>
              <a:t>Sweer</a:t>
            </a:r>
            <a:r>
              <a:rPr lang="tr-TR" dirty="0"/>
              <a:t> </a:t>
            </a:r>
            <a:r>
              <a:rPr lang="tr-TR" dirty="0" err="1"/>
              <a:t>alert</a:t>
            </a:r>
            <a:r>
              <a:rPr lang="tr-TR" dirty="0"/>
              <a:t> nedir?</a:t>
            </a:r>
          </a:p>
          <a:p>
            <a:pPr marL="0" indent="457200">
              <a:buNone/>
            </a:pP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popup</a:t>
            </a:r>
            <a:r>
              <a:rPr lang="tr-TR" dirty="0"/>
              <a:t> kutuları için alternatif sağlayan bir kütüphanedir.</a:t>
            </a:r>
          </a:p>
          <a:p>
            <a:r>
              <a:rPr lang="tr-TR" dirty="0" err="1"/>
              <a:t>Jumbotron</a:t>
            </a:r>
            <a:r>
              <a:rPr lang="tr-TR" dirty="0"/>
              <a:t> </a:t>
            </a:r>
            <a:r>
              <a:rPr lang="tr-TR" dirty="0" err="1"/>
              <a:t>classı</a:t>
            </a:r>
            <a:r>
              <a:rPr lang="tr-TR" dirty="0"/>
              <a:t> nedir?</a:t>
            </a:r>
          </a:p>
          <a:p>
            <a:pPr marL="0" indent="457200">
              <a:buNone/>
            </a:pPr>
            <a:r>
              <a:rPr lang="tr-TR" dirty="0" err="1"/>
              <a:t>Jumbotron</a:t>
            </a:r>
            <a:r>
              <a:rPr lang="tr-TR" dirty="0"/>
              <a:t> </a:t>
            </a:r>
            <a:r>
              <a:rPr lang="tr-TR" dirty="0" err="1"/>
              <a:t>classı</a:t>
            </a:r>
            <a:r>
              <a:rPr lang="tr-TR" dirty="0"/>
              <a:t> içeriğe ekstra dikkat çekmek için tasarlanmış büyük bir kutu yapısıdır. </a:t>
            </a:r>
            <a:r>
              <a:rPr lang="tr-TR" dirty="0" err="1"/>
              <a:t>Bootsrap</a:t>
            </a:r>
            <a:r>
              <a:rPr lang="tr-TR" dirty="0"/>
              <a:t> 5’de desteklenmemektedir.</a:t>
            </a:r>
          </a:p>
          <a:p>
            <a:r>
              <a:rPr lang="tr-TR" dirty="0" err="1"/>
              <a:t>text-reset</a:t>
            </a:r>
            <a:r>
              <a:rPr lang="tr-TR" dirty="0"/>
              <a:t> :</a:t>
            </a:r>
          </a:p>
          <a:p>
            <a:pPr marL="0" indent="457200">
              <a:buNone/>
            </a:pPr>
            <a:r>
              <a:rPr lang="tr-TR" dirty="0"/>
              <a:t>Yazı rengini sıfırlayarak ebeveyn elemandan miras almasını sağlar.</a:t>
            </a:r>
          </a:p>
          <a:p>
            <a:r>
              <a:rPr lang="tr-TR" dirty="0" err="1"/>
              <a:t>bacground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</a:t>
            </a:r>
            <a:r>
              <a:rPr lang="tr-TR" dirty="0" err="1"/>
              <a:t>bacground-color</a:t>
            </a:r>
            <a:r>
              <a:rPr lang="tr-TR" dirty="0"/>
              <a:t> arasındaki fark nedir?</a:t>
            </a:r>
          </a:p>
          <a:p>
            <a:pPr marL="0" indent="457200">
              <a:buNone/>
            </a:pPr>
            <a:r>
              <a:rPr lang="tr-TR" dirty="0"/>
              <a:t>Background-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yanlızca</a:t>
            </a:r>
            <a:r>
              <a:rPr lang="tr-TR" dirty="0"/>
              <a:t> arka plan rengini değiştirmek için kullanılırken background bir çok arka plan özelliğinin belirlenmesinde kullanılır. Arka plan rengi, resmi, resim özellikleri gibi.</a:t>
            </a:r>
          </a:p>
        </p:txBody>
      </p:sp>
    </p:spTree>
    <p:extLst>
      <p:ext uri="{BB962C8B-B14F-4D97-AF65-F5344CB8AC3E}">
        <p14:creationId xmlns:p14="http://schemas.microsoft.com/office/powerpoint/2010/main" val="406856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894F24-B57E-4EE0-B5FC-F871EFF9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254"/>
            <a:ext cx="10515600" cy="5243709"/>
          </a:xfrm>
        </p:spPr>
        <p:txBody>
          <a:bodyPr/>
          <a:lstStyle/>
          <a:p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forward</a:t>
            </a:r>
            <a:r>
              <a:rPr lang="tr-TR" dirty="0"/>
              <a:t> ve </a:t>
            </a:r>
            <a:r>
              <a:rPr lang="tr-TR" dirty="0" err="1"/>
              <a:t>rebase</a:t>
            </a:r>
            <a:r>
              <a:rPr lang="tr-TR" dirty="0"/>
              <a:t> arasındaki fark nedir?</a:t>
            </a:r>
          </a:p>
          <a:p>
            <a:pPr marL="0" indent="457200">
              <a:buNone/>
            </a:pPr>
            <a:r>
              <a:rPr lang="tr-TR" dirty="0"/>
              <a:t>git </a:t>
            </a:r>
            <a:r>
              <a:rPr lang="tr-TR" dirty="0" err="1"/>
              <a:t>merge</a:t>
            </a:r>
            <a:r>
              <a:rPr lang="tr-TR" dirty="0"/>
              <a:t>: birden fazla </a:t>
            </a:r>
            <a:r>
              <a:rPr lang="tr-TR" dirty="0" err="1"/>
              <a:t>commit’i</a:t>
            </a:r>
            <a:r>
              <a:rPr lang="tr-TR" dirty="0"/>
              <a:t> genellikle </a:t>
            </a:r>
            <a:r>
              <a:rPr lang="tr-TR" dirty="0" err="1"/>
              <a:t>branch’i</a:t>
            </a:r>
            <a:r>
              <a:rPr lang="tr-TR" dirty="0"/>
              <a:t> birleştirmek için kullanılır.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forward</a:t>
            </a:r>
            <a:r>
              <a:rPr lang="tr-TR" dirty="0"/>
              <a:t> varsayılan </a:t>
            </a:r>
            <a:r>
              <a:rPr lang="tr-TR" dirty="0" err="1"/>
              <a:t>merge</a:t>
            </a:r>
            <a:r>
              <a:rPr lang="tr-TR" dirty="0"/>
              <a:t> (birleştirme) seçeneğidir. Geçerli </a:t>
            </a:r>
            <a:r>
              <a:rPr lang="tr-TR" dirty="0" err="1"/>
              <a:t>branch</a:t>
            </a:r>
            <a:r>
              <a:rPr lang="tr-TR" dirty="0"/>
              <a:t> sonundan hedef </a:t>
            </a:r>
            <a:r>
              <a:rPr lang="tr-TR" dirty="0" err="1"/>
              <a:t>branche</a:t>
            </a:r>
            <a:r>
              <a:rPr lang="tr-TR" dirty="0"/>
              <a:t> doğrudan bağlantı varsa gerçekleştirilebilir. </a:t>
            </a:r>
          </a:p>
          <a:p>
            <a:pPr marL="0" indent="457200">
              <a:buNone/>
            </a:pPr>
            <a:r>
              <a:rPr lang="tr-TR" dirty="0" err="1"/>
              <a:t>Rebase</a:t>
            </a:r>
            <a:r>
              <a:rPr lang="tr-TR" dirty="0"/>
              <a:t> ise belirli bir </a:t>
            </a:r>
            <a:r>
              <a:rPr lang="tr-TR" dirty="0" err="1"/>
              <a:t>branchin</a:t>
            </a:r>
            <a:r>
              <a:rPr lang="tr-TR" dirty="0"/>
              <a:t> yeni bir temele (</a:t>
            </a:r>
            <a:r>
              <a:rPr lang="tr-TR" dirty="0" err="1"/>
              <a:t>ebevyne</a:t>
            </a:r>
            <a:r>
              <a:rPr lang="tr-TR"/>
              <a:t>) taşınmasıdır.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67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460</Words>
  <Application>Microsoft Office PowerPoint</Application>
  <PresentationFormat>Geniş ekran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Homework 1</vt:lpstr>
      <vt:lpstr>PowerPoint Sunusu</vt:lpstr>
      <vt:lpstr>Howework 2</vt:lpstr>
      <vt:lpstr>PowerPoint Sunusu</vt:lpstr>
      <vt:lpstr>Homework 3</vt:lpstr>
      <vt:lpstr>PowerPoint Sunusu</vt:lpstr>
      <vt:lpstr>Homework 4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Utku KANTEKİN</dc:creator>
  <cp:lastModifiedBy>Utku KANTEKİN</cp:lastModifiedBy>
  <cp:revision>9</cp:revision>
  <dcterms:created xsi:type="dcterms:W3CDTF">2022-05-25T14:28:09Z</dcterms:created>
  <dcterms:modified xsi:type="dcterms:W3CDTF">2022-06-01T14:48:06Z</dcterms:modified>
</cp:coreProperties>
</file>