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283" autoAdjust="0"/>
  </p:normalViewPr>
  <p:slideViewPr>
    <p:cSldViewPr snapToGrid="0">
      <p:cViewPr varScale="1">
        <p:scale>
          <a:sx n="106" d="100"/>
          <a:sy n="106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28958-76B4-4F56-BB7C-1F82DFC279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B802-5BAE-4982-85ED-7E2BF8DF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E8414-0FAE-41AD-9217-741CDE581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0A97-B221-C5C3-E04A-1F40868E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DFD6-4C73-59EA-D263-09AE66ED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DA0E-B93C-5066-7D41-83224DF6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9758-C653-E6B2-6783-EDE4B36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D92F-7588-50D8-9DCB-49AC446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A2F-9CE2-470A-CBF5-9707A139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FFB0-15B0-7C23-D8F7-29FF38D5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FB85-AC2C-DE9E-874D-A3E9E35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BBFE-0D68-9671-A7C5-50C24A9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9D5D-3A2A-3AFC-1486-C16F522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873A-477B-5E8A-8074-A845AEE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5D98-F1C8-53C0-21B4-A699851C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1939-348C-80B8-5F71-4384D75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3D78-087F-7855-F6D3-C33A3D9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F093-D88B-7099-9F33-E6339CC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6E01-1BBA-60BD-8C95-0E33F645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883-035B-CA5A-352C-1839B73E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B438-8CF0-9FE1-194E-34FE47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D7EE-14CF-79E9-590B-439AFC18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4AF0-D8E6-AA7E-66B2-9ED20E3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827B-C406-5589-8E27-90CA260E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003-083A-7E7A-51E4-56468E5B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AB09-F6E4-E846-3F2D-5919C1D4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A97E-1989-DD75-4E60-22A3BD3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7557-B46C-E561-8ACC-6ED01F9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EE20-4E2B-87EF-D28A-0513E83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EF67-34FD-3543-5563-FF562381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2CF-F361-FC8F-27F1-B1E065EE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5E9B-3AA9-3EEB-E69F-489EBF4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FD30-7869-0FAC-69E0-4E32371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C41-F93C-5709-180C-F8CCB0B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3A5-45FD-54F5-89BD-E7D8F841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D749-CA2B-9BB4-F34E-7907C232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D985-299F-770A-4905-02ABCBD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916A-714A-34D9-D312-93EAAE50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9F25-DC44-C00D-975E-E3D3844E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CB73-E65A-8EB8-669A-371FAF8E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0E6C-FEE7-3AB5-4685-07FC032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26D89-3937-C976-44FF-DE12760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FC88-23EE-B742-2462-D3A8D87C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FDB4-6531-3EF5-ED6A-CD236C7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68B9-4994-11AB-5DFB-F79DDF4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97C3-E467-1752-3F0B-79B9519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BADD-CEB7-C72D-8352-3B3C426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6A1B-DC8F-DC95-E425-A6DAAD0E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A631-BFD9-6FAD-F34D-1FC60F7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5519-C215-29EC-901B-F42951B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E184-A664-B620-DC73-9435DB92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AD4A-1146-97B1-708E-3DD2CFBE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9C73-E6E8-2636-3E98-A913C219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6766-DD48-5012-49CE-240C318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279C-0552-9960-048C-B35978B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D947-888F-EF4B-734B-30BACECE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ACCF-DEA2-8F14-DFFF-E5D69F7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D73E-A951-2A3F-BC19-67BFBBFB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B657-EE9A-2AAD-81E6-C7D1D94F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B7A5-4DAB-2013-2749-30427E6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E94E-69B4-A10A-7C9D-2F40E06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C2F4-5B9C-6460-E023-7485EF9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1C80-B719-02C7-6936-E6C8B15B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FECC-95DE-D97F-B343-C2334DC02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6D9-D03C-4E72-A09D-D8D6CF5C629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8BF8-51F0-8B2F-DFE0-057EE1D4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7FDB-3927-8685-CB5D-3FD35C94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3F8DE-3357-DE2B-650B-0CF0758A8A9B}"/>
              </a:ext>
            </a:extLst>
          </p:cNvPr>
          <p:cNvCxnSpPr/>
          <p:nvPr/>
        </p:nvCxnSpPr>
        <p:spPr>
          <a:xfrm>
            <a:off x="6075285" y="241916"/>
            <a:ext cx="0" cy="6374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B38A8-B490-73CC-38C5-8DD4F884CD93}"/>
              </a:ext>
            </a:extLst>
          </p:cNvPr>
          <p:cNvSpPr txBox="1">
            <a:spLocks/>
          </p:cNvSpPr>
          <p:nvPr/>
        </p:nvSpPr>
        <p:spPr>
          <a:xfrm>
            <a:off x="550413" y="958788"/>
            <a:ext cx="5442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OpenwebUI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Rag (retrieval-augmented generation)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9DACC-07CD-24A9-504A-67E71423ABD8}"/>
              </a:ext>
            </a:extLst>
          </p:cNvPr>
          <p:cNvSpPr txBox="1"/>
          <p:nvPr/>
        </p:nvSpPr>
        <p:spPr>
          <a:xfrm>
            <a:off x="6277991" y="958788"/>
            <a:ext cx="5476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FT Mx Community Contribution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Siemens LLM PWA PoC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1026" name="Picture 2" descr="Mendix - Apps on Google Play">
            <a:extLst>
              <a:ext uri="{FF2B5EF4-FFF2-40B4-BE49-F238E27FC236}">
                <a16:creationId xmlns:a16="http://schemas.microsoft.com/office/drawing/2014/main" id="{EDA7A934-A7C2-C53B-66FE-7F2BD80B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" y="37730"/>
            <a:ext cx="771109" cy="7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A5551-A48E-005D-37D7-6298C047C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81" b="30328"/>
          <a:stretch/>
        </p:blipFill>
        <p:spPr>
          <a:xfrm>
            <a:off x="6260236" y="81008"/>
            <a:ext cx="1985638" cy="639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407859-923A-A0EE-11B5-EFEBDE3BE3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377"/>
          <a:stretch/>
        </p:blipFill>
        <p:spPr>
          <a:xfrm>
            <a:off x="9136774" y="1807037"/>
            <a:ext cx="2617259" cy="474732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B7AC8-F2FF-6342-D95A-6D7BDAAA0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3" y="3624985"/>
            <a:ext cx="5807952" cy="262282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F0633-43C8-B2A2-C4A0-BE58DFB4627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7501"/>
          <a:stretch/>
        </p:blipFill>
        <p:spPr>
          <a:xfrm>
            <a:off x="111212" y="1918252"/>
            <a:ext cx="4597674" cy="1510748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5244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Kutlucan, Utku (ADV D EU TR TI SE)</dc:creator>
  <cp:lastModifiedBy>Kutlucan, Utku (FT D EU TR TI DA)</cp:lastModifiedBy>
  <cp:revision>76</cp:revision>
  <dcterms:created xsi:type="dcterms:W3CDTF">2024-05-07T09:56:25Z</dcterms:created>
  <dcterms:modified xsi:type="dcterms:W3CDTF">2025-06-13T11:14:49Z</dcterms:modified>
</cp:coreProperties>
</file>