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96357" autoAdjust="0"/>
  </p:normalViewPr>
  <p:slideViewPr>
    <p:cSldViewPr snapToGrid="0">
      <p:cViewPr>
        <p:scale>
          <a:sx n="100" d="100"/>
          <a:sy n="100" d="100"/>
        </p:scale>
        <p:origin x="136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28958-76B4-4F56-BB7C-1F82DFC2799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AB802-5BAE-4982-85ED-7E2BF8DF7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37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E8414-0FAE-41AD-9217-741CDE5815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42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0A97-B221-C5C3-E04A-1F40868E8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6DFD6-4C73-59EA-D263-09AE66ED9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6DA0E-B93C-5066-7D41-83224DF65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19758-C653-E6B2-6783-EDE4B360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3D92F-7588-50D8-9DCB-49AC4462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0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2A2F-9CE2-470A-CBF5-9707A139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DFFB0-15B0-7C23-D8F7-29FF38D5C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FFB85-AC2C-DE9E-874D-A3E9E351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4BBFE-0D68-9671-A7C5-50C24A96D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89D5D-3A2A-3AFC-1486-C16F5223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6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1873A-477B-5E8A-8074-A845AEEFA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E5D98-F1C8-53C0-21B4-A699851C7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E1939-348C-80B8-5F71-4384D75A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A3D78-087F-7855-F6D3-C33A3D98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8F093-D88B-7099-9F33-E6339CCA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9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46E01-1BBA-60BD-8C95-0E33F645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B6883-035B-CA5A-352C-1839B73EE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5B438-8CF0-9FE1-194E-34FE47910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4D7EE-14CF-79E9-590B-439AFC18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F4AF0-D8E6-AA7E-66B2-9ED20E36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0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827B-C406-5589-8E27-90CA260EA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60003-083A-7E7A-51E4-56468E5B3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3AB09-F6E4-E846-3F2D-5919C1D4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9A97E-1989-DD75-4E60-22A3BD3E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57557-B46C-E561-8ACC-6ED01F90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5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EE20-4E2B-87EF-D28A-0513E835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7EF67-34FD-3543-5563-FF5623813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122CF-F361-FC8F-27F1-B1E065EE3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B5E9B-3AA9-3EEB-E69F-489EBF49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5FD30-7869-0FAC-69E0-4E323714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C1C41-F93C-5709-180C-F8CCB0BE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0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93A5-45FD-54F5-89BD-E7D8F841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AD749-CA2B-9BB4-F34E-7907C2321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6D985-299F-770A-4905-02ABCBD5F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8916A-714A-34D9-D312-93EAAE50B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589F25-DC44-C00D-975E-E3D3844ED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ACB73-E65A-8EB8-669A-371FAF8E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60E6C-FEE7-3AB5-4685-07FC0322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526D89-3937-C976-44FF-DE1276047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7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FC88-23EE-B742-2462-D3A8D87C1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0FDB4-6531-3EF5-ED6A-CD236C724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C68B9-4994-11AB-5DFB-F79DDF4B9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897C3-E467-1752-3F0B-79B9519F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2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66BADD-CEB7-C72D-8352-3B3C4261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E6A1B-DC8F-DC95-E425-A6DAAD0E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AA631-BFD9-6FAD-F34D-1FC60F7F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6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95519-C215-29EC-901B-F42951BB4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5E184-A664-B620-DC73-9435DB922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CAD4A-1146-97B1-708E-3DD2CFBEE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F9C73-E6E8-2636-3E98-A913C219A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B6766-DD48-5012-49CE-240C318A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E279C-0552-9960-048C-B35978B8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2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D947-888F-EF4B-734B-30BACECEC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DACCF-DEA2-8F14-DFFF-E5D69F7A6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3D73E-A951-2A3F-BC19-67BFBBFB4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6B657-EE9A-2AAD-81E6-C7D1D94F6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5B7A5-4DAB-2013-2749-30427E6DD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2E94E-69B4-A10A-7C9D-2F40E066A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2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45C2F4-5B9C-6460-E023-7485EF99B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A1C80-B719-02C7-6936-E6C8B15B4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FFECC-95DE-D97F-B343-C2334DC02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EB6D9-D03C-4E72-A09D-D8D6CF5C629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B8BF8-51F0-8B2F-DFE0-057EE1D45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E7FDB-3927-8685-CB5D-3FD35C944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9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hyperlink" Target="https://javaanomaly-sandbox.mxapps.io/" TargetMode="External"/><Relationship Id="rId7" Type="http://schemas.openxmlformats.org/officeDocument/2006/relationships/hyperlink" Target="https://marketplace.mendix.com/link/component/11153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rdermanagementapp139-sandbox.mxapps.io/" TargetMode="External"/><Relationship Id="rId5" Type="http://schemas.openxmlformats.org/officeDocument/2006/relationships/hyperlink" Target="https://www.mendix.com/blog/mendix-release-10-16-a-leader-keeps-on-giving/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docs.mendix.com/refguide/preferences-dialog/#new-features" TargetMode="Externa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B3F8DE-3357-DE2B-650B-0CF0758A8A9B}"/>
              </a:ext>
            </a:extLst>
          </p:cNvPr>
          <p:cNvCxnSpPr/>
          <p:nvPr/>
        </p:nvCxnSpPr>
        <p:spPr>
          <a:xfrm>
            <a:off x="6075285" y="241916"/>
            <a:ext cx="0" cy="63741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7EB38A8-B490-73CC-38C5-8DD4F884CD93}"/>
              </a:ext>
            </a:extLst>
          </p:cNvPr>
          <p:cNvSpPr txBox="1">
            <a:spLocks/>
          </p:cNvSpPr>
          <p:nvPr/>
        </p:nvSpPr>
        <p:spPr>
          <a:xfrm>
            <a:off x="550413" y="958788"/>
            <a:ext cx="54420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Mx Expert 29</a:t>
            </a:r>
            <a:r>
              <a:rPr lang="en-US" baseline="30000" dirty="0"/>
              <a:t>th</a:t>
            </a:r>
            <a:r>
              <a:rPr lang="en-US" dirty="0"/>
              <a:t> October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General Info related expert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Anomaly detection Java</a:t>
            </a:r>
          </a:p>
          <a:p>
            <a:r>
              <a:rPr lang="en-US" dirty="0">
                <a:hlinkClick r:id="rId3"/>
              </a:rPr>
              <a:t>Demo app</a:t>
            </a:r>
            <a:r>
              <a:rPr lang="en-US" dirty="0"/>
              <a:t>      marketplace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RUL java basic linear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New feature tab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News</a:t>
            </a:r>
            <a:endParaRPr lang="en-US" dirty="0"/>
          </a:p>
          <a:p>
            <a:r>
              <a:rPr lang="en-US" dirty="0"/>
              <a:t>Java 11,17,21</a:t>
            </a:r>
          </a:p>
          <a:p>
            <a:r>
              <a:rPr lang="en-US" dirty="0"/>
              <a:t>Back forward between pages</a:t>
            </a:r>
          </a:p>
          <a:p>
            <a:r>
              <a:rPr lang="en-US" dirty="0"/>
              <a:t>Rich text</a:t>
            </a:r>
          </a:p>
          <a:p>
            <a:r>
              <a:rPr lang="en-US" dirty="0"/>
              <a:t>Maia : domain model generator</a:t>
            </a:r>
          </a:p>
          <a:p>
            <a:r>
              <a:rPr lang="en-US" dirty="0"/>
              <a:t>The app will help users add vacation requests</a:t>
            </a:r>
          </a:p>
          <a:p>
            <a:r>
              <a:rPr lang="en-US" dirty="0"/>
              <a:t>Maia : translation generator</a:t>
            </a:r>
          </a:p>
          <a:p>
            <a:r>
              <a:rPr lang="en-US" dirty="0"/>
              <a:t>Xray design mode</a:t>
            </a:r>
          </a:p>
          <a:p>
            <a:r>
              <a:rPr lang="en-US" dirty="0"/>
              <a:t>published OData service supports </a:t>
            </a:r>
            <a:r>
              <a:rPr lang="en-US" b="0" i="0" dirty="0" err="1">
                <a:solidFill>
                  <a:srgbClr val="2F3646"/>
                </a:solidFill>
                <a:effectLst/>
                <a:latin typeface="noto-sans"/>
              </a:rPr>
              <a:t>GraphQL</a:t>
            </a:r>
            <a:r>
              <a:rPr lang="en-US" b="0" i="0">
                <a:solidFill>
                  <a:srgbClr val="2F3646"/>
                </a:solidFill>
                <a:effectLst/>
                <a:latin typeface="noto-sans"/>
              </a:rPr>
              <a:t> 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9DACC-07CD-24A9-504A-67E71423ABD8}"/>
              </a:ext>
            </a:extLst>
          </p:cNvPr>
          <p:cNvSpPr txBox="1"/>
          <p:nvPr/>
        </p:nvSpPr>
        <p:spPr>
          <a:xfrm>
            <a:off x="6277991" y="958788"/>
            <a:ext cx="54760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FT Mx Community 21</a:t>
            </a:r>
            <a:r>
              <a:rPr lang="en-US" baseline="30000" noProof="1"/>
              <a:t>th</a:t>
            </a:r>
            <a:r>
              <a:rPr lang="en-US" noProof="1"/>
              <a:t> Nov Chatbot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>
                <a:hlinkClick r:id="rId6"/>
              </a:rPr>
              <a:t>Ordermanagement app </a:t>
            </a:r>
            <a:endParaRPr lang="en-US" noProof="1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Toast message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IFM Lift &amp; Shift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IFM  Smart app </a:t>
            </a:r>
          </a:p>
          <a:p>
            <a:r>
              <a:rPr lang="en-US" noProof="1"/>
              <a:t>Middleware ESB, dataset creation for ML pipeline</a:t>
            </a:r>
          </a:p>
          <a:p>
            <a:r>
              <a:rPr lang="en-US" noProof="1"/>
              <a:t>+ anomaly added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WM new hospital demo’s </a:t>
            </a:r>
          </a:p>
          <a:p>
            <a:r>
              <a:rPr lang="en-US" noProof="1"/>
              <a:t>HL7, commuissioning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/>
          </a:p>
        </p:txBody>
      </p:sp>
      <p:pic>
        <p:nvPicPr>
          <p:cNvPr id="1026" name="Picture 2" descr="Mendix - Apps on Google Play">
            <a:extLst>
              <a:ext uri="{FF2B5EF4-FFF2-40B4-BE49-F238E27FC236}">
                <a16:creationId xmlns:a16="http://schemas.microsoft.com/office/drawing/2014/main" id="{EDA7A934-A7C2-C53B-66FE-7F2BD80BE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04" y="37730"/>
            <a:ext cx="771109" cy="72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5A5551-A48E-005D-37D7-6298C047CB1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7481" b="30328"/>
          <a:stretch/>
        </p:blipFill>
        <p:spPr>
          <a:xfrm>
            <a:off x="6260236" y="81008"/>
            <a:ext cx="1985638" cy="6391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D1FA06-D8C4-D5B2-ECE9-0ACA805071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13461" y="763480"/>
            <a:ext cx="738468" cy="73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Widescreen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noto-sans</vt:lpstr>
      <vt:lpstr>Office Theme</vt:lpstr>
      <vt:lpstr>PowerPoint Presentation</vt:lpstr>
    </vt:vector>
  </TitlesOfParts>
  <Company>evosoft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Kutlucan, Utku (ADV D EU TR TI SE)</dc:creator>
  <cp:lastModifiedBy>Kutlucan, Utku (FT D EU TR TI SE)</cp:lastModifiedBy>
  <cp:revision>73</cp:revision>
  <dcterms:created xsi:type="dcterms:W3CDTF">2024-05-07T09:56:25Z</dcterms:created>
  <dcterms:modified xsi:type="dcterms:W3CDTF">2024-11-19T11:24:28Z</dcterms:modified>
</cp:coreProperties>
</file>