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0A97-B221-C5C3-E04A-1F40868E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6DFD6-4C73-59EA-D263-09AE66ED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DA0E-B93C-5066-7D41-83224DF6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9758-C653-E6B2-6783-EDE4B36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D92F-7588-50D8-9DCB-49AC4462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2A2F-9CE2-470A-CBF5-9707A139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DFFB0-15B0-7C23-D8F7-29FF38D5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FB85-AC2C-DE9E-874D-A3E9E351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BBFE-0D68-9671-A7C5-50C24A96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9D5D-3A2A-3AFC-1486-C16F5223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873A-477B-5E8A-8074-A845AEEF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5D98-F1C8-53C0-21B4-A699851C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1939-348C-80B8-5F71-4384D75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3D78-087F-7855-F6D3-C33A3D98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F093-D88B-7099-9F33-E6339CC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6E01-1BBA-60BD-8C95-0E33F645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6883-035B-CA5A-352C-1839B73E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B438-8CF0-9FE1-194E-34FE4791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D7EE-14CF-79E9-590B-439AFC18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4AF0-D8E6-AA7E-66B2-9ED20E3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827B-C406-5589-8E27-90CA260E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003-083A-7E7A-51E4-56468E5B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AB09-F6E4-E846-3F2D-5919C1D4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A97E-1989-DD75-4E60-22A3BD3E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7557-B46C-E561-8ACC-6ED01F9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EE20-4E2B-87EF-D28A-0513E835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EF67-34FD-3543-5563-FF5623813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22CF-F361-FC8F-27F1-B1E065EE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5E9B-3AA9-3EEB-E69F-489EBF4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FD30-7869-0FAC-69E0-4E323714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1C41-F93C-5709-180C-F8CCB0BE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93A5-45FD-54F5-89BD-E7D8F841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D749-CA2B-9BB4-F34E-7907C232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6D985-299F-770A-4905-02ABCBD5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916A-714A-34D9-D312-93EAAE50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9F25-DC44-C00D-975E-E3D3844ED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CB73-E65A-8EB8-669A-371FAF8E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60E6C-FEE7-3AB5-4685-07FC0322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26D89-3937-C976-44FF-DE127604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FC88-23EE-B742-2462-D3A8D87C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0FDB4-6531-3EF5-ED6A-CD236C72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C68B9-4994-11AB-5DFB-F79DDF4B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897C3-E467-1752-3F0B-79B9519F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6BADD-CEB7-C72D-8352-3B3C426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E6A1B-DC8F-DC95-E425-A6DAAD0E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AA631-BFD9-6FAD-F34D-1FC60F7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5519-C215-29EC-901B-F42951BB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E184-A664-B620-DC73-9435DB92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CAD4A-1146-97B1-708E-3DD2CFBE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F9C73-E6E8-2636-3E98-A913C219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6766-DD48-5012-49CE-240C318A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279C-0552-9960-048C-B35978B8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D947-888F-EF4B-734B-30BACECE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DACCF-DEA2-8F14-DFFF-E5D69F7A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3D73E-A951-2A3F-BC19-67BFBBFB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6B657-EE9A-2AAD-81E6-C7D1D94F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B7A5-4DAB-2013-2749-30427E6D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E94E-69B4-A10A-7C9D-2F40E06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5C2F4-5B9C-6460-E023-7485EF99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A1C80-B719-02C7-6936-E6C8B15B4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FECC-95DE-D97F-B343-C2334DC02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6D9-D03C-4E72-A09D-D8D6CF5C629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8BF8-51F0-8B2F-DFE0-057EE1D45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7FDB-3927-8685-CB5D-3FD35C94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mendix.com/link/component/120329" TargetMode="External"/><Relationship Id="rId2" Type="http://schemas.openxmlformats.org/officeDocument/2006/relationships/hyperlink" Target="https://docs.mendix.com/refguide/mobile/using-mobile-capabilities/push-notification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s://siemens.sharepoint.com/teams/UnitsDSEUTR/SitePages/BOARDS&amp;Communities/Mendix%20Community/Mendix%20Community%20Main%20Page.aspx?csf=1&amp;web=1&amp;e=VCMcO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B3F8DE-3357-DE2B-650B-0CF0758A8A9B}"/>
              </a:ext>
            </a:extLst>
          </p:cNvPr>
          <p:cNvCxnSpPr/>
          <p:nvPr/>
        </p:nvCxnSpPr>
        <p:spPr>
          <a:xfrm>
            <a:off x="6075285" y="241916"/>
            <a:ext cx="0" cy="6374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B38A8-B490-73CC-38C5-8DD4F884CD93}"/>
              </a:ext>
            </a:extLst>
          </p:cNvPr>
          <p:cNvSpPr txBox="1">
            <a:spLocks/>
          </p:cNvSpPr>
          <p:nvPr/>
        </p:nvSpPr>
        <p:spPr>
          <a:xfrm>
            <a:off x="550413" y="958788"/>
            <a:ext cx="5442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Mx 10.14 ,</a:t>
            </a:r>
            <a:r>
              <a:rPr lang="en-US" b="0" i="0" dirty="0">
                <a:solidFill>
                  <a:srgbClr val="2F3646"/>
                </a:solidFill>
                <a:effectLst/>
                <a:highlight>
                  <a:srgbClr val="FFFFFF"/>
                </a:highlight>
                <a:latin typeface="patron"/>
              </a:rPr>
              <a:t>10.15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PWA push notification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maps autocomplete </a:t>
            </a:r>
            <a:r>
              <a:rPr lang="en-US" dirty="0">
                <a:hlinkClick r:id="rId3"/>
              </a:rPr>
              <a:t>module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Mx Expert 17</a:t>
            </a:r>
            <a:r>
              <a:rPr lang="en-US" baseline="30000" dirty="0"/>
              <a:t>th</a:t>
            </a:r>
            <a:r>
              <a:rPr lang="en-US" dirty="0"/>
              <a:t> Sept -&gt; 28</a:t>
            </a:r>
            <a:r>
              <a:rPr lang="en-US" baseline="30000" dirty="0"/>
              <a:t>th</a:t>
            </a:r>
            <a:r>
              <a:rPr lang="en-US" dirty="0"/>
              <a:t> October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9DACC-07CD-24A9-504A-67E71423ABD8}"/>
              </a:ext>
            </a:extLst>
          </p:cNvPr>
          <p:cNvSpPr txBox="1"/>
          <p:nvPr/>
        </p:nvSpPr>
        <p:spPr>
          <a:xfrm>
            <a:off x="6277991" y="958788"/>
            <a:ext cx="547604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 is replaced by </a:t>
            </a:r>
            <a:r>
              <a:rPr lang="en-US" dirty="0">
                <a:hlinkClick r:id="rId4"/>
              </a:rPr>
              <a:t>SharePoint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 Mx Community 29</a:t>
            </a:r>
            <a:r>
              <a:rPr lang="en-US" baseline="30000" dirty="0"/>
              <a:t>th</a:t>
            </a:r>
            <a:r>
              <a:rPr lang="en-US" dirty="0"/>
              <a:t> Aug</a:t>
            </a:r>
          </a:p>
          <a:p>
            <a:r>
              <a:rPr lang="en-US" dirty="0"/>
              <a:t>Calendar Widget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 Mx Community 26</a:t>
            </a:r>
            <a:r>
              <a:rPr lang="en-US" baseline="30000" dirty="0"/>
              <a:t>th</a:t>
            </a:r>
            <a:r>
              <a:rPr lang="en-US" dirty="0"/>
              <a:t> Sep</a:t>
            </a:r>
          </a:p>
          <a:p>
            <a:r>
              <a:rPr lang="en-US" dirty="0"/>
              <a:t>Cancelled Chatbot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07-08 Aug ADV Intermediate training inhouse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Ward Manager -&gt; Prototype </a:t>
            </a:r>
            <a:r>
              <a:rPr lang="en-US" dirty="0" err="1"/>
              <a:t>ChatBot</a:t>
            </a:r>
            <a:r>
              <a:rPr lang="en-US" dirty="0"/>
              <a:t> </a:t>
            </a:r>
          </a:p>
          <a:p>
            <a:r>
              <a:rPr lang="en-US" dirty="0"/>
              <a:t>Wit.ai , </a:t>
            </a:r>
            <a:r>
              <a:rPr lang="en-US" dirty="0" err="1"/>
              <a:t>aws</a:t>
            </a:r>
            <a:r>
              <a:rPr lang="en-US" dirty="0"/>
              <a:t> 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IFM  workshop</a:t>
            </a:r>
          </a:p>
          <a:p>
            <a:r>
              <a:rPr lang="en-US" dirty="0"/>
              <a:t>What do we have in </a:t>
            </a:r>
            <a:r>
              <a:rPr lang="en-US" dirty="0" err="1"/>
              <a:t>Desigo</a:t>
            </a:r>
            <a:endParaRPr lang="en-US" dirty="0"/>
          </a:p>
          <a:p>
            <a:r>
              <a:rPr lang="en-US" dirty="0"/>
              <a:t>What are the KPIs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IFM IBM ESB middleware Cloud-&gt;OnPrem</a:t>
            </a:r>
          </a:p>
          <a:p>
            <a:r>
              <a:rPr lang="en-US" dirty="0"/>
              <a:t>İnsights Hub prod tenant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Mendix - Apps on Google Play">
            <a:extLst>
              <a:ext uri="{FF2B5EF4-FFF2-40B4-BE49-F238E27FC236}">
                <a16:creationId xmlns:a16="http://schemas.microsoft.com/office/drawing/2014/main" id="{EDA7A934-A7C2-C53B-66FE-7F2BD80BE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4" y="37730"/>
            <a:ext cx="771109" cy="7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A5551-A48E-005D-37D7-6298C047CB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481" b="30328"/>
          <a:stretch/>
        </p:blipFill>
        <p:spPr>
          <a:xfrm>
            <a:off x="6260236" y="81008"/>
            <a:ext cx="1985638" cy="6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LP-icon - LIMINA">
            <a:extLst>
              <a:ext uri="{FF2B5EF4-FFF2-40B4-BE49-F238E27FC236}">
                <a16:creationId xmlns:a16="http://schemas.microsoft.com/office/drawing/2014/main" id="{F42E34E9-B0C5-B5B3-64E4-C75F760A7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564" y="1431894"/>
            <a:ext cx="1673811" cy="16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D973609-97BB-4AF9-A287-AB3AB31EA91D}"/>
              </a:ext>
            </a:extLst>
          </p:cNvPr>
          <p:cNvSpPr/>
          <p:nvPr/>
        </p:nvSpPr>
        <p:spPr>
          <a:xfrm>
            <a:off x="3570858" y="2203880"/>
            <a:ext cx="1313895" cy="2041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FF55947-D1F2-B893-63E1-2D7770F6F2E2}"/>
              </a:ext>
            </a:extLst>
          </p:cNvPr>
          <p:cNvSpPr/>
          <p:nvPr/>
        </p:nvSpPr>
        <p:spPr>
          <a:xfrm>
            <a:off x="6779334" y="2432154"/>
            <a:ext cx="1313895" cy="2041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EB518-12AE-BC86-CC81-A76A6ACDBF98}"/>
              </a:ext>
            </a:extLst>
          </p:cNvPr>
          <p:cNvSpPr txBox="1"/>
          <p:nvPr/>
        </p:nvSpPr>
        <p:spPr>
          <a:xfrm>
            <a:off x="3880739" y="1936641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74227-4B09-E39B-DDC7-0BBA394AF44B}"/>
              </a:ext>
            </a:extLst>
          </p:cNvPr>
          <p:cNvSpPr txBox="1"/>
          <p:nvPr/>
        </p:nvSpPr>
        <p:spPr>
          <a:xfrm>
            <a:off x="7063406" y="216419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F411C4-73E3-F78D-F202-E84054344244}"/>
              </a:ext>
            </a:extLst>
          </p:cNvPr>
          <p:cNvSpPr/>
          <p:nvPr/>
        </p:nvSpPr>
        <p:spPr>
          <a:xfrm>
            <a:off x="914400" y="1431894"/>
            <a:ext cx="2531054" cy="1997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79248B-5E71-B8A3-2EF1-F220F95D3A24}"/>
              </a:ext>
            </a:extLst>
          </p:cNvPr>
          <p:cNvSpPr/>
          <p:nvPr/>
        </p:nvSpPr>
        <p:spPr>
          <a:xfrm>
            <a:off x="8540882" y="1401563"/>
            <a:ext cx="2531054" cy="1997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 App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432A57-C4C5-0D28-7C83-E10498B3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511" y="4014747"/>
            <a:ext cx="5659467" cy="2090434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4FC69475-D103-D9EF-D821-EDEC093A5FE0}"/>
              </a:ext>
            </a:extLst>
          </p:cNvPr>
          <p:cNvSpPr/>
          <p:nvPr/>
        </p:nvSpPr>
        <p:spPr>
          <a:xfrm rot="5400000">
            <a:off x="5731239" y="2408036"/>
            <a:ext cx="306903" cy="2381622"/>
          </a:xfrm>
          <a:prstGeom prst="rightBrac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24A3A-F7E9-853D-A5F8-47E40910CE70}"/>
              </a:ext>
            </a:extLst>
          </p:cNvPr>
          <p:cNvSpPr txBox="1"/>
          <p:nvPr/>
        </p:nvSpPr>
        <p:spPr>
          <a:xfrm>
            <a:off x="8730978" y="3459332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ChatBot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 Bx env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168D4-19D5-71E6-2546-1196A6F916E9}"/>
              </a:ext>
            </a:extLst>
          </p:cNvPr>
          <p:cNvSpPr txBox="1"/>
          <p:nvPr/>
        </p:nvSpPr>
        <p:spPr>
          <a:xfrm>
            <a:off x="1129164" y="3413874"/>
            <a:ext cx="133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Backups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9C418E-88F6-F82B-CEEA-3F5C1FD17DB4}"/>
              </a:ext>
            </a:extLst>
          </p:cNvPr>
          <p:cNvSpPr/>
          <p:nvPr/>
        </p:nvSpPr>
        <p:spPr>
          <a:xfrm rot="10800000">
            <a:off x="6812956" y="1924809"/>
            <a:ext cx="1313895" cy="2041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2FC4DD-A29B-C782-D0FA-8778E272A8FB}"/>
              </a:ext>
            </a:extLst>
          </p:cNvPr>
          <p:cNvSpPr txBox="1"/>
          <p:nvPr/>
        </p:nvSpPr>
        <p:spPr>
          <a:xfrm>
            <a:off x="6954992" y="1657570"/>
            <a:ext cx="11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Asks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11BFC1-1B31-94B7-DCC2-FBEC1F76FF0A}"/>
              </a:ext>
            </a:extLst>
          </p:cNvPr>
          <p:cNvSpPr txBox="1"/>
          <p:nvPr/>
        </p:nvSpPr>
        <p:spPr>
          <a:xfrm>
            <a:off x="728832" y="547208"/>
            <a:ext cx="111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Natural language processing (NLP) uses to enable computers to understand natural language as humans do.</a:t>
            </a:r>
          </a:p>
        </p:txBody>
      </p:sp>
    </p:spTree>
    <p:extLst>
      <p:ext uri="{BB962C8B-B14F-4D97-AF65-F5344CB8AC3E}">
        <p14:creationId xmlns:p14="http://schemas.microsoft.com/office/powerpoint/2010/main" val="273126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AC746-7E1C-2859-CC4D-0A2B277BD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81"/>
          <a:stretch/>
        </p:blipFill>
        <p:spPr>
          <a:xfrm>
            <a:off x="4588460" y="1143822"/>
            <a:ext cx="3250522" cy="39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patron</vt:lpstr>
      <vt:lpstr>Office Theme</vt:lpstr>
      <vt:lpstr>PowerPoint Presentation</vt:lpstr>
      <vt:lpstr>PowerPoint Presentation</vt:lpstr>
      <vt:lpstr>PowerPoint Presentation</vt:lpstr>
    </vt:vector>
  </TitlesOfParts>
  <Company>evosoft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Kutlucan, Utku (ADV D EU TR TI SE)</dc:creator>
  <cp:lastModifiedBy>Kutlucan, Utku (ADV D EU TR TI SE)</cp:lastModifiedBy>
  <cp:revision>64</cp:revision>
  <dcterms:created xsi:type="dcterms:W3CDTF">2024-05-07T09:56:25Z</dcterms:created>
  <dcterms:modified xsi:type="dcterms:W3CDTF">2024-09-24T11:21:49Z</dcterms:modified>
</cp:coreProperties>
</file>