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71B77-20F5-4EBE-A2C1-86EE44EEA78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AA6EFB11-BE5A-48F9-B42F-E92A75381A4A}">
      <dgm:prSet/>
      <dgm:spPr/>
      <dgm:t>
        <a:bodyPr/>
        <a:lstStyle/>
        <a:p>
          <a:pPr>
            <a:lnSpc>
              <a:spcPct val="100000"/>
            </a:lnSpc>
            <a:defRPr cap="all"/>
          </a:pPr>
          <a:r>
            <a:rPr lang="en-US"/>
            <a:t>The Home page will consist of our introduction, along with the options to sign up/ login for becoming a member of our website.</a:t>
          </a:r>
        </a:p>
      </dgm:t>
    </dgm:pt>
    <dgm:pt modelId="{DA498CB8-9A64-4AFE-9245-35F75AF24A63}" type="parTrans" cxnId="{44941A99-2EA8-48BF-8F32-C64E957B8918}">
      <dgm:prSet/>
      <dgm:spPr/>
      <dgm:t>
        <a:bodyPr/>
        <a:lstStyle/>
        <a:p>
          <a:endParaRPr lang="en-US"/>
        </a:p>
      </dgm:t>
    </dgm:pt>
    <dgm:pt modelId="{AC325C47-1939-49B1-973E-A973389594CB}" type="sibTrans" cxnId="{44941A99-2EA8-48BF-8F32-C64E957B8918}">
      <dgm:prSet/>
      <dgm:spPr/>
      <dgm:t>
        <a:bodyPr/>
        <a:lstStyle/>
        <a:p>
          <a:endParaRPr lang="en-US"/>
        </a:p>
      </dgm:t>
    </dgm:pt>
    <dgm:pt modelId="{134F2D1B-79EB-47EB-A05E-DC4CBFE8A66E}">
      <dgm:prSet/>
      <dgm:spPr/>
      <dgm:t>
        <a:bodyPr/>
        <a:lstStyle/>
        <a:p>
          <a:pPr>
            <a:lnSpc>
              <a:spcPct val="100000"/>
            </a:lnSpc>
            <a:defRPr cap="all"/>
          </a:pPr>
          <a:r>
            <a:rPr lang="en-US"/>
            <a:t>The sign up options will be provided for two different entities. First will be an individual seeking service and second will be for an organization for becoming our partner. </a:t>
          </a:r>
        </a:p>
      </dgm:t>
    </dgm:pt>
    <dgm:pt modelId="{BB388DC9-7E0E-44A3-BA5B-FC6F100AA904}" type="parTrans" cxnId="{61966D6D-E66E-41FC-9037-B262749D0B23}">
      <dgm:prSet/>
      <dgm:spPr/>
      <dgm:t>
        <a:bodyPr/>
        <a:lstStyle/>
        <a:p>
          <a:endParaRPr lang="en-US"/>
        </a:p>
      </dgm:t>
    </dgm:pt>
    <dgm:pt modelId="{9851E367-F679-400F-B5F1-E91C45CC6768}" type="sibTrans" cxnId="{61966D6D-E66E-41FC-9037-B262749D0B23}">
      <dgm:prSet/>
      <dgm:spPr/>
      <dgm:t>
        <a:bodyPr/>
        <a:lstStyle/>
        <a:p>
          <a:endParaRPr lang="en-US"/>
        </a:p>
      </dgm:t>
    </dgm:pt>
    <dgm:pt modelId="{84E30DE7-1E35-4182-B077-F7921753CDF0}" type="pres">
      <dgm:prSet presAssocID="{DF271B77-20F5-4EBE-A2C1-86EE44EEA78B}" presName="root" presStyleCnt="0">
        <dgm:presLayoutVars>
          <dgm:dir/>
          <dgm:resizeHandles val="exact"/>
        </dgm:presLayoutVars>
      </dgm:prSet>
      <dgm:spPr/>
    </dgm:pt>
    <dgm:pt modelId="{C31B0A81-79C5-40B6-BB2E-31E117466E83}" type="pres">
      <dgm:prSet presAssocID="{AA6EFB11-BE5A-48F9-B42F-E92A75381A4A}" presName="compNode" presStyleCnt="0"/>
      <dgm:spPr/>
    </dgm:pt>
    <dgm:pt modelId="{88E78CCF-76E1-4F32-B645-8C95E9571CBA}" type="pres">
      <dgm:prSet presAssocID="{AA6EFB11-BE5A-48F9-B42F-E92A75381A4A}" presName="iconBgRect" presStyleLbl="bgShp" presStyleIdx="0" presStyleCnt="2"/>
      <dgm:spPr/>
    </dgm:pt>
    <dgm:pt modelId="{D62DA166-9741-49B6-AD81-8313D69AC2A4}" type="pres">
      <dgm:prSet presAssocID="{AA6EFB11-BE5A-48F9-B42F-E92A75381A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ght Pointing Backhand Index"/>
        </a:ext>
      </dgm:extLst>
    </dgm:pt>
    <dgm:pt modelId="{F6B01620-720B-4766-8784-EE02E921824C}" type="pres">
      <dgm:prSet presAssocID="{AA6EFB11-BE5A-48F9-B42F-E92A75381A4A}" presName="spaceRect" presStyleCnt="0"/>
      <dgm:spPr/>
    </dgm:pt>
    <dgm:pt modelId="{DE18923E-5A02-4D34-A418-BFC57F1C2D7E}" type="pres">
      <dgm:prSet presAssocID="{AA6EFB11-BE5A-48F9-B42F-E92A75381A4A}" presName="textRect" presStyleLbl="revTx" presStyleIdx="0" presStyleCnt="2">
        <dgm:presLayoutVars>
          <dgm:chMax val="1"/>
          <dgm:chPref val="1"/>
        </dgm:presLayoutVars>
      </dgm:prSet>
      <dgm:spPr/>
    </dgm:pt>
    <dgm:pt modelId="{C3256D45-98C6-4750-BE5E-9D3FFC6D3353}" type="pres">
      <dgm:prSet presAssocID="{AC325C47-1939-49B1-973E-A973389594CB}" presName="sibTrans" presStyleCnt="0"/>
      <dgm:spPr/>
    </dgm:pt>
    <dgm:pt modelId="{D661B4B8-3F28-45DA-BC00-B68F35120295}" type="pres">
      <dgm:prSet presAssocID="{134F2D1B-79EB-47EB-A05E-DC4CBFE8A66E}" presName="compNode" presStyleCnt="0"/>
      <dgm:spPr/>
    </dgm:pt>
    <dgm:pt modelId="{4A94235F-9B2A-4345-B380-F735B99B1788}" type="pres">
      <dgm:prSet presAssocID="{134F2D1B-79EB-47EB-A05E-DC4CBFE8A66E}" presName="iconBgRect" presStyleLbl="bgShp" presStyleIdx="1" presStyleCnt="2"/>
      <dgm:spPr/>
    </dgm:pt>
    <dgm:pt modelId="{BA6C49BD-71E5-4F42-AA84-B5EF7E1BCE35}" type="pres">
      <dgm:prSet presAssocID="{134F2D1B-79EB-47EB-A05E-DC4CBFE8A6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nching Diagram"/>
        </a:ext>
      </dgm:extLst>
    </dgm:pt>
    <dgm:pt modelId="{6C0CEBD1-E3DD-432B-A734-53711F931B22}" type="pres">
      <dgm:prSet presAssocID="{134F2D1B-79EB-47EB-A05E-DC4CBFE8A66E}" presName="spaceRect" presStyleCnt="0"/>
      <dgm:spPr/>
    </dgm:pt>
    <dgm:pt modelId="{92892110-FA4A-4CA6-9B8A-3D5D0414D549}" type="pres">
      <dgm:prSet presAssocID="{134F2D1B-79EB-47EB-A05E-DC4CBFE8A66E}" presName="textRect" presStyleLbl="revTx" presStyleIdx="1" presStyleCnt="2">
        <dgm:presLayoutVars>
          <dgm:chMax val="1"/>
          <dgm:chPref val="1"/>
        </dgm:presLayoutVars>
      </dgm:prSet>
      <dgm:spPr/>
    </dgm:pt>
  </dgm:ptLst>
  <dgm:cxnLst>
    <dgm:cxn modelId="{80DAF908-FD52-F746-802C-0A588E587B1B}" type="presOf" srcId="{AA6EFB11-BE5A-48F9-B42F-E92A75381A4A}" destId="{DE18923E-5A02-4D34-A418-BFC57F1C2D7E}" srcOrd="0" destOrd="0" presId="urn:microsoft.com/office/officeart/2018/5/layout/IconCircleLabelList"/>
    <dgm:cxn modelId="{61966D6D-E66E-41FC-9037-B262749D0B23}" srcId="{DF271B77-20F5-4EBE-A2C1-86EE44EEA78B}" destId="{134F2D1B-79EB-47EB-A05E-DC4CBFE8A66E}" srcOrd="1" destOrd="0" parTransId="{BB388DC9-7E0E-44A3-BA5B-FC6F100AA904}" sibTransId="{9851E367-F679-400F-B5F1-E91C45CC6768}"/>
    <dgm:cxn modelId="{94D4D179-1B83-2841-A5ED-44A1CA46DBD6}" type="presOf" srcId="{DF271B77-20F5-4EBE-A2C1-86EE44EEA78B}" destId="{84E30DE7-1E35-4182-B077-F7921753CDF0}" srcOrd="0" destOrd="0" presId="urn:microsoft.com/office/officeart/2018/5/layout/IconCircleLabelList"/>
    <dgm:cxn modelId="{44941A99-2EA8-48BF-8F32-C64E957B8918}" srcId="{DF271B77-20F5-4EBE-A2C1-86EE44EEA78B}" destId="{AA6EFB11-BE5A-48F9-B42F-E92A75381A4A}" srcOrd="0" destOrd="0" parTransId="{DA498CB8-9A64-4AFE-9245-35F75AF24A63}" sibTransId="{AC325C47-1939-49B1-973E-A973389594CB}"/>
    <dgm:cxn modelId="{E57A4FF8-336B-4641-B4AF-6C2EFC872CD8}" type="presOf" srcId="{134F2D1B-79EB-47EB-A05E-DC4CBFE8A66E}" destId="{92892110-FA4A-4CA6-9B8A-3D5D0414D549}" srcOrd="0" destOrd="0" presId="urn:microsoft.com/office/officeart/2018/5/layout/IconCircleLabelList"/>
    <dgm:cxn modelId="{31C4ACD7-A3D0-2D4E-873A-46A7F56CABCD}" type="presParOf" srcId="{84E30DE7-1E35-4182-B077-F7921753CDF0}" destId="{C31B0A81-79C5-40B6-BB2E-31E117466E83}" srcOrd="0" destOrd="0" presId="urn:microsoft.com/office/officeart/2018/5/layout/IconCircleLabelList"/>
    <dgm:cxn modelId="{4E04BF4D-E2A8-684A-914B-0EE53D964AAC}" type="presParOf" srcId="{C31B0A81-79C5-40B6-BB2E-31E117466E83}" destId="{88E78CCF-76E1-4F32-B645-8C95E9571CBA}" srcOrd="0" destOrd="0" presId="urn:microsoft.com/office/officeart/2018/5/layout/IconCircleLabelList"/>
    <dgm:cxn modelId="{F9AD175B-67B9-C542-80BD-8453C7016612}" type="presParOf" srcId="{C31B0A81-79C5-40B6-BB2E-31E117466E83}" destId="{D62DA166-9741-49B6-AD81-8313D69AC2A4}" srcOrd="1" destOrd="0" presId="urn:microsoft.com/office/officeart/2018/5/layout/IconCircleLabelList"/>
    <dgm:cxn modelId="{405B74D5-E7BB-A74D-8AED-7C5832BBEE8B}" type="presParOf" srcId="{C31B0A81-79C5-40B6-BB2E-31E117466E83}" destId="{F6B01620-720B-4766-8784-EE02E921824C}" srcOrd="2" destOrd="0" presId="urn:microsoft.com/office/officeart/2018/5/layout/IconCircleLabelList"/>
    <dgm:cxn modelId="{3C534680-43EC-4844-964B-F0C08CDFC455}" type="presParOf" srcId="{C31B0A81-79C5-40B6-BB2E-31E117466E83}" destId="{DE18923E-5A02-4D34-A418-BFC57F1C2D7E}" srcOrd="3" destOrd="0" presId="urn:microsoft.com/office/officeart/2018/5/layout/IconCircleLabelList"/>
    <dgm:cxn modelId="{B72B347C-4BE9-E949-8E0F-EB7A220DBC68}" type="presParOf" srcId="{84E30DE7-1E35-4182-B077-F7921753CDF0}" destId="{C3256D45-98C6-4750-BE5E-9D3FFC6D3353}" srcOrd="1" destOrd="0" presId="urn:microsoft.com/office/officeart/2018/5/layout/IconCircleLabelList"/>
    <dgm:cxn modelId="{AEC656E8-7F66-F346-97F1-12E3F5A46F17}" type="presParOf" srcId="{84E30DE7-1E35-4182-B077-F7921753CDF0}" destId="{D661B4B8-3F28-45DA-BC00-B68F35120295}" srcOrd="2" destOrd="0" presId="urn:microsoft.com/office/officeart/2018/5/layout/IconCircleLabelList"/>
    <dgm:cxn modelId="{8FD88E0E-B37E-6848-9E92-361C68E9DCAF}" type="presParOf" srcId="{D661B4B8-3F28-45DA-BC00-B68F35120295}" destId="{4A94235F-9B2A-4345-B380-F735B99B1788}" srcOrd="0" destOrd="0" presId="urn:microsoft.com/office/officeart/2018/5/layout/IconCircleLabelList"/>
    <dgm:cxn modelId="{42455B4D-48B1-C846-BE1E-903447689020}" type="presParOf" srcId="{D661B4B8-3F28-45DA-BC00-B68F35120295}" destId="{BA6C49BD-71E5-4F42-AA84-B5EF7E1BCE35}" srcOrd="1" destOrd="0" presId="urn:microsoft.com/office/officeart/2018/5/layout/IconCircleLabelList"/>
    <dgm:cxn modelId="{653F7CEB-0A5E-F545-AC5F-CB78B1997FD2}" type="presParOf" srcId="{D661B4B8-3F28-45DA-BC00-B68F35120295}" destId="{6C0CEBD1-E3DD-432B-A734-53711F931B22}" srcOrd="2" destOrd="0" presId="urn:microsoft.com/office/officeart/2018/5/layout/IconCircleLabelList"/>
    <dgm:cxn modelId="{E8337CF0-A01E-A641-9F2C-6C0865702260}" type="presParOf" srcId="{D661B4B8-3F28-45DA-BC00-B68F35120295}" destId="{92892110-FA4A-4CA6-9B8A-3D5D0414D54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C786A1-3172-462E-9260-B49FD5F51F80}"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50222C6-7C6A-4A90-9994-9D0B8AB10303}">
      <dgm:prSet/>
      <dgm:spPr/>
      <dgm:t>
        <a:bodyPr/>
        <a:lstStyle/>
        <a:p>
          <a:r>
            <a:rPr lang="en-US" u="sng"/>
            <a:t>Team leader</a:t>
          </a:r>
          <a:r>
            <a:rPr lang="en-US"/>
            <a:t> :-</a:t>
          </a:r>
        </a:p>
      </dgm:t>
    </dgm:pt>
    <dgm:pt modelId="{0B6CB99D-219E-49D0-9F5F-B710A859FB6A}" type="parTrans" cxnId="{69CB09FC-929F-4915-A81A-EF0F8EA6EE16}">
      <dgm:prSet/>
      <dgm:spPr/>
      <dgm:t>
        <a:bodyPr/>
        <a:lstStyle/>
        <a:p>
          <a:endParaRPr lang="en-US"/>
        </a:p>
      </dgm:t>
    </dgm:pt>
    <dgm:pt modelId="{C5856489-F430-46DB-A00F-214F6538B29B}" type="sibTrans" cxnId="{69CB09FC-929F-4915-A81A-EF0F8EA6EE16}">
      <dgm:prSet/>
      <dgm:spPr/>
      <dgm:t>
        <a:bodyPr/>
        <a:lstStyle/>
        <a:p>
          <a:endParaRPr lang="en-US"/>
        </a:p>
      </dgm:t>
    </dgm:pt>
    <dgm:pt modelId="{A62749EC-830F-482D-A6A2-033E383F0068}">
      <dgm:prSet/>
      <dgm:spPr/>
      <dgm:t>
        <a:bodyPr/>
        <a:lstStyle/>
        <a:p>
          <a:r>
            <a:rPr lang="en-US"/>
            <a:t>Name                    : UTKARSH SOMVANSHI</a:t>
          </a:r>
        </a:p>
      </dgm:t>
    </dgm:pt>
    <dgm:pt modelId="{4742D7DB-BB67-4443-AA81-23A928B7FDFB}" type="parTrans" cxnId="{C91C68E1-A2B8-41C7-BD11-D8D06797EC85}">
      <dgm:prSet/>
      <dgm:spPr/>
      <dgm:t>
        <a:bodyPr/>
        <a:lstStyle/>
        <a:p>
          <a:endParaRPr lang="en-US"/>
        </a:p>
      </dgm:t>
    </dgm:pt>
    <dgm:pt modelId="{A0FA21B9-0E59-47C5-A945-FF29ED2B69C6}" type="sibTrans" cxnId="{C91C68E1-A2B8-41C7-BD11-D8D06797EC85}">
      <dgm:prSet/>
      <dgm:spPr/>
      <dgm:t>
        <a:bodyPr/>
        <a:lstStyle/>
        <a:p>
          <a:endParaRPr lang="en-US"/>
        </a:p>
      </dgm:t>
    </dgm:pt>
    <dgm:pt modelId="{F9BAF7D2-014E-4508-9F84-057410BD8B4E}">
      <dgm:prSet/>
      <dgm:spPr/>
      <dgm:t>
        <a:bodyPr/>
        <a:lstStyle/>
        <a:p>
          <a:r>
            <a:rPr lang="en-US"/>
            <a:t>Branch                  : Information Technology</a:t>
          </a:r>
        </a:p>
      </dgm:t>
    </dgm:pt>
    <dgm:pt modelId="{0891993E-9BCA-469B-93CD-026840FA269C}" type="parTrans" cxnId="{AAFC5C10-7F0B-4EC6-B9BF-83DC424C4096}">
      <dgm:prSet/>
      <dgm:spPr/>
      <dgm:t>
        <a:bodyPr/>
        <a:lstStyle/>
        <a:p>
          <a:endParaRPr lang="en-US"/>
        </a:p>
      </dgm:t>
    </dgm:pt>
    <dgm:pt modelId="{6B44BF53-FEC8-4A05-8CA3-3F27586369E1}" type="sibTrans" cxnId="{AAFC5C10-7F0B-4EC6-B9BF-83DC424C4096}">
      <dgm:prSet/>
      <dgm:spPr/>
      <dgm:t>
        <a:bodyPr/>
        <a:lstStyle/>
        <a:p>
          <a:endParaRPr lang="en-US"/>
        </a:p>
      </dgm:t>
    </dgm:pt>
    <dgm:pt modelId="{71880ACD-D4F4-4DA5-858B-D9EAC75D4BC2}">
      <dgm:prSet/>
      <dgm:spPr/>
      <dgm:t>
        <a:bodyPr/>
        <a:lstStyle/>
        <a:p>
          <a:r>
            <a:rPr lang="en-US"/>
            <a:t>Email                     : somvanshi2132001@gmail.com</a:t>
          </a:r>
        </a:p>
      </dgm:t>
    </dgm:pt>
    <dgm:pt modelId="{D3D97F76-6D27-4931-BC0E-B5A5A9FE75AD}" type="parTrans" cxnId="{EC3D3A99-1C6C-48B7-9CD7-1B82E842C9AF}">
      <dgm:prSet/>
      <dgm:spPr/>
      <dgm:t>
        <a:bodyPr/>
        <a:lstStyle/>
        <a:p>
          <a:endParaRPr lang="en-US"/>
        </a:p>
      </dgm:t>
    </dgm:pt>
    <dgm:pt modelId="{D1DD7420-9D0A-40B5-BB55-E0FAB1DFFBEA}" type="sibTrans" cxnId="{EC3D3A99-1C6C-48B7-9CD7-1B82E842C9AF}">
      <dgm:prSet/>
      <dgm:spPr/>
      <dgm:t>
        <a:bodyPr/>
        <a:lstStyle/>
        <a:p>
          <a:endParaRPr lang="en-US"/>
        </a:p>
      </dgm:t>
    </dgm:pt>
    <dgm:pt modelId="{6D934FE6-EBE3-4785-92EA-67C96A0EE00C}">
      <dgm:prSet/>
      <dgm:spPr/>
      <dgm:t>
        <a:bodyPr/>
        <a:lstStyle/>
        <a:p>
          <a:r>
            <a:rPr lang="en-US"/>
            <a:t>mobile number.  : +917042253812</a:t>
          </a:r>
        </a:p>
      </dgm:t>
    </dgm:pt>
    <dgm:pt modelId="{8A9A4E7B-6949-4C75-A124-41715D17E5DB}" type="parTrans" cxnId="{E98899D7-9C0B-46BF-B980-28E635DA94CD}">
      <dgm:prSet/>
      <dgm:spPr/>
      <dgm:t>
        <a:bodyPr/>
        <a:lstStyle/>
        <a:p>
          <a:endParaRPr lang="en-US"/>
        </a:p>
      </dgm:t>
    </dgm:pt>
    <dgm:pt modelId="{6EFDAA80-D291-4710-9CB0-A22A2146F484}" type="sibTrans" cxnId="{E98899D7-9C0B-46BF-B980-28E635DA94CD}">
      <dgm:prSet/>
      <dgm:spPr/>
      <dgm:t>
        <a:bodyPr/>
        <a:lstStyle/>
        <a:p>
          <a:endParaRPr lang="en-US"/>
        </a:p>
      </dgm:t>
    </dgm:pt>
    <dgm:pt modelId="{FB6E0D25-BF90-4BD8-81C9-7D2F6F687E70}">
      <dgm:prSet/>
      <dgm:spPr/>
      <dgm:t>
        <a:bodyPr/>
        <a:lstStyle/>
        <a:p>
          <a:r>
            <a:rPr lang="en-US"/>
            <a:t>Institute name.    : Manipal University Jaipur</a:t>
          </a:r>
        </a:p>
      </dgm:t>
    </dgm:pt>
    <dgm:pt modelId="{41266D2C-381A-4A75-9464-A55161A75809}" type="parTrans" cxnId="{7E8052FA-68AF-46FD-95B9-9BEF126069A2}">
      <dgm:prSet/>
      <dgm:spPr/>
      <dgm:t>
        <a:bodyPr/>
        <a:lstStyle/>
        <a:p>
          <a:endParaRPr lang="en-US"/>
        </a:p>
      </dgm:t>
    </dgm:pt>
    <dgm:pt modelId="{14199FF4-CA0A-41B2-922B-A3F7A39EC44B}" type="sibTrans" cxnId="{7E8052FA-68AF-46FD-95B9-9BEF126069A2}">
      <dgm:prSet/>
      <dgm:spPr/>
      <dgm:t>
        <a:bodyPr/>
        <a:lstStyle/>
        <a:p>
          <a:endParaRPr lang="en-US"/>
        </a:p>
      </dgm:t>
    </dgm:pt>
    <dgm:pt modelId="{08BF22D0-68B4-4A05-80AA-89B4373F2FE0}">
      <dgm:prSet/>
      <dgm:spPr/>
      <dgm:t>
        <a:bodyPr/>
        <a:lstStyle/>
        <a:p>
          <a:r>
            <a:rPr lang="en-US"/>
            <a:t>City                         : Ghaziabad</a:t>
          </a:r>
        </a:p>
      </dgm:t>
    </dgm:pt>
    <dgm:pt modelId="{0242A528-6417-4410-84DA-F9853F64A6A9}" type="parTrans" cxnId="{2D9D46A0-A88D-42A2-83CA-7520EB42D572}">
      <dgm:prSet/>
      <dgm:spPr/>
      <dgm:t>
        <a:bodyPr/>
        <a:lstStyle/>
        <a:p>
          <a:endParaRPr lang="en-US"/>
        </a:p>
      </dgm:t>
    </dgm:pt>
    <dgm:pt modelId="{21A3043D-4FB4-471E-B386-98A6CF68DAA9}" type="sibTrans" cxnId="{2D9D46A0-A88D-42A2-83CA-7520EB42D572}">
      <dgm:prSet/>
      <dgm:spPr/>
      <dgm:t>
        <a:bodyPr/>
        <a:lstStyle/>
        <a:p>
          <a:endParaRPr lang="en-US"/>
        </a:p>
      </dgm:t>
    </dgm:pt>
    <dgm:pt modelId="{2447A4E7-6B79-4650-8708-843798AA20CC}" type="pres">
      <dgm:prSet presAssocID="{E0C786A1-3172-462E-9260-B49FD5F51F80}" presName="root" presStyleCnt="0">
        <dgm:presLayoutVars>
          <dgm:dir/>
          <dgm:resizeHandles val="exact"/>
        </dgm:presLayoutVars>
      </dgm:prSet>
      <dgm:spPr/>
    </dgm:pt>
    <dgm:pt modelId="{A409D3A8-5F3E-4447-A489-8B205CD93B76}" type="pres">
      <dgm:prSet presAssocID="{E0C786A1-3172-462E-9260-B49FD5F51F80}" presName="container" presStyleCnt="0">
        <dgm:presLayoutVars>
          <dgm:dir/>
          <dgm:resizeHandles val="exact"/>
        </dgm:presLayoutVars>
      </dgm:prSet>
      <dgm:spPr/>
    </dgm:pt>
    <dgm:pt modelId="{CA25BA24-192E-4D21-92D7-F8E0B2C0CD45}" type="pres">
      <dgm:prSet presAssocID="{B50222C6-7C6A-4A90-9994-9D0B8AB10303}" presName="compNode" presStyleCnt="0"/>
      <dgm:spPr/>
    </dgm:pt>
    <dgm:pt modelId="{51961773-711D-442B-9112-5FD593747163}" type="pres">
      <dgm:prSet presAssocID="{B50222C6-7C6A-4A90-9994-9D0B8AB10303}" presName="iconBgRect" presStyleLbl="bgShp" presStyleIdx="0" presStyleCnt="7"/>
      <dgm:spPr/>
    </dgm:pt>
    <dgm:pt modelId="{E7238D51-E457-4D44-B5ED-C4CBC84E6188}" type="pres">
      <dgm:prSet presAssocID="{B50222C6-7C6A-4A90-9994-9D0B8AB1030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6F85F36C-3780-4CA7-A7BE-058B0E52E15F}" type="pres">
      <dgm:prSet presAssocID="{B50222C6-7C6A-4A90-9994-9D0B8AB10303}" presName="spaceRect" presStyleCnt="0"/>
      <dgm:spPr/>
    </dgm:pt>
    <dgm:pt modelId="{94A62EA5-8C87-4684-9B16-D971DBF8D663}" type="pres">
      <dgm:prSet presAssocID="{B50222C6-7C6A-4A90-9994-9D0B8AB10303}" presName="textRect" presStyleLbl="revTx" presStyleIdx="0" presStyleCnt="7">
        <dgm:presLayoutVars>
          <dgm:chMax val="1"/>
          <dgm:chPref val="1"/>
        </dgm:presLayoutVars>
      </dgm:prSet>
      <dgm:spPr/>
    </dgm:pt>
    <dgm:pt modelId="{A99424CC-53E3-48EC-A0AF-90AAA17E488B}" type="pres">
      <dgm:prSet presAssocID="{C5856489-F430-46DB-A00F-214F6538B29B}" presName="sibTrans" presStyleLbl="sibTrans2D1" presStyleIdx="0" presStyleCnt="0"/>
      <dgm:spPr/>
    </dgm:pt>
    <dgm:pt modelId="{D8EEDF1B-EFCA-46FB-AB0E-58119FE19331}" type="pres">
      <dgm:prSet presAssocID="{A62749EC-830F-482D-A6A2-033E383F0068}" presName="compNode" presStyleCnt="0"/>
      <dgm:spPr/>
    </dgm:pt>
    <dgm:pt modelId="{661CFDF5-FAC4-4A27-B9A6-DF0D5FB092C6}" type="pres">
      <dgm:prSet presAssocID="{A62749EC-830F-482D-A6A2-033E383F0068}" presName="iconBgRect" presStyleLbl="bgShp" presStyleIdx="1" presStyleCnt="7"/>
      <dgm:spPr/>
    </dgm:pt>
    <dgm:pt modelId="{99797952-84FC-48F8-8C63-8E2D6A36CD93}" type="pres">
      <dgm:prSet presAssocID="{A62749EC-830F-482D-A6A2-033E383F006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B51E759-9ACD-4738-92CE-B68084331703}" type="pres">
      <dgm:prSet presAssocID="{A62749EC-830F-482D-A6A2-033E383F0068}" presName="spaceRect" presStyleCnt="0"/>
      <dgm:spPr/>
    </dgm:pt>
    <dgm:pt modelId="{6D4AEE96-E0BE-4537-A3EF-BD016AC255A4}" type="pres">
      <dgm:prSet presAssocID="{A62749EC-830F-482D-A6A2-033E383F0068}" presName="textRect" presStyleLbl="revTx" presStyleIdx="1" presStyleCnt="7">
        <dgm:presLayoutVars>
          <dgm:chMax val="1"/>
          <dgm:chPref val="1"/>
        </dgm:presLayoutVars>
      </dgm:prSet>
      <dgm:spPr/>
    </dgm:pt>
    <dgm:pt modelId="{FA47C00A-7D7B-40F9-B086-9A3D5785DB62}" type="pres">
      <dgm:prSet presAssocID="{A0FA21B9-0E59-47C5-A945-FF29ED2B69C6}" presName="sibTrans" presStyleLbl="sibTrans2D1" presStyleIdx="0" presStyleCnt="0"/>
      <dgm:spPr/>
    </dgm:pt>
    <dgm:pt modelId="{799EF6EC-5BC0-49B3-8388-8189C849E399}" type="pres">
      <dgm:prSet presAssocID="{F9BAF7D2-014E-4508-9F84-057410BD8B4E}" presName="compNode" presStyleCnt="0"/>
      <dgm:spPr/>
    </dgm:pt>
    <dgm:pt modelId="{29F2816D-98F0-41D1-BD2F-F886515E426E}" type="pres">
      <dgm:prSet presAssocID="{F9BAF7D2-014E-4508-9F84-057410BD8B4E}" presName="iconBgRect" presStyleLbl="bgShp" presStyleIdx="2" presStyleCnt="7"/>
      <dgm:spPr/>
    </dgm:pt>
    <dgm:pt modelId="{F9F90F9A-3CB7-4D72-B6C2-D57CF6998736}" type="pres">
      <dgm:prSet presAssocID="{F9BAF7D2-014E-4508-9F84-057410BD8B4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9192DB81-9FCB-49E9-956C-CCC480C72ED1}" type="pres">
      <dgm:prSet presAssocID="{F9BAF7D2-014E-4508-9F84-057410BD8B4E}" presName="spaceRect" presStyleCnt="0"/>
      <dgm:spPr/>
    </dgm:pt>
    <dgm:pt modelId="{FA9E4383-475D-4DD5-82CF-481F6C394DF8}" type="pres">
      <dgm:prSet presAssocID="{F9BAF7D2-014E-4508-9F84-057410BD8B4E}" presName="textRect" presStyleLbl="revTx" presStyleIdx="2" presStyleCnt="7">
        <dgm:presLayoutVars>
          <dgm:chMax val="1"/>
          <dgm:chPref val="1"/>
        </dgm:presLayoutVars>
      </dgm:prSet>
      <dgm:spPr/>
    </dgm:pt>
    <dgm:pt modelId="{2B05554E-3717-40D3-B4F7-1B4E770EA034}" type="pres">
      <dgm:prSet presAssocID="{6B44BF53-FEC8-4A05-8CA3-3F27586369E1}" presName="sibTrans" presStyleLbl="sibTrans2D1" presStyleIdx="0" presStyleCnt="0"/>
      <dgm:spPr/>
    </dgm:pt>
    <dgm:pt modelId="{15830AF6-686C-43DF-93D7-5069A3325B56}" type="pres">
      <dgm:prSet presAssocID="{71880ACD-D4F4-4DA5-858B-D9EAC75D4BC2}" presName="compNode" presStyleCnt="0"/>
      <dgm:spPr/>
    </dgm:pt>
    <dgm:pt modelId="{5DC55D07-11AF-448E-9830-F7C978B7CD1B}" type="pres">
      <dgm:prSet presAssocID="{71880ACD-D4F4-4DA5-858B-D9EAC75D4BC2}" presName="iconBgRect" presStyleLbl="bgShp" presStyleIdx="3" presStyleCnt="7"/>
      <dgm:spPr/>
    </dgm:pt>
    <dgm:pt modelId="{054EACEC-BE2D-407E-8A88-F207405BBC12}" type="pres">
      <dgm:prSet presAssocID="{71880ACD-D4F4-4DA5-858B-D9EAC75D4BC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nd"/>
        </a:ext>
      </dgm:extLst>
    </dgm:pt>
    <dgm:pt modelId="{3D382E2B-0788-4521-92DC-86F44F6D6DC0}" type="pres">
      <dgm:prSet presAssocID="{71880ACD-D4F4-4DA5-858B-D9EAC75D4BC2}" presName="spaceRect" presStyleCnt="0"/>
      <dgm:spPr/>
    </dgm:pt>
    <dgm:pt modelId="{46B23886-578B-4A6A-B3A0-AC866F4AC8FC}" type="pres">
      <dgm:prSet presAssocID="{71880ACD-D4F4-4DA5-858B-D9EAC75D4BC2}" presName="textRect" presStyleLbl="revTx" presStyleIdx="3" presStyleCnt="7">
        <dgm:presLayoutVars>
          <dgm:chMax val="1"/>
          <dgm:chPref val="1"/>
        </dgm:presLayoutVars>
      </dgm:prSet>
      <dgm:spPr/>
    </dgm:pt>
    <dgm:pt modelId="{D3545CEC-C597-419D-A65B-841C1F680B68}" type="pres">
      <dgm:prSet presAssocID="{D1DD7420-9D0A-40B5-BB55-E0FAB1DFFBEA}" presName="sibTrans" presStyleLbl="sibTrans2D1" presStyleIdx="0" presStyleCnt="0"/>
      <dgm:spPr/>
    </dgm:pt>
    <dgm:pt modelId="{A2829FE2-68C0-4550-BA3B-065D0D6BCEC4}" type="pres">
      <dgm:prSet presAssocID="{6D934FE6-EBE3-4785-92EA-67C96A0EE00C}" presName="compNode" presStyleCnt="0"/>
      <dgm:spPr/>
    </dgm:pt>
    <dgm:pt modelId="{122F6A41-94B1-47DC-ABC0-CEB3B5749BAE}" type="pres">
      <dgm:prSet presAssocID="{6D934FE6-EBE3-4785-92EA-67C96A0EE00C}" presName="iconBgRect" presStyleLbl="bgShp" presStyleIdx="4" presStyleCnt="7"/>
      <dgm:spPr/>
    </dgm:pt>
    <dgm:pt modelId="{698C4018-AA34-423D-A526-C38D2AB215AC}" type="pres">
      <dgm:prSet presAssocID="{6D934FE6-EBE3-4785-92EA-67C96A0EE00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aker Phone"/>
        </a:ext>
      </dgm:extLst>
    </dgm:pt>
    <dgm:pt modelId="{09BF551C-D9DC-4736-B6A0-945E27CBCEF6}" type="pres">
      <dgm:prSet presAssocID="{6D934FE6-EBE3-4785-92EA-67C96A0EE00C}" presName="spaceRect" presStyleCnt="0"/>
      <dgm:spPr/>
    </dgm:pt>
    <dgm:pt modelId="{7D7843CA-3D89-4C6D-A1C5-B62BBC482049}" type="pres">
      <dgm:prSet presAssocID="{6D934FE6-EBE3-4785-92EA-67C96A0EE00C}" presName="textRect" presStyleLbl="revTx" presStyleIdx="4" presStyleCnt="7">
        <dgm:presLayoutVars>
          <dgm:chMax val="1"/>
          <dgm:chPref val="1"/>
        </dgm:presLayoutVars>
      </dgm:prSet>
      <dgm:spPr/>
    </dgm:pt>
    <dgm:pt modelId="{88F56B62-2B67-4CD8-8541-4AD27B8726B5}" type="pres">
      <dgm:prSet presAssocID="{6EFDAA80-D291-4710-9CB0-A22A2146F484}" presName="sibTrans" presStyleLbl="sibTrans2D1" presStyleIdx="0" presStyleCnt="0"/>
      <dgm:spPr/>
    </dgm:pt>
    <dgm:pt modelId="{E4FF4DAD-2326-485E-A560-B9FEFF82B185}" type="pres">
      <dgm:prSet presAssocID="{FB6E0D25-BF90-4BD8-81C9-7D2F6F687E70}" presName="compNode" presStyleCnt="0"/>
      <dgm:spPr/>
    </dgm:pt>
    <dgm:pt modelId="{0037BEE0-9233-4716-9314-90B44680D946}" type="pres">
      <dgm:prSet presAssocID="{FB6E0D25-BF90-4BD8-81C9-7D2F6F687E70}" presName="iconBgRect" presStyleLbl="bgShp" presStyleIdx="5" presStyleCnt="7"/>
      <dgm:spPr/>
    </dgm:pt>
    <dgm:pt modelId="{E82B21C4-F7FF-46C2-A122-D6F5E8F05676}" type="pres">
      <dgm:prSet presAssocID="{FB6E0D25-BF90-4BD8-81C9-7D2F6F687E7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ploma Roll"/>
        </a:ext>
      </dgm:extLst>
    </dgm:pt>
    <dgm:pt modelId="{BFB2A474-07C4-4FEA-B5AC-724F9B1A7B87}" type="pres">
      <dgm:prSet presAssocID="{FB6E0D25-BF90-4BD8-81C9-7D2F6F687E70}" presName="spaceRect" presStyleCnt="0"/>
      <dgm:spPr/>
    </dgm:pt>
    <dgm:pt modelId="{44E86E67-0D67-489B-8ED8-91E7B82CE2DC}" type="pres">
      <dgm:prSet presAssocID="{FB6E0D25-BF90-4BD8-81C9-7D2F6F687E70}" presName="textRect" presStyleLbl="revTx" presStyleIdx="5" presStyleCnt="7">
        <dgm:presLayoutVars>
          <dgm:chMax val="1"/>
          <dgm:chPref val="1"/>
        </dgm:presLayoutVars>
      </dgm:prSet>
      <dgm:spPr/>
    </dgm:pt>
    <dgm:pt modelId="{1794E39E-DFBE-4695-92C8-F798350C9434}" type="pres">
      <dgm:prSet presAssocID="{14199FF4-CA0A-41B2-922B-A3F7A39EC44B}" presName="sibTrans" presStyleLbl="sibTrans2D1" presStyleIdx="0" presStyleCnt="0"/>
      <dgm:spPr/>
    </dgm:pt>
    <dgm:pt modelId="{B51D6D1A-583E-4169-8CEB-562BB20A361A}" type="pres">
      <dgm:prSet presAssocID="{08BF22D0-68B4-4A05-80AA-89B4373F2FE0}" presName="compNode" presStyleCnt="0"/>
      <dgm:spPr/>
    </dgm:pt>
    <dgm:pt modelId="{98BDC111-6AEC-4C97-B114-0D09646FF769}" type="pres">
      <dgm:prSet presAssocID="{08BF22D0-68B4-4A05-80AA-89B4373F2FE0}" presName="iconBgRect" presStyleLbl="bgShp" presStyleIdx="6" presStyleCnt="7"/>
      <dgm:spPr/>
    </dgm:pt>
    <dgm:pt modelId="{227C3AE9-BCE7-4837-9147-A0DD91D54806}" type="pres">
      <dgm:prSet presAssocID="{08BF22D0-68B4-4A05-80AA-89B4373F2FE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ity"/>
        </a:ext>
      </dgm:extLst>
    </dgm:pt>
    <dgm:pt modelId="{2C2B607E-3F87-4F76-8A08-C90B58CCE8DA}" type="pres">
      <dgm:prSet presAssocID="{08BF22D0-68B4-4A05-80AA-89B4373F2FE0}" presName="spaceRect" presStyleCnt="0"/>
      <dgm:spPr/>
    </dgm:pt>
    <dgm:pt modelId="{D5F9CBF0-BAE3-4D7D-AC91-4560AF2549F9}" type="pres">
      <dgm:prSet presAssocID="{08BF22D0-68B4-4A05-80AA-89B4373F2FE0}" presName="textRect" presStyleLbl="revTx" presStyleIdx="6" presStyleCnt="7">
        <dgm:presLayoutVars>
          <dgm:chMax val="1"/>
          <dgm:chPref val="1"/>
        </dgm:presLayoutVars>
      </dgm:prSet>
      <dgm:spPr/>
    </dgm:pt>
  </dgm:ptLst>
  <dgm:cxnLst>
    <dgm:cxn modelId="{8D52B206-A0DF-3740-ABF1-2D00B76F30F3}" type="presOf" srcId="{E0C786A1-3172-462E-9260-B49FD5F51F80}" destId="{2447A4E7-6B79-4650-8708-843798AA20CC}" srcOrd="0" destOrd="0" presId="urn:microsoft.com/office/officeart/2018/2/layout/IconCircleList"/>
    <dgm:cxn modelId="{AAFC5C10-7F0B-4EC6-B9BF-83DC424C4096}" srcId="{E0C786A1-3172-462E-9260-B49FD5F51F80}" destId="{F9BAF7D2-014E-4508-9F84-057410BD8B4E}" srcOrd="2" destOrd="0" parTransId="{0891993E-9BCA-469B-93CD-026840FA269C}" sibTransId="{6B44BF53-FEC8-4A05-8CA3-3F27586369E1}"/>
    <dgm:cxn modelId="{92F2702B-1F59-A442-8CF3-4A094E42C23F}" type="presOf" srcId="{08BF22D0-68B4-4A05-80AA-89B4373F2FE0}" destId="{D5F9CBF0-BAE3-4D7D-AC91-4560AF2549F9}" srcOrd="0" destOrd="0" presId="urn:microsoft.com/office/officeart/2018/2/layout/IconCircleList"/>
    <dgm:cxn modelId="{284DCD2C-D8F8-7543-ACC7-5D040DC0B333}" type="presOf" srcId="{71880ACD-D4F4-4DA5-858B-D9EAC75D4BC2}" destId="{46B23886-578B-4A6A-B3A0-AC866F4AC8FC}" srcOrd="0" destOrd="0" presId="urn:microsoft.com/office/officeart/2018/2/layout/IconCircleList"/>
    <dgm:cxn modelId="{4AF52A52-30B6-DE42-A906-CB575C629B7D}" type="presOf" srcId="{14199FF4-CA0A-41B2-922B-A3F7A39EC44B}" destId="{1794E39E-DFBE-4695-92C8-F798350C9434}" srcOrd="0" destOrd="0" presId="urn:microsoft.com/office/officeart/2018/2/layout/IconCircleList"/>
    <dgm:cxn modelId="{03C1F760-F8F8-E149-B195-31989576E5BF}" type="presOf" srcId="{A62749EC-830F-482D-A6A2-033E383F0068}" destId="{6D4AEE96-E0BE-4537-A3EF-BD016AC255A4}" srcOrd="0" destOrd="0" presId="urn:microsoft.com/office/officeart/2018/2/layout/IconCircleList"/>
    <dgm:cxn modelId="{EBE5906A-AA50-9C4E-BF81-336635779A6A}" type="presOf" srcId="{6B44BF53-FEC8-4A05-8CA3-3F27586369E1}" destId="{2B05554E-3717-40D3-B4F7-1B4E770EA034}" srcOrd="0" destOrd="0" presId="urn:microsoft.com/office/officeart/2018/2/layout/IconCircleList"/>
    <dgm:cxn modelId="{AEEC187A-C07A-F948-93A5-93A9DFBA27A4}" type="presOf" srcId="{C5856489-F430-46DB-A00F-214F6538B29B}" destId="{A99424CC-53E3-48EC-A0AF-90AAA17E488B}" srcOrd="0" destOrd="0" presId="urn:microsoft.com/office/officeart/2018/2/layout/IconCircleList"/>
    <dgm:cxn modelId="{FAFE4696-41D4-C248-A5F8-1F15720968D6}" type="presOf" srcId="{F9BAF7D2-014E-4508-9F84-057410BD8B4E}" destId="{FA9E4383-475D-4DD5-82CF-481F6C394DF8}" srcOrd="0" destOrd="0" presId="urn:microsoft.com/office/officeart/2018/2/layout/IconCircleList"/>
    <dgm:cxn modelId="{EC3D3A99-1C6C-48B7-9CD7-1B82E842C9AF}" srcId="{E0C786A1-3172-462E-9260-B49FD5F51F80}" destId="{71880ACD-D4F4-4DA5-858B-D9EAC75D4BC2}" srcOrd="3" destOrd="0" parTransId="{D3D97F76-6D27-4931-BC0E-B5A5A9FE75AD}" sibTransId="{D1DD7420-9D0A-40B5-BB55-E0FAB1DFFBEA}"/>
    <dgm:cxn modelId="{A21B9E99-E3DA-CB40-8F0B-2367D5BFA615}" type="presOf" srcId="{D1DD7420-9D0A-40B5-BB55-E0FAB1DFFBEA}" destId="{D3545CEC-C597-419D-A65B-841C1F680B68}" srcOrd="0" destOrd="0" presId="urn:microsoft.com/office/officeart/2018/2/layout/IconCircleList"/>
    <dgm:cxn modelId="{2D9D46A0-A88D-42A2-83CA-7520EB42D572}" srcId="{E0C786A1-3172-462E-9260-B49FD5F51F80}" destId="{08BF22D0-68B4-4A05-80AA-89B4373F2FE0}" srcOrd="6" destOrd="0" parTransId="{0242A528-6417-4410-84DA-F9853F64A6A9}" sibTransId="{21A3043D-4FB4-471E-B386-98A6CF68DAA9}"/>
    <dgm:cxn modelId="{3D53E0A3-2EDA-6E46-B43F-097DB35319EB}" type="presOf" srcId="{6EFDAA80-D291-4710-9CB0-A22A2146F484}" destId="{88F56B62-2B67-4CD8-8541-4AD27B8726B5}" srcOrd="0" destOrd="0" presId="urn:microsoft.com/office/officeart/2018/2/layout/IconCircleList"/>
    <dgm:cxn modelId="{26FB20B7-7FF9-2B40-A1EA-2A97E2967967}" type="presOf" srcId="{B50222C6-7C6A-4A90-9994-9D0B8AB10303}" destId="{94A62EA5-8C87-4684-9B16-D971DBF8D663}" srcOrd="0" destOrd="0" presId="urn:microsoft.com/office/officeart/2018/2/layout/IconCircleList"/>
    <dgm:cxn modelId="{41D59AC9-C4EA-E749-9993-FEB573276A18}" type="presOf" srcId="{FB6E0D25-BF90-4BD8-81C9-7D2F6F687E70}" destId="{44E86E67-0D67-489B-8ED8-91E7B82CE2DC}" srcOrd="0" destOrd="0" presId="urn:microsoft.com/office/officeart/2018/2/layout/IconCircleList"/>
    <dgm:cxn modelId="{3A3B59CB-151F-2241-B11F-DF08FD0FCD5B}" type="presOf" srcId="{6D934FE6-EBE3-4785-92EA-67C96A0EE00C}" destId="{7D7843CA-3D89-4C6D-A1C5-B62BBC482049}" srcOrd="0" destOrd="0" presId="urn:microsoft.com/office/officeart/2018/2/layout/IconCircleList"/>
    <dgm:cxn modelId="{E60E6FCE-635C-6545-B4F3-674848535FEB}" type="presOf" srcId="{A0FA21B9-0E59-47C5-A945-FF29ED2B69C6}" destId="{FA47C00A-7D7B-40F9-B086-9A3D5785DB62}" srcOrd="0" destOrd="0" presId="urn:microsoft.com/office/officeart/2018/2/layout/IconCircleList"/>
    <dgm:cxn modelId="{E98899D7-9C0B-46BF-B980-28E635DA94CD}" srcId="{E0C786A1-3172-462E-9260-B49FD5F51F80}" destId="{6D934FE6-EBE3-4785-92EA-67C96A0EE00C}" srcOrd="4" destOrd="0" parTransId="{8A9A4E7B-6949-4C75-A124-41715D17E5DB}" sibTransId="{6EFDAA80-D291-4710-9CB0-A22A2146F484}"/>
    <dgm:cxn modelId="{C91C68E1-A2B8-41C7-BD11-D8D06797EC85}" srcId="{E0C786A1-3172-462E-9260-B49FD5F51F80}" destId="{A62749EC-830F-482D-A6A2-033E383F0068}" srcOrd="1" destOrd="0" parTransId="{4742D7DB-BB67-4443-AA81-23A928B7FDFB}" sibTransId="{A0FA21B9-0E59-47C5-A945-FF29ED2B69C6}"/>
    <dgm:cxn modelId="{7E8052FA-68AF-46FD-95B9-9BEF126069A2}" srcId="{E0C786A1-3172-462E-9260-B49FD5F51F80}" destId="{FB6E0D25-BF90-4BD8-81C9-7D2F6F687E70}" srcOrd="5" destOrd="0" parTransId="{41266D2C-381A-4A75-9464-A55161A75809}" sibTransId="{14199FF4-CA0A-41B2-922B-A3F7A39EC44B}"/>
    <dgm:cxn modelId="{69CB09FC-929F-4915-A81A-EF0F8EA6EE16}" srcId="{E0C786A1-3172-462E-9260-B49FD5F51F80}" destId="{B50222C6-7C6A-4A90-9994-9D0B8AB10303}" srcOrd="0" destOrd="0" parTransId="{0B6CB99D-219E-49D0-9F5F-B710A859FB6A}" sibTransId="{C5856489-F430-46DB-A00F-214F6538B29B}"/>
    <dgm:cxn modelId="{E90A95C3-C8D0-DD41-B2BE-CFC3F5ADCD70}" type="presParOf" srcId="{2447A4E7-6B79-4650-8708-843798AA20CC}" destId="{A409D3A8-5F3E-4447-A489-8B205CD93B76}" srcOrd="0" destOrd="0" presId="urn:microsoft.com/office/officeart/2018/2/layout/IconCircleList"/>
    <dgm:cxn modelId="{DEE7FAC4-3EFD-0A4B-BDC4-C8D91949A5B4}" type="presParOf" srcId="{A409D3A8-5F3E-4447-A489-8B205CD93B76}" destId="{CA25BA24-192E-4D21-92D7-F8E0B2C0CD45}" srcOrd="0" destOrd="0" presId="urn:microsoft.com/office/officeart/2018/2/layout/IconCircleList"/>
    <dgm:cxn modelId="{5FB39A53-1F1E-D047-9862-BA18491864A1}" type="presParOf" srcId="{CA25BA24-192E-4D21-92D7-F8E0B2C0CD45}" destId="{51961773-711D-442B-9112-5FD593747163}" srcOrd="0" destOrd="0" presId="urn:microsoft.com/office/officeart/2018/2/layout/IconCircleList"/>
    <dgm:cxn modelId="{DECFF27E-42F3-EC43-91CF-29A0FB538945}" type="presParOf" srcId="{CA25BA24-192E-4D21-92D7-F8E0B2C0CD45}" destId="{E7238D51-E457-4D44-B5ED-C4CBC84E6188}" srcOrd="1" destOrd="0" presId="urn:microsoft.com/office/officeart/2018/2/layout/IconCircleList"/>
    <dgm:cxn modelId="{0896BDC4-CFF0-1F45-843E-405CCAED7331}" type="presParOf" srcId="{CA25BA24-192E-4D21-92D7-F8E0B2C0CD45}" destId="{6F85F36C-3780-4CA7-A7BE-058B0E52E15F}" srcOrd="2" destOrd="0" presId="urn:microsoft.com/office/officeart/2018/2/layout/IconCircleList"/>
    <dgm:cxn modelId="{713E4408-5805-4D46-9AEA-5B58B2FDA853}" type="presParOf" srcId="{CA25BA24-192E-4D21-92D7-F8E0B2C0CD45}" destId="{94A62EA5-8C87-4684-9B16-D971DBF8D663}" srcOrd="3" destOrd="0" presId="urn:microsoft.com/office/officeart/2018/2/layout/IconCircleList"/>
    <dgm:cxn modelId="{0E2E1B29-5FF5-F248-B06F-7272219DB01B}" type="presParOf" srcId="{A409D3A8-5F3E-4447-A489-8B205CD93B76}" destId="{A99424CC-53E3-48EC-A0AF-90AAA17E488B}" srcOrd="1" destOrd="0" presId="urn:microsoft.com/office/officeart/2018/2/layout/IconCircleList"/>
    <dgm:cxn modelId="{208D63B1-F940-8948-99D3-A42D4D8F4BAB}" type="presParOf" srcId="{A409D3A8-5F3E-4447-A489-8B205CD93B76}" destId="{D8EEDF1B-EFCA-46FB-AB0E-58119FE19331}" srcOrd="2" destOrd="0" presId="urn:microsoft.com/office/officeart/2018/2/layout/IconCircleList"/>
    <dgm:cxn modelId="{666FE9BE-EEBF-5E4B-9F88-A2DA95F011B7}" type="presParOf" srcId="{D8EEDF1B-EFCA-46FB-AB0E-58119FE19331}" destId="{661CFDF5-FAC4-4A27-B9A6-DF0D5FB092C6}" srcOrd="0" destOrd="0" presId="urn:microsoft.com/office/officeart/2018/2/layout/IconCircleList"/>
    <dgm:cxn modelId="{D3C2B9A7-C724-4E4D-B8AA-3646AB199126}" type="presParOf" srcId="{D8EEDF1B-EFCA-46FB-AB0E-58119FE19331}" destId="{99797952-84FC-48F8-8C63-8E2D6A36CD93}" srcOrd="1" destOrd="0" presId="urn:microsoft.com/office/officeart/2018/2/layout/IconCircleList"/>
    <dgm:cxn modelId="{FA094E87-22EC-8E4A-8724-B9E84D090551}" type="presParOf" srcId="{D8EEDF1B-EFCA-46FB-AB0E-58119FE19331}" destId="{1B51E759-9ACD-4738-92CE-B68084331703}" srcOrd="2" destOrd="0" presId="urn:microsoft.com/office/officeart/2018/2/layout/IconCircleList"/>
    <dgm:cxn modelId="{D8471E6C-CE30-BE4A-AA44-409FD2F88522}" type="presParOf" srcId="{D8EEDF1B-EFCA-46FB-AB0E-58119FE19331}" destId="{6D4AEE96-E0BE-4537-A3EF-BD016AC255A4}" srcOrd="3" destOrd="0" presId="urn:microsoft.com/office/officeart/2018/2/layout/IconCircleList"/>
    <dgm:cxn modelId="{C9DBD8C9-809C-9049-BF73-AF996530F3D4}" type="presParOf" srcId="{A409D3A8-5F3E-4447-A489-8B205CD93B76}" destId="{FA47C00A-7D7B-40F9-B086-9A3D5785DB62}" srcOrd="3" destOrd="0" presId="urn:microsoft.com/office/officeart/2018/2/layout/IconCircleList"/>
    <dgm:cxn modelId="{8A2B9123-7058-2B45-B2DD-4BA927A91A14}" type="presParOf" srcId="{A409D3A8-5F3E-4447-A489-8B205CD93B76}" destId="{799EF6EC-5BC0-49B3-8388-8189C849E399}" srcOrd="4" destOrd="0" presId="urn:microsoft.com/office/officeart/2018/2/layout/IconCircleList"/>
    <dgm:cxn modelId="{40A73F13-1537-FD42-9822-69CBDFAE37DE}" type="presParOf" srcId="{799EF6EC-5BC0-49B3-8388-8189C849E399}" destId="{29F2816D-98F0-41D1-BD2F-F886515E426E}" srcOrd="0" destOrd="0" presId="urn:microsoft.com/office/officeart/2018/2/layout/IconCircleList"/>
    <dgm:cxn modelId="{E6AB914A-009F-8540-A730-70ECA52CE445}" type="presParOf" srcId="{799EF6EC-5BC0-49B3-8388-8189C849E399}" destId="{F9F90F9A-3CB7-4D72-B6C2-D57CF6998736}" srcOrd="1" destOrd="0" presId="urn:microsoft.com/office/officeart/2018/2/layout/IconCircleList"/>
    <dgm:cxn modelId="{55BB0DE8-8C09-0B4E-BAA9-1D97E68C3A11}" type="presParOf" srcId="{799EF6EC-5BC0-49B3-8388-8189C849E399}" destId="{9192DB81-9FCB-49E9-956C-CCC480C72ED1}" srcOrd="2" destOrd="0" presId="urn:microsoft.com/office/officeart/2018/2/layout/IconCircleList"/>
    <dgm:cxn modelId="{2E86B68E-20A5-6749-9CCF-929238BADFFF}" type="presParOf" srcId="{799EF6EC-5BC0-49B3-8388-8189C849E399}" destId="{FA9E4383-475D-4DD5-82CF-481F6C394DF8}" srcOrd="3" destOrd="0" presId="urn:microsoft.com/office/officeart/2018/2/layout/IconCircleList"/>
    <dgm:cxn modelId="{A225946D-2A5C-9049-8EF6-4F35A22984C1}" type="presParOf" srcId="{A409D3A8-5F3E-4447-A489-8B205CD93B76}" destId="{2B05554E-3717-40D3-B4F7-1B4E770EA034}" srcOrd="5" destOrd="0" presId="urn:microsoft.com/office/officeart/2018/2/layout/IconCircleList"/>
    <dgm:cxn modelId="{8FBC1D1D-0A2F-5647-953F-C65FC297CD52}" type="presParOf" srcId="{A409D3A8-5F3E-4447-A489-8B205CD93B76}" destId="{15830AF6-686C-43DF-93D7-5069A3325B56}" srcOrd="6" destOrd="0" presId="urn:microsoft.com/office/officeart/2018/2/layout/IconCircleList"/>
    <dgm:cxn modelId="{E5260D64-E56D-4C4B-AEC7-92B69933C6AB}" type="presParOf" srcId="{15830AF6-686C-43DF-93D7-5069A3325B56}" destId="{5DC55D07-11AF-448E-9830-F7C978B7CD1B}" srcOrd="0" destOrd="0" presId="urn:microsoft.com/office/officeart/2018/2/layout/IconCircleList"/>
    <dgm:cxn modelId="{BE2DB950-070E-3147-9D93-24F8EDED634C}" type="presParOf" srcId="{15830AF6-686C-43DF-93D7-5069A3325B56}" destId="{054EACEC-BE2D-407E-8A88-F207405BBC12}" srcOrd="1" destOrd="0" presId="urn:microsoft.com/office/officeart/2018/2/layout/IconCircleList"/>
    <dgm:cxn modelId="{BBFAC84D-D8BC-634B-8A06-2103140C6105}" type="presParOf" srcId="{15830AF6-686C-43DF-93D7-5069A3325B56}" destId="{3D382E2B-0788-4521-92DC-86F44F6D6DC0}" srcOrd="2" destOrd="0" presId="urn:microsoft.com/office/officeart/2018/2/layout/IconCircleList"/>
    <dgm:cxn modelId="{230233AC-FFF2-E24F-9FB5-FBFBD2C3AEC1}" type="presParOf" srcId="{15830AF6-686C-43DF-93D7-5069A3325B56}" destId="{46B23886-578B-4A6A-B3A0-AC866F4AC8FC}" srcOrd="3" destOrd="0" presId="urn:microsoft.com/office/officeart/2018/2/layout/IconCircleList"/>
    <dgm:cxn modelId="{CAACA677-4A54-2B49-B478-A120750E5060}" type="presParOf" srcId="{A409D3A8-5F3E-4447-A489-8B205CD93B76}" destId="{D3545CEC-C597-419D-A65B-841C1F680B68}" srcOrd="7" destOrd="0" presId="urn:microsoft.com/office/officeart/2018/2/layout/IconCircleList"/>
    <dgm:cxn modelId="{76B1E9F8-214C-7045-9FC4-6743833EFB55}" type="presParOf" srcId="{A409D3A8-5F3E-4447-A489-8B205CD93B76}" destId="{A2829FE2-68C0-4550-BA3B-065D0D6BCEC4}" srcOrd="8" destOrd="0" presId="urn:microsoft.com/office/officeart/2018/2/layout/IconCircleList"/>
    <dgm:cxn modelId="{B1F37288-BB3C-BB4D-904F-C6080F0718FF}" type="presParOf" srcId="{A2829FE2-68C0-4550-BA3B-065D0D6BCEC4}" destId="{122F6A41-94B1-47DC-ABC0-CEB3B5749BAE}" srcOrd="0" destOrd="0" presId="urn:microsoft.com/office/officeart/2018/2/layout/IconCircleList"/>
    <dgm:cxn modelId="{7732BF0C-21F8-3746-AB0E-9E63304869AD}" type="presParOf" srcId="{A2829FE2-68C0-4550-BA3B-065D0D6BCEC4}" destId="{698C4018-AA34-423D-A526-C38D2AB215AC}" srcOrd="1" destOrd="0" presId="urn:microsoft.com/office/officeart/2018/2/layout/IconCircleList"/>
    <dgm:cxn modelId="{C43A058B-DE8E-D940-89AA-05F0ED68271F}" type="presParOf" srcId="{A2829FE2-68C0-4550-BA3B-065D0D6BCEC4}" destId="{09BF551C-D9DC-4736-B6A0-945E27CBCEF6}" srcOrd="2" destOrd="0" presId="urn:microsoft.com/office/officeart/2018/2/layout/IconCircleList"/>
    <dgm:cxn modelId="{02511117-87E5-3745-B6FE-6EA2BBDB016A}" type="presParOf" srcId="{A2829FE2-68C0-4550-BA3B-065D0D6BCEC4}" destId="{7D7843CA-3D89-4C6D-A1C5-B62BBC482049}" srcOrd="3" destOrd="0" presId="urn:microsoft.com/office/officeart/2018/2/layout/IconCircleList"/>
    <dgm:cxn modelId="{0FCA7608-3FB4-BB43-9445-8B956B8F0EF1}" type="presParOf" srcId="{A409D3A8-5F3E-4447-A489-8B205CD93B76}" destId="{88F56B62-2B67-4CD8-8541-4AD27B8726B5}" srcOrd="9" destOrd="0" presId="urn:microsoft.com/office/officeart/2018/2/layout/IconCircleList"/>
    <dgm:cxn modelId="{2C6383E8-EF95-B94E-861C-443BD9ECA55D}" type="presParOf" srcId="{A409D3A8-5F3E-4447-A489-8B205CD93B76}" destId="{E4FF4DAD-2326-485E-A560-B9FEFF82B185}" srcOrd="10" destOrd="0" presId="urn:microsoft.com/office/officeart/2018/2/layout/IconCircleList"/>
    <dgm:cxn modelId="{03FF488F-9DDC-9E43-BFC6-625FB7382348}" type="presParOf" srcId="{E4FF4DAD-2326-485E-A560-B9FEFF82B185}" destId="{0037BEE0-9233-4716-9314-90B44680D946}" srcOrd="0" destOrd="0" presId="urn:microsoft.com/office/officeart/2018/2/layout/IconCircleList"/>
    <dgm:cxn modelId="{CD2EF8A2-6623-B041-B1A9-CBB72D125F37}" type="presParOf" srcId="{E4FF4DAD-2326-485E-A560-B9FEFF82B185}" destId="{E82B21C4-F7FF-46C2-A122-D6F5E8F05676}" srcOrd="1" destOrd="0" presId="urn:microsoft.com/office/officeart/2018/2/layout/IconCircleList"/>
    <dgm:cxn modelId="{DABB998F-C860-0C42-8043-644C88423736}" type="presParOf" srcId="{E4FF4DAD-2326-485E-A560-B9FEFF82B185}" destId="{BFB2A474-07C4-4FEA-B5AC-724F9B1A7B87}" srcOrd="2" destOrd="0" presId="urn:microsoft.com/office/officeart/2018/2/layout/IconCircleList"/>
    <dgm:cxn modelId="{A660F66F-5F29-2C44-8713-A81D0A61F3BB}" type="presParOf" srcId="{E4FF4DAD-2326-485E-A560-B9FEFF82B185}" destId="{44E86E67-0D67-489B-8ED8-91E7B82CE2DC}" srcOrd="3" destOrd="0" presId="urn:microsoft.com/office/officeart/2018/2/layout/IconCircleList"/>
    <dgm:cxn modelId="{70B4AB75-33BE-0543-9B58-225D23C03EDB}" type="presParOf" srcId="{A409D3A8-5F3E-4447-A489-8B205CD93B76}" destId="{1794E39E-DFBE-4695-92C8-F798350C9434}" srcOrd="11" destOrd="0" presId="urn:microsoft.com/office/officeart/2018/2/layout/IconCircleList"/>
    <dgm:cxn modelId="{52F8B7A0-5065-4745-95FA-32756A67011A}" type="presParOf" srcId="{A409D3A8-5F3E-4447-A489-8B205CD93B76}" destId="{B51D6D1A-583E-4169-8CEB-562BB20A361A}" srcOrd="12" destOrd="0" presId="urn:microsoft.com/office/officeart/2018/2/layout/IconCircleList"/>
    <dgm:cxn modelId="{61B37B50-2DD9-874E-B86F-FCA9F619AC9E}" type="presParOf" srcId="{B51D6D1A-583E-4169-8CEB-562BB20A361A}" destId="{98BDC111-6AEC-4C97-B114-0D09646FF769}" srcOrd="0" destOrd="0" presId="urn:microsoft.com/office/officeart/2018/2/layout/IconCircleList"/>
    <dgm:cxn modelId="{5D3FB805-61C3-B84F-9582-13B71751BDC1}" type="presParOf" srcId="{B51D6D1A-583E-4169-8CEB-562BB20A361A}" destId="{227C3AE9-BCE7-4837-9147-A0DD91D54806}" srcOrd="1" destOrd="0" presId="urn:microsoft.com/office/officeart/2018/2/layout/IconCircleList"/>
    <dgm:cxn modelId="{8FAD0A79-814D-6146-AA26-C7798A71FA94}" type="presParOf" srcId="{B51D6D1A-583E-4169-8CEB-562BB20A361A}" destId="{2C2B607E-3F87-4F76-8A08-C90B58CCE8DA}" srcOrd="2" destOrd="0" presId="urn:microsoft.com/office/officeart/2018/2/layout/IconCircleList"/>
    <dgm:cxn modelId="{C9EC4E59-1DC3-CF43-99E4-33CF952CBBE6}" type="presParOf" srcId="{B51D6D1A-583E-4169-8CEB-562BB20A361A}" destId="{D5F9CBF0-BAE3-4D7D-AC91-4560AF2549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3DF47-7CBF-459F-A123-B75D0AF9CAA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B1FCE92-3B37-4CE0-B23D-85AA5F242F7B}">
      <dgm:prSet/>
      <dgm:spPr/>
      <dgm:t>
        <a:bodyPr/>
        <a:lstStyle/>
        <a:p>
          <a:pPr>
            <a:lnSpc>
              <a:spcPct val="100000"/>
            </a:lnSpc>
          </a:pPr>
          <a:r>
            <a:rPr lang="en-US" u="sng"/>
            <a:t>Team member </a:t>
          </a:r>
          <a:r>
            <a:rPr lang="en-US"/>
            <a:t> :-</a:t>
          </a:r>
        </a:p>
      </dgm:t>
    </dgm:pt>
    <dgm:pt modelId="{113B1337-38D9-4FB1-BC80-E6706B0A6588}" type="parTrans" cxnId="{13EECB82-2777-405A-8913-F31D7FFDF152}">
      <dgm:prSet/>
      <dgm:spPr/>
      <dgm:t>
        <a:bodyPr/>
        <a:lstStyle/>
        <a:p>
          <a:endParaRPr lang="en-US"/>
        </a:p>
      </dgm:t>
    </dgm:pt>
    <dgm:pt modelId="{5942DEB2-2F94-4089-9C2B-F40841A55D2C}" type="sibTrans" cxnId="{13EECB82-2777-405A-8913-F31D7FFDF152}">
      <dgm:prSet/>
      <dgm:spPr/>
      <dgm:t>
        <a:bodyPr/>
        <a:lstStyle/>
        <a:p>
          <a:pPr>
            <a:lnSpc>
              <a:spcPct val="100000"/>
            </a:lnSpc>
          </a:pPr>
          <a:endParaRPr lang="en-US"/>
        </a:p>
      </dgm:t>
    </dgm:pt>
    <dgm:pt modelId="{4A1342AF-E064-4517-ACEE-25A1826E0740}">
      <dgm:prSet/>
      <dgm:spPr/>
      <dgm:t>
        <a:bodyPr/>
        <a:lstStyle/>
        <a:p>
          <a:pPr>
            <a:lnSpc>
              <a:spcPct val="100000"/>
            </a:lnSpc>
          </a:pPr>
          <a:r>
            <a:rPr lang="en-US"/>
            <a:t>Name                    : TUSHAR GUPTA</a:t>
          </a:r>
        </a:p>
      </dgm:t>
    </dgm:pt>
    <dgm:pt modelId="{60C25267-71A5-4EFE-94D7-0F36E68E4785}" type="parTrans" cxnId="{D30255B9-50CA-448E-B8C4-A9F1DC073D09}">
      <dgm:prSet/>
      <dgm:spPr/>
      <dgm:t>
        <a:bodyPr/>
        <a:lstStyle/>
        <a:p>
          <a:endParaRPr lang="en-US"/>
        </a:p>
      </dgm:t>
    </dgm:pt>
    <dgm:pt modelId="{FD517432-2BC5-49CB-8353-395DDD38EA65}" type="sibTrans" cxnId="{D30255B9-50CA-448E-B8C4-A9F1DC073D09}">
      <dgm:prSet/>
      <dgm:spPr/>
      <dgm:t>
        <a:bodyPr/>
        <a:lstStyle/>
        <a:p>
          <a:pPr>
            <a:lnSpc>
              <a:spcPct val="100000"/>
            </a:lnSpc>
          </a:pPr>
          <a:endParaRPr lang="en-US"/>
        </a:p>
      </dgm:t>
    </dgm:pt>
    <dgm:pt modelId="{30A79B03-776E-4A4A-9E4B-E6CAEF2BB5A4}">
      <dgm:prSet/>
      <dgm:spPr/>
      <dgm:t>
        <a:bodyPr/>
        <a:lstStyle/>
        <a:p>
          <a:pPr>
            <a:lnSpc>
              <a:spcPct val="100000"/>
            </a:lnSpc>
          </a:pPr>
          <a:r>
            <a:rPr lang="en-US"/>
            <a:t>Branch                  : Computer Science and Engineering </a:t>
          </a:r>
        </a:p>
      </dgm:t>
    </dgm:pt>
    <dgm:pt modelId="{7EFCF859-0A7A-4B45-AEEE-F2DD6F59CAD4}" type="parTrans" cxnId="{164FFEF8-66B5-4D67-99D1-810320E5B617}">
      <dgm:prSet/>
      <dgm:spPr/>
      <dgm:t>
        <a:bodyPr/>
        <a:lstStyle/>
        <a:p>
          <a:endParaRPr lang="en-US"/>
        </a:p>
      </dgm:t>
    </dgm:pt>
    <dgm:pt modelId="{3174F6B7-264F-4936-A967-5889D5C6C6E7}" type="sibTrans" cxnId="{164FFEF8-66B5-4D67-99D1-810320E5B617}">
      <dgm:prSet/>
      <dgm:spPr/>
      <dgm:t>
        <a:bodyPr/>
        <a:lstStyle/>
        <a:p>
          <a:pPr>
            <a:lnSpc>
              <a:spcPct val="100000"/>
            </a:lnSpc>
          </a:pPr>
          <a:endParaRPr lang="en-US"/>
        </a:p>
      </dgm:t>
    </dgm:pt>
    <dgm:pt modelId="{D0A8D9F6-5F60-4F7D-9282-2D56990AD828}">
      <dgm:prSet/>
      <dgm:spPr/>
      <dgm:t>
        <a:bodyPr/>
        <a:lstStyle/>
        <a:p>
          <a:pPr>
            <a:lnSpc>
              <a:spcPct val="100000"/>
            </a:lnSpc>
          </a:pPr>
          <a:r>
            <a:rPr lang="en-US"/>
            <a:t>Email                     : t.guptacool1909@gmail.com</a:t>
          </a:r>
        </a:p>
      </dgm:t>
    </dgm:pt>
    <dgm:pt modelId="{35CC7C91-A2FB-4C3C-AE2A-C2895FA71C7C}" type="parTrans" cxnId="{D9AA45EF-0EED-4A4D-86C8-8C9D90F54295}">
      <dgm:prSet/>
      <dgm:spPr/>
      <dgm:t>
        <a:bodyPr/>
        <a:lstStyle/>
        <a:p>
          <a:endParaRPr lang="en-US"/>
        </a:p>
      </dgm:t>
    </dgm:pt>
    <dgm:pt modelId="{FFBB9EFD-FA45-4D75-8258-4ADEB736B3A2}" type="sibTrans" cxnId="{D9AA45EF-0EED-4A4D-86C8-8C9D90F54295}">
      <dgm:prSet/>
      <dgm:spPr/>
      <dgm:t>
        <a:bodyPr/>
        <a:lstStyle/>
        <a:p>
          <a:pPr>
            <a:lnSpc>
              <a:spcPct val="100000"/>
            </a:lnSpc>
          </a:pPr>
          <a:endParaRPr lang="en-US"/>
        </a:p>
      </dgm:t>
    </dgm:pt>
    <dgm:pt modelId="{A53CFAD7-00A2-49D2-9CD7-ADE1CB36CA47}">
      <dgm:prSet/>
      <dgm:spPr/>
      <dgm:t>
        <a:bodyPr/>
        <a:lstStyle/>
        <a:p>
          <a:pPr>
            <a:lnSpc>
              <a:spcPct val="100000"/>
            </a:lnSpc>
          </a:pPr>
          <a:r>
            <a:rPr lang="en-US"/>
            <a:t>Mobile number   : +919910618531</a:t>
          </a:r>
        </a:p>
      </dgm:t>
    </dgm:pt>
    <dgm:pt modelId="{354C9F13-6508-46D9-A05E-CC9669E99460}" type="parTrans" cxnId="{A663B8C2-C608-4195-9937-5C6B12105AFE}">
      <dgm:prSet/>
      <dgm:spPr/>
      <dgm:t>
        <a:bodyPr/>
        <a:lstStyle/>
        <a:p>
          <a:endParaRPr lang="en-US"/>
        </a:p>
      </dgm:t>
    </dgm:pt>
    <dgm:pt modelId="{D684644D-E5AA-4A12-88EA-B4C9BE154A1D}" type="sibTrans" cxnId="{A663B8C2-C608-4195-9937-5C6B12105AFE}">
      <dgm:prSet/>
      <dgm:spPr/>
      <dgm:t>
        <a:bodyPr/>
        <a:lstStyle/>
        <a:p>
          <a:pPr>
            <a:lnSpc>
              <a:spcPct val="100000"/>
            </a:lnSpc>
          </a:pPr>
          <a:endParaRPr lang="en-US"/>
        </a:p>
      </dgm:t>
    </dgm:pt>
    <dgm:pt modelId="{2E336DAE-3BE2-4A68-93AC-914097C574BA}">
      <dgm:prSet/>
      <dgm:spPr/>
      <dgm:t>
        <a:bodyPr/>
        <a:lstStyle/>
        <a:p>
          <a:pPr>
            <a:lnSpc>
              <a:spcPct val="100000"/>
            </a:lnSpc>
          </a:pPr>
          <a:r>
            <a:rPr lang="en-US" dirty="0"/>
            <a:t>Institute name.    : Maharaja Agrasen Institute Of Technology</a:t>
          </a:r>
        </a:p>
      </dgm:t>
    </dgm:pt>
    <dgm:pt modelId="{E9A3A425-DB33-4EC5-BB2C-FDA57CDE28EB}" type="parTrans" cxnId="{A8547667-F263-4614-8415-DB9696C420E4}">
      <dgm:prSet/>
      <dgm:spPr/>
      <dgm:t>
        <a:bodyPr/>
        <a:lstStyle/>
        <a:p>
          <a:endParaRPr lang="en-US"/>
        </a:p>
      </dgm:t>
    </dgm:pt>
    <dgm:pt modelId="{22C753E9-7DED-4518-B535-248C5C4F6B55}" type="sibTrans" cxnId="{A8547667-F263-4614-8415-DB9696C420E4}">
      <dgm:prSet/>
      <dgm:spPr/>
      <dgm:t>
        <a:bodyPr/>
        <a:lstStyle/>
        <a:p>
          <a:pPr>
            <a:lnSpc>
              <a:spcPct val="100000"/>
            </a:lnSpc>
          </a:pPr>
          <a:endParaRPr lang="en-US"/>
        </a:p>
      </dgm:t>
    </dgm:pt>
    <dgm:pt modelId="{9156FA4C-8D09-4142-849B-54A79134F6BC}">
      <dgm:prSet/>
      <dgm:spPr/>
      <dgm:t>
        <a:bodyPr/>
        <a:lstStyle/>
        <a:p>
          <a:pPr>
            <a:lnSpc>
              <a:spcPct val="100000"/>
            </a:lnSpc>
          </a:pPr>
          <a:r>
            <a:rPr lang="en-US"/>
            <a:t>City                        : Hapur</a:t>
          </a:r>
        </a:p>
      </dgm:t>
    </dgm:pt>
    <dgm:pt modelId="{60DA6831-E519-4B52-9159-EB1B6F5B5CEE}" type="parTrans" cxnId="{87C041EC-70B2-4B19-8527-BCE9F39A0E15}">
      <dgm:prSet/>
      <dgm:spPr/>
      <dgm:t>
        <a:bodyPr/>
        <a:lstStyle/>
        <a:p>
          <a:endParaRPr lang="en-US"/>
        </a:p>
      </dgm:t>
    </dgm:pt>
    <dgm:pt modelId="{204E10A0-4127-4516-A9AE-10696F1DD4EE}" type="sibTrans" cxnId="{87C041EC-70B2-4B19-8527-BCE9F39A0E15}">
      <dgm:prSet/>
      <dgm:spPr/>
      <dgm:t>
        <a:bodyPr/>
        <a:lstStyle/>
        <a:p>
          <a:endParaRPr lang="en-US"/>
        </a:p>
      </dgm:t>
    </dgm:pt>
    <dgm:pt modelId="{C2DC1028-CF6A-46CC-968E-6D8DE37C16E7}" type="pres">
      <dgm:prSet presAssocID="{7C03DF47-7CBF-459F-A123-B75D0AF9CAA0}" presName="root" presStyleCnt="0">
        <dgm:presLayoutVars>
          <dgm:dir/>
          <dgm:resizeHandles val="exact"/>
        </dgm:presLayoutVars>
      </dgm:prSet>
      <dgm:spPr/>
    </dgm:pt>
    <dgm:pt modelId="{6A669088-4527-4444-B46D-CF0AA23D9FFB}" type="pres">
      <dgm:prSet presAssocID="{7C03DF47-7CBF-459F-A123-B75D0AF9CAA0}" presName="container" presStyleCnt="0">
        <dgm:presLayoutVars>
          <dgm:dir/>
          <dgm:resizeHandles val="exact"/>
        </dgm:presLayoutVars>
      </dgm:prSet>
      <dgm:spPr/>
    </dgm:pt>
    <dgm:pt modelId="{01BEE992-5008-411E-A303-CA58F1E5C1A0}" type="pres">
      <dgm:prSet presAssocID="{CB1FCE92-3B37-4CE0-B23D-85AA5F242F7B}" presName="compNode" presStyleCnt="0"/>
      <dgm:spPr/>
    </dgm:pt>
    <dgm:pt modelId="{7AD61B72-1E13-4D56-A4C0-170F2DEEDBD4}" type="pres">
      <dgm:prSet presAssocID="{CB1FCE92-3B37-4CE0-B23D-85AA5F242F7B}" presName="iconBgRect" presStyleLbl="bgShp" presStyleIdx="0" presStyleCnt="7"/>
      <dgm:spPr/>
    </dgm:pt>
    <dgm:pt modelId="{C15A5219-1E6B-4043-98B1-7F39B3CDD54B}" type="pres">
      <dgm:prSet presAssocID="{CB1FCE92-3B37-4CE0-B23D-85AA5F242F7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a:ext>
      </dgm:extLst>
    </dgm:pt>
    <dgm:pt modelId="{734E3213-BEF3-4AB0-AAAD-0EDAB5951C60}" type="pres">
      <dgm:prSet presAssocID="{CB1FCE92-3B37-4CE0-B23D-85AA5F242F7B}" presName="spaceRect" presStyleCnt="0"/>
      <dgm:spPr/>
    </dgm:pt>
    <dgm:pt modelId="{34B8F788-5DAF-4F4B-AC81-5D5AAB5B40CA}" type="pres">
      <dgm:prSet presAssocID="{CB1FCE92-3B37-4CE0-B23D-85AA5F242F7B}" presName="textRect" presStyleLbl="revTx" presStyleIdx="0" presStyleCnt="7">
        <dgm:presLayoutVars>
          <dgm:chMax val="1"/>
          <dgm:chPref val="1"/>
        </dgm:presLayoutVars>
      </dgm:prSet>
      <dgm:spPr/>
    </dgm:pt>
    <dgm:pt modelId="{486F2477-1ECE-4E68-B3D1-1BAF6404FACD}" type="pres">
      <dgm:prSet presAssocID="{5942DEB2-2F94-4089-9C2B-F40841A55D2C}" presName="sibTrans" presStyleLbl="sibTrans2D1" presStyleIdx="0" presStyleCnt="0"/>
      <dgm:spPr/>
    </dgm:pt>
    <dgm:pt modelId="{1261096E-9D9A-4F11-8D26-0D69BB80585A}" type="pres">
      <dgm:prSet presAssocID="{4A1342AF-E064-4517-ACEE-25A1826E0740}" presName="compNode" presStyleCnt="0"/>
      <dgm:spPr/>
    </dgm:pt>
    <dgm:pt modelId="{42CA31C5-9DC6-4FA9-A69C-A634B19941B2}" type="pres">
      <dgm:prSet presAssocID="{4A1342AF-E064-4517-ACEE-25A1826E0740}" presName="iconBgRect" presStyleLbl="bgShp" presStyleIdx="1" presStyleCnt="7"/>
      <dgm:spPr/>
    </dgm:pt>
    <dgm:pt modelId="{2500B80E-3C9E-4FAA-9D2E-08085B44BFEB}" type="pres">
      <dgm:prSet presAssocID="{4A1342AF-E064-4517-ACEE-25A1826E074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65E9D77-6E86-4285-8284-DDA2B73B0EDA}" type="pres">
      <dgm:prSet presAssocID="{4A1342AF-E064-4517-ACEE-25A1826E0740}" presName="spaceRect" presStyleCnt="0"/>
      <dgm:spPr/>
    </dgm:pt>
    <dgm:pt modelId="{BAC30407-CE0B-44DA-B179-9ECC971984AB}" type="pres">
      <dgm:prSet presAssocID="{4A1342AF-E064-4517-ACEE-25A1826E0740}" presName="textRect" presStyleLbl="revTx" presStyleIdx="1" presStyleCnt="7">
        <dgm:presLayoutVars>
          <dgm:chMax val="1"/>
          <dgm:chPref val="1"/>
        </dgm:presLayoutVars>
      </dgm:prSet>
      <dgm:spPr/>
    </dgm:pt>
    <dgm:pt modelId="{63FEDA04-93A0-4623-B0DB-51FD91F1928E}" type="pres">
      <dgm:prSet presAssocID="{FD517432-2BC5-49CB-8353-395DDD38EA65}" presName="sibTrans" presStyleLbl="sibTrans2D1" presStyleIdx="0" presStyleCnt="0"/>
      <dgm:spPr/>
    </dgm:pt>
    <dgm:pt modelId="{817C9673-C68A-424C-B4EB-C3A66CCFEF7A}" type="pres">
      <dgm:prSet presAssocID="{30A79B03-776E-4A4A-9E4B-E6CAEF2BB5A4}" presName="compNode" presStyleCnt="0"/>
      <dgm:spPr/>
    </dgm:pt>
    <dgm:pt modelId="{E6483B10-6888-4C01-AD69-F060248A57C1}" type="pres">
      <dgm:prSet presAssocID="{30A79B03-776E-4A4A-9E4B-E6CAEF2BB5A4}" presName="iconBgRect" presStyleLbl="bgShp" presStyleIdx="2" presStyleCnt="7"/>
      <dgm:spPr/>
    </dgm:pt>
    <dgm:pt modelId="{ABBDE73C-9B90-44BD-8529-968EE0B5820E}" type="pres">
      <dgm:prSet presAssocID="{30A79B03-776E-4A4A-9E4B-E6CAEF2BB5A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57066A6-CD06-45A9-A447-1C17B162A9D8}" type="pres">
      <dgm:prSet presAssocID="{30A79B03-776E-4A4A-9E4B-E6CAEF2BB5A4}" presName="spaceRect" presStyleCnt="0"/>
      <dgm:spPr/>
    </dgm:pt>
    <dgm:pt modelId="{33315F1E-144D-41DB-82B4-9B3FBBE95675}" type="pres">
      <dgm:prSet presAssocID="{30A79B03-776E-4A4A-9E4B-E6CAEF2BB5A4}" presName="textRect" presStyleLbl="revTx" presStyleIdx="2" presStyleCnt="7">
        <dgm:presLayoutVars>
          <dgm:chMax val="1"/>
          <dgm:chPref val="1"/>
        </dgm:presLayoutVars>
      </dgm:prSet>
      <dgm:spPr/>
    </dgm:pt>
    <dgm:pt modelId="{2D5096B8-95EE-48BA-AAC7-47BEBA1B1A29}" type="pres">
      <dgm:prSet presAssocID="{3174F6B7-264F-4936-A967-5889D5C6C6E7}" presName="sibTrans" presStyleLbl="sibTrans2D1" presStyleIdx="0" presStyleCnt="0"/>
      <dgm:spPr/>
    </dgm:pt>
    <dgm:pt modelId="{294A22F6-7BAB-45DC-826F-003B138EE86F}" type="pres">
      <dgm:prSet presAssocID="{D0A8D9F6-5F60-4F7D-9282-2D56990AD828}" presName="compNode" presStyleCnt="0"/>
      <dgm:spPr/>
    </dgm:pt>
    <dgm:pt modelId="{4BD1E31D-338E-4CFD-A610-26E26336AD9E}" type="pres">
      <dgm:prSet presAssocID="{D0A8D9F6-5F60-4F7D-9282-2D56990AD828}" presName="iconBgRect" presStyleLbl="bgShp" presStyleIdx="3" presStyleCnt="7"/>
      <dgm:spPr/>
    </dgm:pt>
    <dgm:pt modelId="{AB06DFE6-6208-4504-958D-E949F77DE6CE}" type="pres">
      <dgm:prSet presAssocID="{D0A8D9F6-5F60-4F7D-9282-2D56990AD82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nd"/>
        </a:ext>
      </dgm:extLst>
    </dgm:pt>
    <dgm:pt modelId="{F8719F45-8D88-4799-A5F7-68539E545B53}" type="pres">
      <dgm:prSet presAssocID="{D0A8D9F6-5F60-4F7D-9282-2D56990AD828}" presName="spaceRect" presStyleCnt="0"/>
      <dgm:spPr/>
    </dgm:pt>
    <dgm:pt modelId="{E13C774B-3D3D-454B-9762-AE218FC878E2}" type="pres">
      <dgm:prSet presAssocID="{D0A8D9F6-5F60-4F7D-9282-2D56990AD828}" presName="textRect" presStyleLbl="revTx" presStyleIdx="3" presStyleCnt="7">
        <dgm:presLayoutVars>
          <dgm:chMax val="1"/>
          <dgm:chPref val="1"/>
        </dgm:presLayoutVars>
      </dgm:prSet>
      <dgm:spPr/>
    </dgm:pt>
    <dgm:pt modelId="{B23781DE-1C12-470F-9BBB-01140CBD5802}" type="pres">
      <dgm:prSet presAssocID="{FFBB9EFD-FA45-4D75-8258-4ADEB736B3A2}" presName="sibTrans" presStyleLbl="sibTrans2D1" presStyleIdx="0" presStyleCnt="0"/>
      <dgm:spPr/>
    </dgm:pt>
    <dgm:pt modelId="{71CDF707-A858-418F-BC7F-F8C38ABA5938}" type="pres">
      <dgm:prSet presAssocID="{A53CFAD7-00A2-49D2-9CD7-ADE1CB36CA47}" presName="compNode" presStyleCnt="0"/>
      <dgm:spPr/>
    </dgm:pt>
    <dgm:pt modelId="{FC22FD40-A9F8-458E-84EF-A5768FFEEC87}" type="pres">
      <dgm:prSet presAssocID="{A53CFAD7-00A2-49D2-9CD7-ADE1CB36CA47}" presName="iconBgRect" presStyleLbl="bgShp" presStyleIdx="4" presStyleCnt="7"/>
      <dgm:spPr/>
    </dgm:pt>
    <dgm:pt modelId="{222BF462-6C68-4E22-B98B-FF676A89CD47}" type="pres">
      <dgm:prSet presAssocID="{A53CFAD7-00A2-49D2-9CD7-ADE1CB36CA4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7ABF8A02-C58C-4EDA-8183-E868918B483C}" type="pres">
      <dgm:prSet presAssocID="{A53CFAD7-00A2-49D2-9CD7-ADE1CB36CA47}" presName="spaceRect" presStyleCnt="0"/>
      <dgm:spPr/>
    </dgm:pt>
    <dgm:pt modelId="{F949BE57-731B-48BF-AF70-8E8D11776C33}" type="pres">
      <dgm:prSet presAssocID="{A53CFAD7-00A2-49D2-9CD7-ADE1CB36CA47}" presName="textRect" presStyleLbl="revTx" presStyleIdx="4" presStyleCnt="7">
        <dgm:presLayoutVars>
          <dgm:chMax val="1"/>
          <dgm:chPref val="1"/>
        </dgm:presLayoutVars>
      </dgm:prSet>
      <dgm:spPr/>
    </dgm:pt>
    <dgm:pt modelId="{5A8CC750-E964-4D1E-94B3-CA67539F8D4D}" type="pres">
      <dgm:prSet presAssocID="{D684644D-E5AA-4A12-88EA-B4C9BE154A1D}" presName="sibTrans" presStyleLbl="sibTrans2D1" presStyleIdx="0" presStyleCnt="0"/>
      <dgm:spPr/>
    </dgm:pt>
    <dgm:pt modelId="{144BE281-35D7-4F88-A61F-A570F92BFA8B}" type="pres">
      <dgm:prSet presAssocID="{2E336DAE-3BE2-4A68-93AC-914097C574BA}" presName="compNode" presStyleCnt="0"/>
      <dgm:spPr/>
    </dgm:pt>
    <dgm:pt modelId="{C672B94A-9C29-4C6A-AD55-7DD836F71D37}" type="pres">
      <dgm:prSet presAssocID="{2E336DAE-3BE2-4A68-93AC-914097C574BA}" presName="iconBgRect" presStyleLbl="bgShp" presStyleIdx="5" presStyleCnt="7"/>
      <dgm:spPr/>
    </dgm:pt>
    <dgm:pt modelId="{32028F49-F5BE-428F-90CC-CB51F89BFE9A}" type="pres">
      <dgm:prSet presAssocID="{2E336DAE-3BE2-4A68-93AC-914097C574B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ptain"/>
        </a:ext>
      </dgm:extLst>
    </dgm:pt>
    <dgm:pt modelId="{9391A727-1788-4EBB-85E8-C749E8E9BC40}" type="pres">
      <dgm:prSet presAssocID="{2E336DAE-3BE2-4A68-93AC-914097C574BA}" presName="spaceRect" presStyleCnt="0"/>
      <dgm:spPr/>
    </dgm:pt>
    <dgm:pt modelId="{01D759DF-324E-42C3-B6C0-816914951B73}" type="pres">
      <dgm:prSet presAssocID="{2E336DAE-3BE2-4A68-93AC-914097C574BA}" presName="textRect" presStyleLbl="revTx" presStyleIdx="5" presStyleCnt="7">
        <dgm:presLayoutVars>
          <dgm:chMax val="1"/>
          <dgm:chPref val="1"/>
        </dgm:presLayoutVars>
      </dgm:prSet>
      <dgm:spPr/>
    </dgm:pt>
    <dgm:pt modelId="{5ED9745E-6717-4CDF-9323-C44D5E3A48FC}" type="pres">
      <dgm:prSet presAssocID="{22C753E9-7DED-4518-B535-248C5C4F6B55}" presName="sibTrans" presStyleLbl="sibTrans2D1" presStyleIdx="0" presStyleCnt="0"/>
      <dgm:spPr/>
    </dgm:pt>
    <dgm:pt modelId="{0C665C9C-C067-4405-8C51-506959BD5ED4}" type="pres">
      <dgm:prSet presAssocID="{9156FA4C-8D09-4142-849B-54A79134F6BC}" presName="compNode" presStyleCnt="0"/>
      <dgm:spPr/>
    </dgm:pt>
    <dgm:pt modelId="{64931BDB-99F8-4988-B571-04F9CA91BCED}" type="pres">
      <dgm:prSet presAssocID="{9156FA4C-8D09-4142-849B-54A79134F6BC}" presName="iconBgRect" presStyleLbl="bgShp" presStyleIdx="6" presStyleCnt="7"/>
      <dgm:spPr/>
    </dgm:pt>
    <dgm:pt modelId="{047897EB-0FF6-4639-A5AD-85143B6E3897}" type="pres">
      <dgm:prSet presAssocID="{9156FA4C-8D09-4142-849B-54A79134F6B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ity"/>
        </a:ext>
      </dgm:extLst>
    </dgm:pt>
    <dgm:pt modelId="{87C218DA-1EF9-47F6-A1E6-D478C2B41273}" type="pres">
      <dgm:prSet presAssocID="{9156FA4C-8D09-4142-849B-54A79134F6BC}" presName="spaceRect" presStyleCnt="0"/>
      <dgm:spPr/>
    </dgm:pt>
    <dgm:pt modelId="{53FBB1A9-2F78-4FF2-A3D0-700442173742}" type="pres">
      <dgm:prSet presAssocID="{9156FA4C-8D09-4142-849B-54A79134F6BC}" presName="textRect" presStyleLbl="revTx" presStyleIdx="6" presStyleCnt="7">
        <dgm:presLayoutVars>
          <dgm:chMax val="1"/>
          <dgm:chPref val="1"/>
        </dgm:presLayoutVars>
      </dgm:prSet>
      <dgm:spPr/>
    </dgm:pt>
  </dgm:ptLst>
  <dgm:cxnLst>
    <dgm:cxn modelId="{C1548901-AE52-264C-B40C-2079FE5905D5}" type="presOf" srcId="{22C753E9-7DED-4518-B535-248C5C4F6B55}" destId="{5ED9745E-6717-4CDF-9323-C44D5E3A48FC}" srcOrd="0" destOrd="0" presId="urn:microsoft.com/office/officeart/2018/2/layout/IconCircleList"/>
    <dgm:cxn modelId="{003D3A0B-4867-884F-9E05-8DEA7EF44FD2}" type="presOf" srcId="{2E336DAE-3BE2-4A68-93AC-914097C574BA}" destId="{01D759DF-324E-42C3-B6C0-816914951B73}" srcOrd="0" destOrd="0" presId="urn:microsoft.com/office/officeart/2018/2/layout/IconCircleList"/>
    <dgm:cxn modelId="{E6680930-D2F4-9440-9CEC-E165326069B7}" type="presOf" srcId="{9156FA4C-8D09-4142-849B-54A79134F6BC}" destId="{53FBB1A9-2F78-4FF2-A3D0-700442173742}" srcOrd="0" destOrd="0" presId="urn:microsoft.com/office/officeart/2018/2/layout/IconCircleList"/>
    <dgm:cxn modelId="{1CF42035-77F3-234E-85AA-3D51F5A5C617}" type="presOf" srcId="{D684644D-E5AA-4A12-88EA-B4C9BE154A1D}" destId="{5A8CC750-E964-4D1E-94B3-CA67539F8D4D}" srcOrd="0" destOrd="0" presId="urn:microsoft.com/office/officeart/2018/2/layout/IconCircleList"/>
    <dgm:cxn modelId="{58B2C536-230A-7044-9D74-F57619AB7A9B}" type="presOf" srcId="{FFBB9EFD-FA45-4D75-8258-4ADEB736B3A2}" destId="{B23781DE-1C12-470F-9BBB-01140CBD5802}" srcOrd="0" destOrd="0" presId="urn:microsoft.com/office/officeart/2018/2/layout/IconCircleList"/>
    <dgm:cxn modelId="{0634DC37-4BA1-7D42-8A2A-C4403EE0DDAF}" type="presOf" srcId="{30A79B03-776E-4A4A-9E4B-E6CAEF2BB5A4}" destId="{33315F1E-144D-41DB-82B4-9B3FBBE95675}" srcOrd="0" destOrd="0" presId="urn:microsoft.com/office/officeart/2018/2/layout/IconCircleList"/>
    <dgm:cxn modelId="{E62DD93B-CFD8-1A47-92F6-AF268E78C056}" type="presOf" srcId="{A53CFAD7-00A2-49D2-9CD7-ADE1CB36CA47}" destId="{F949BE57-731B-48BF-AF70-8E8D11776C33}" srcOrd="0" destOrd="0" presId="urn:microsoft.com/office/officeart/2018/2/layout/IconCircleList"/>
    <dgm:cxn modelId="{9495D740-AE30-D14F-ABDD-D626CFC33568}" type="presOf" srcId="{FD517432-2BC5-49CB-8353-395DDD38EA65}" destId="{63FEDA04-93A0-4623-B0DB-51FD91F1928E}" srcOrd="0" destOrd="0" presId="urn:microsoft.com/office/officeart/2018/2/layout/IconCircleList"/>
    <dgm:cxn modelId="{13C6424B-7C3F-9D42-9E7E-9AB6113B5508}" type="presOf" srcId="{CB1FCE92-3B37-4CE0-B23D-85AA5F242F7B}" destId="{34B8F788-5DAF-4F4B-AC81-5D5AAB5B40CA}" srcOrd="0" destOrd="0" presId="urn:microsoft.com/office/officeart/2018/2/layout/IconCircleList"/>
    <dgm:cxn modelId="{A8547667-F263-4614-8415-DB9696C420E4}" srcId="{7C03DF47-7CBF-459F-A123-B75D0AF9CAA0}" destId="{2E336DAE-3BE2-4A68-93AC-914097C574BA}" srcOrd="5" destOrd="0" parTransId="{E9A3A425-DB33-4EC5-BB2C-FDA57CDE28EB}" sibTransId="{22C753E9-7DED-4518-B535-248C5C4F6B55}"/>
    <dgm:cxn modelId="{4C7B217D-82C9-644B-B6CE-DE3DC71816FB}" type="presOf" srcId="{3174F6B7-264F-4936-A967-5889D5C6C6E7}" destId="{2D5096B8-95EE-48BA-AAC7-47BEBA1B1A29}" srcOrd="0" destOrd="0" presId="urn:microsoft.com/office/officeart/2018/2/layout/IconCircleList"/>
    <dgm:cxn modelId="{13EECB82-2777-405A-8913-F31D7FFDF152}" srcId="{7C03DF47-7CBF-459F-A123-B75D0AF9CAA0}" destId="{CB1FCE92-3B37-4CE0-B23D-85AA5F242F7B}" srcOrd="0" destOrd="0" parTransId="{113B1337-38D9-4FB1-BC80-E6706B0A6588}" sibTransId="{5942DEB2-2F94-4089-9C2B-F40841A55D2C}"/>
    <dgm:cxn modelId="{D30255B9-50CA-448E-B8C4-A9F1DC073D09}" srcId="{7C03DF47-7CBF-459F-A123-B75D0AF9CAA0}" destId="{4A1342AF-E064-4517-ACEE-25A1826E0740}" srcOrd="1" destOrd="0" parTransId="{60C25267-71A5-4EFE-94D7-0F36E68E4785}" sibTransId="{FD517432-2BC5-49CB-8353-395DDD38EA65}"/>
    <dgm:cxn modelId="{A663B8C2-C608-4195-9937-5C6B12105AFE}" srcId="{7C03DF47-7CBF-459F-A123-B75D0AF9CAA0}" destId="{A53CFAD7-00A2-49D2-9CD7-ADE1CB36CA47}" srcOrd="4" destOrd="0" parTransId="{354C9F13-6508-46D9-A05E-CC9669E99460}" sibTransId="{D684644D-E5AA-4A12-88EA-B4C9BE154A1D}"/>
    <dgm:cxn modelId="{BA5C5CCA-430F-5144-804C-679365CDBE18}" type="presOf" srcId="{5942DEB2-2F94-4089-9C2B-F40841A55D2C}" destId="{486F2477-1ECE-4E68-B3D1-1BAF6404FACD}" srcOrd="0" destOrd="0" presId="urn:microsoft.com/office/officeart/2018/2/layout/IconCircleList"/>
    <dgm:cxn modelId="{9CF7C0CA-33D1-4E4C-8DC1-B3C0C3DACBBA}" type="presOf" srcId="{D0A8D9F6-5F60-4F7D-9282-2D56990AD828}" destId="{E13C774B-3D3D-454B-9762-AE218FC878E2}" srcOrd="0" destOrd="0" presId="urn:microsoft.com/office/officeart/2018/2/layout/IconCircleList"/>
    <dgm:cxn modelId="{EBB595CD-363D-914B-B819-6B651C88E78F}" type="presOf" srcId="{4A1342AF-E064-4517-ACEE-25A1826E0740}" destId="{BAC30407-CE0B-44DA-B179-9ECC971984AB}" srcOrd="0" destOrd="0" presId="urn:microsoft.com/office/officeart/2018/2/layout/IconCircleList"/>
    <dgm:cxn modelId="{B8DFB3E8-529C-4141-8DD1-A129A0A4C5BC}" type="presOf" srcId="{7C03DF47-7CBF-459F-A123-B75D0AF9CAA0}" destId="{C2DC1028-CF6A-46CC-968E-6D8DE37C16E7}" srcOrd="0" destOrd="0" presId="urn:microsoft.com/office/officeart/2018/2/layout/IconCircleList"/>
    <dgm:cxn modelId="{87C041EC-70B2-4B19-8527-BCE9F39A0E15}" srcId="{7C03DF47-7CBF-459F-A123-B75D0AF9CAA0}" destId="{9156FA4C-8D09-4142-849B-54A79134F6BC}" srcOrd="6" destOrd="0" parTransId="{60DA6831-E519-4B52-9159-EB1B6F5B5CEE}" sibTransId="{204E10A0-4127-4516-A9AE-10696F1DD4EE}"/>
    <dgm:cxn modelId="{D9AA45EF-0EED-4A4D-86C8-8C9D90F54295}" srcId="{7C03DF47-7CBF-459F-A123-B75D0AF9CAA0}" destId="{D0A8D9F6-5F60-4F7D-9282-2D56990AD828}" srcOrd="3" destOrd="0" parTransId="{35CC7C91-A2FB-4C3C-AE2A-C2895FA71C7C}" sibTransId="{FFBB9EFD-FA45-4D75-8258-4ADEB736B3A2}"/>
    <dgm:cxn modelId="{164FFEF8-66B5-4D67-99D1-810320E5B617}" srcId="{7C03DF47-7CBF-459F-A123-B75D0AF9CAA0}" destId="{30A79B03-776E-4A4A-9E4B-E6CAEF2BB5A4}" srcOrd="2" destOrd="0" parTransId="{7EFCF859-0A7A-4B45-AEEE-F2DD6F59CAD4}" sibTransId="{3174F6B7-264F-4936-A967-5889D5C6C6E7}"/>
    <dgm:cxn modelId="{AF92F2FB-51AE-9E4A-BE2C-7B731BB87EE5}" type="presParOf" srcId="{C2DC1028-CF6A-46CC-968E-6D8DE37C16E7}" destId="{6A669088-4527-4444-B46D-CF0AA23D9FFB}" srcOrd="0" destOrd="0" presId="urn:microsoft.com/office/officeart/2018/2/layout/IconCircleList"/>
    <dgm:cxn modelId="{A1A83C45-1DC2-064E-931A-607E8A13A412}" type="presParOf" srcId="{6A669088-4527-4444-B46D-CF0AA23D9FFB}" destId="{01BEE992-5008-411E-A303-CA58F1E5C1A0}" srcOrd="0" destOrd="0" presId="urn:microsoft.com/office/officeart/2018/2/layout/IconCircleList"/>
    <dgm:cxn modelId="{3BB03DFE-7345-3341-99AC-9794DE7E9DAF}" type="presParOf" srcId="{01BEE992-5008-411E-A303-CA58F1E5C1A0}" destId="{7AD61B72-1E13-4D56-A4C0-170F2DEEDBD4}" srcOrd="0" destOrd="0" presId="urn:microsoft.com/office/officeart/2018/2/layout/IconCircleList"/>
    <dgm:cxn modelId="{7C8F674E-8DC4-B849-8B44-50A94880F6C4}" type="presParOf" srcId="{01BEE992-5008-411E-A303-CA58F1E5C1A0}" destId="{C15A5219-1E6B-4043-98B1-7F39B3CDD54B}" srcOrd="1" destOrd="0" presId="urn:microsoft.com/office/officeart/2018/2/layout/IconCircleList"/>
    <dgm:cxn modelId="{A77188D7-06E6-4243-9D7F-77A51711E970}" type="presParOf" srcId="{01BEE992-5008-411E-A303-CA58F1E5C1A0}" destId="{734E3213-BEF3-4AB0-AAAD-0EDAB5951C60}" srcOrd="2" destOrd="0" presId="urn:microsoft.com/office/officeart/2018/2/layout/IconCircleList"/>
    <dgm:cxn modelId="{4EF817D5-0ED3-4C48-B64C-404D18C3EA06}" type="presParOf" srcId="{01BEE992-5008-411E-A303-CA58F1E5C1A0}" destId="{34B8F788-5DAF-4F4B-AC81-5D5AAB5B40CA}" srcOrd="3" destOrd="0" presId="urn:microsoft.com/office/officeart/2018/2/layout/IconCircleList"/>
    <dgm:cxn modelId="{2EBD436B-9379-7E4C-96A2-7F0DF7E9BECA}" type="presParOf" srcId="{6A669088-4527-4444-B46D-CF0AA23D9FFB}" destId="{486F2477-1ECE-4E68-B3D1-1BAF6404FACD}" srcOrd="1" destOrd="0" presId="urn:microsoft.com/office/officeart/2018/2/layout/IconCircleList"/>
    <dgm:cxn modelId="{535EB9D3-2C5C-ED4D-9959-9D25CA8816C8}" type="presParOf" srcId="{6A669088-4527-4444-B46D-CF0AA23D9FFB}" destId="{1261096E-9D9A-4F11-8D26-0D69BB80585A}" srcOrd="2" destOrd="0" presId="urn:microsoft.com/office/officeart/2018/2/layout/IconCircleList"/>
    <dgm:cxn modelId="{FB8100E6-61F6-B745-A26E-914F05ED7FD0}" type="presParOf" srcId="{1261096E-9D9A-4F11-8D26-0D69BB80585A}" destId="{42CA31C5-9DC6-4FA9-A69C-A634B19941B2}" srcOrd="0" destOrd="0" presId="urn:microsoft.com/office/officeart/2018/2/layout/IconCircleList"/>
    <dgm:cxn modelId="{CAD55811-FACD-9940-9F6F-29A71573EFA1}" type="presParOf" srcId="{1261096E-9D9A-4F11-8D26-0D69BB80585A}" destId="{2500B80E-3C9E-4FAA-9D2E-08085B44BFEB}" srcOrd="1" destOrd="0" presId="urn:microsoft.com/office/officeart/2018/2/layout/IconCircleList"/>
    <dgm:cxn modelId="{A57E44AD-C475-1248-8752-4FCC6045575B}" type="presParOf" srcId="{1261096E-9D9A-4F11-8D26-0D69BB80585A}" destId="{665E9D77-6E86-4285-8284-DDA2B73B0EDA}" srcOrd="2" destOrd="0" presId="urn:microsoft.com/office/officeart/2018/2/layout/IconCircleList"/>
    <dgm:cxn modelId="{08F5AC35-40F2-1D43-83D3-B415C7288FA9}" type="presParOf" srcId="{1261096E-9D9A-4F11-8D26-0D69BB80585A}" destId="{BAC30407-CE0B-44DA-B179-9ECC971984AB}" srcOrd="3" destOrd="0" presId="urn:microsoft.com/office/officeart/2018/2/layout/IconCircleList"/>
    <dgm:cxn modelId="{F32F78DC-7343-B744-8569-19140B66C378}" type="presParOf" srcId="{6A669088-4527-4444-B46D-CF0AA23D9FFB}" destId="{63FEDA04-93A0-4623-B0DB-51FD91F1928E}" srcOrd="3" destOrd="0" presId="urn:microsoft.com/office/officeart/2018/2/layout/IconCircleList"/>
    <dgm:cxn modelId="{2A7A78A6-8A7F-664F-A4A8-5D49C5E1E643}" type="presParOf" srcId="{6A669088-4527-4444-B46D-CF0AA23D9FFB}" destId="{817C9673-C68A-424C-B4EB-C3A66CCFEF7A}" srcOrd="4" destOrd="0" presId="urn:microsoft.com/office/officeart/2018/2/layout/IconCircleList"/>
    <dgm:cxn modelId="{FDDFD7C2-F081-ED4E-97A4-D5C3012718CC}" type="presParOf" srcId="{817C9673-C68A-424C-B4EB-C3A66CCFEF7A}" destId="{E6483B10-6888-4C01-AD69-F060248A57C1}" srcOrd="0" destOrd="0" presId="urn:microsoft.com/office/officeart/2018/2/layout/IconCircleList"/>
    <dgm:cxn modelId="{0DE8D333-FC40-2646-AE01-61D52470D81D}" type="presParOf" srcId="{817C9673-C68A-424C-B4EB-C3A66CCFEF7A}" destId="{ABBDE73C-9B90-44BD-8529-968EE0B5820E}" srcOrd="1" destOrd="0" presId="urn:microsoft.com/office/officeart/2018/2/layout/IconCircleList"/>
    <dgm:cxn modelId="{DEEBF793-711F-7F4A-8517-25599319430B}" type="presParOf" srcId="{817C9673-C68A-424C-B4EB-C3A66CCFEF7A}" destId="{257066A6-CD06-45A9-A447-1C17B162A9D8}" srcOrd="2" destOrd="0" presId="urn:microsoft.com/office/officeart/2018/2/layout/IconCircleList"/>
    <dgm:cxn modelId="{461F8F69-D52F-494D-B33E-032276566E9E}" type="presParOf" srcId="{817C9673-C68A-424C-B4EB-C3A66CCFEF7A}" destId="{33315F1E-144D-41DB-82B4-9B3FBBE95675}" srcOrd="3" destOrd="0" presId="urn:microsoft.com/office/officeart/2018/2/layout/IconCircleList"/>
    <dgm:cxn modelId="{07D38F16-BDB1-8347-ACA5-4D97022D9949}" type="presParOf" srcId="{6A669088-4527-4444-B46D-CF0AA23D9FFB}" destId="{2D5096B8-95EE-48BA-AAC7-47BEBA1B1A29}" srcOrd="5" destOrd="0" presId="urn:microsoft.com/office/officeart/2018/2/layout/IconCircleList"/>
    <dgm:cxn modelId="{B7FEB2BC-9108-D948-A2B7-9B0C3FD79C60}" type="presParOf" srcId="{6A669088-4527-4444-B46D-CF0AA23D9FFB}" destId="{294A22F6-7BAB-45DC-826F-003B138EE86F}" srcOrd="6" destOrd="0" presId="urn:microsoft.com/office/officeart/2018/2/layout/IconCircleList"/>
    <dgm:cxn modelId="{9B9617D5-8F6F-4A4F-9B6F-F7891FCA9C10}" type="presParOf" srcId="{294A22F6-7BAB-45DC-826F-003B138EE86F}" destId="{4BD1E31D-338E-4CFD-A610-26E26336AD9E}" srcOrd="0" destOrd="0" presId="urn:microsoft.com/office/officeart/2018/2/layout/IconCircleList"/>
    <dgm:cxn modelId="{94DC66DD-8D3A-114C-A32D-CEC227D98555}" type="presParOf" srcId="{294A22F6-7BAB-45DC-826F-003B138EE86F}" destId="{AB06DFE6-6208-4504-958D-E949F77DE6CE}" srcOrd="1" destOrd="0" presId="urn:microsoft.com/office/officeart/2018/2/layout/IconCircleList"/>
    <dgm:cxn modelId="{8ABDE5F2-4BF7-DB4D-A9B6-90B2978F37E6}" type="presParOf" srcId="{294A22F6-7BAB-45DC-826F-003B138EE86F}" destId="{F8719F45-8D88-4799-A5F7-68539E545B53}" srcOrd="2" destOrd="0" presId="urn:microsoft.com/office/officeart/2018/2/layout/IconCircleList"/>
    <dgm:cxn modelId="{B39FD88E-D0C4-B340-8634-4E30A26EEAEF}" type="presParOf" srcId="{294A22F6-7BAB-45DC-826F-003B138EE86F}" destId="{E13C774B-3D3D-454B-9762-AE218FC878E2}" srcOrd="3" destOrd="0" presId="urn:microsoft.com/office/officeart/2018/2/layout/IconCircleList"/>
    <dgm:cxn modelId="{B2417BEC-33F9-0D49-BA9A-11A069C63AEA}" type="presParOf" srcId="{6A669088-4527-4444-B46D-CF0AA23D9FFB}" destId="{B23781DE-1C12-470F-9BBB-01140CBD5802}" srcOrd="7" destOrd="0" presId="urn:microsoft.com/office/officeart/2018/2/layout/IconCircleList"/>
    <dgm:cxn modelId="{684A03D1-6701-4B42-8491-961C94BF2634}" type="presParOf" srcId="{6A669088-4527-4444-B46D-CF0AA23D9FFB}" destId="{71CDF707-A858-418F-BC7F-F8C38ABA5938}" srcOrd="8" destOrd="0" presId="urn:microsoft.com/office/officeart/2018/2/layout/IconCircleList"/>
    <dgm:cxn modelId="{3C7895A7-FCDA-0E4A-A62D-90316367468F}" type="presParOf" srcId="{71CDF707-A858-418F-BC7F-F8C38ABA5938}" destId="{FC22FD40-A9F8-458E-84EF-A5768FFEEC87}" srcOrd="0" destOrd="0" presId="urn:microsoft.com/office/officeart/2018/2/layout/IconCircleList"/>
    <dgm:cxn modelId="{37C2276B-F18E-1348-847C-72C66EED0472}" type="presParOf" srcId="{71CDF707-A858-418F-BC7F-F8C38ABA5938}" destId="{222BF462-6C68-4E22-B98B-FF676A89CD47}" srcOrd="1" destOrd="0" presId="urn:microsoft.com/office/officeart/2018/2/layout/IconCircleList"/>
    <dgm:cxn modelId="{F022DAF3-C5B4-B74F-93AF-DF448FEA2F90}" type="presParOf" srcId="{71CDF707-A858-418F-BC7F-F8C38ABA5938}" destId="{7ABF8A02-C58C-4EDA-8183-E868918B483C}" srcOrd="2" destOrd="0" presId="urn:microsoft.com/office/officeart/2018/2/layout/IconCircleList"/>
    <dgm:cxn modelId="{B9338317-D932-C64C-86DF-536B84132A5F}" type="presParOf" srcId="{71CDF707-A858-418F-BC7F-F8C38ABA5938}" destId="{F949BE57-731B-48BF-AF70-8E8D11776C33}" srcOrd="3" destOrd="0" presId="urn:microsoft.com/office/officeart/2018/2/layout/IconCircleList"/>
    <dgm:cxn modelId="{C4AFEF95-5B3B-3C45-BEBE-49349C58843D}" type="presParOf" srcId="{6A669088-4527-4444-B46D-CF0AA23D9FFB}" destId="{5A8CC750-E964-4D1E-94B3-CA67539F8D4D}" srcOrd="9" destOrd="0" presId="urn:microsoft.com/office/officeart/2018/2/layout/IconCircleList"/>
    <dgm:cxn modelId="{3D4116D7-9308-FB45-8E9D-ACFDB3916119}" type="presParOf" srcId="{6A669088-4527-4444-B46D-CF0AA23D9FFB}" destId="{144BE281-35D7-4F88-A61F-A570F92BFA8B}" srcOrd="10" destOrd="0" presId="urn:microsoft.com/office/officeart/2018/2/layout/IconCircleList"/>
    <dgm:cxn modelId="{A90A05BC-6262-AE40-AF31-538CE3823F84}" type="presParOf" srcId="{144BE281-35D7-4F88-A61F-A570F92BFA8B}" destId="{C672B94A-9C29-4C6A-AD55-7DD836F71D37}" srcOrd="0" destOrd="0" presId="urn:microsoft.com/office/officeart/2018/2/layout/IconCircleList"/>
    <dgm:cxn modelId="{40580BC0-80F8-D14B-91D9-9D2A27376013}" type="presParOf" srcId="{144BE281-35D7-4F88-A61F-A570F92BFA8B}" destId="{32028F49-F5BE-428F-90CC-CB51F89BFE9A}" srcOrd="1" destOrd="0" presId="urn:microsoft.com/office/officeart/2018/2/layout/IconCircleList"/>
    <dgm:cxn modelId="{159585A3-A33F-8E4E-B7BD-236EEFF1695A}" type="presParOf" srcId="{144BE281-35D7-4F88-A61F-A570F92BFA8B}" destId="{9391A727-1788-4EBB-85E8-C749E8E9BC40}" srcOrd="2" destOrd="0" presId="urn:microsoft.com/office/officeart/2018/2/layout/IconCircleList"/>
    <dgm:cxn modelId="{EE3A67C6-7BA1-2F41-8CCD-4BE1541EE938}" type="presParOf" srcId="{144BE281-35D7-4F88-A61F-A570F92BFA8B}" destId="{01D759DF-324E-42C3-B6C0-816914951B73}" srcOrd="3" destOrd="0" presId="urn:microsoft.com/office/officeart/2018/2/layout/IconCircleList"/>
    <dgm:cxn modelId="{F96F68C9-BB52-B34D-B324-72CA216E9B8D}" type="presParOf" srcId="{6A669088-4527-4444-B46D-CF0AA23D9FFB}" destId="{5ED9745E-6717-4CDF-9323-C44D5E3A48FC}" srcOrd="11" destOrd="0" presId="urn:microsoft.com/office/officeart/2018/2/layout/IconCircleList"/>
    <dgm:cxn modelId="{FFB3C303-805B-8A4D-82BD-2C2DE8E1DAA8}" type="presParOf" srcId="{6A669088-4527-4444-B46D-CF0AA23D9FFB}" destId="{0C665C9C-C067-4405-8C51-506959BD5ED4}" srcOrd="12" destOrd="0" presId="urn:microsoft.com/office/officeart/2018/2/layout/IconCircleList"/>
    <dgm:cxn modelId="{13E40759-925A-8E43-9BF8-E521A8C40469}" type="presParOf" srcId="{0C665C9C-C067-4405-8C51-506959BD5ED4}" destId="{64931BDB-99F8-4988-B571-04F9CA91BCED}" srcOrd="0" destOrd="0" presId="urn:microsoft.com/office/officeart/2018/2/layout/IconCircleList"/>
    <dgm:cxn modelId="{363842F3-A910-FE47-81ED-29E878D6150A}" type="presParOf" srcId="{0C665C9C-C067-4405-8C51-506959BD5ED4}" destId="{047897EB-0FF6-4639-A5AD-85143B6E3897}" srcOrd="1" destOrd="0" presId="urn:microsoft.com/office/officeart/2018/2/layout/IconCircleList"/>
    <dgm:cxn modelId="{3B473108-18C1-1C45-A8F8-B6F4BE3969E2}" type="presParOf" srcId="{0C665C9C-C067-4405-8C51-506959BD5ED4}" destId="{87C218DA-1EF9-47F6-A1E6-D478C2B41273}" srcOrd="2" destOrd="0" presId="urn:microsoft.com/office/officeart/2018/2/layout/IconCircleList"/>
    <dgm:cxn modelId="{868DC013-97C8-CE45-AA20-4943AD357BE6}" type="presParOf" srcId="{0C665C9C-C067-4405-8C51-506959BD5ED4}" destId="{53FBB1A9-2F78-4FF2-A3D0-70044217374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E5C3D9-0AE6-4BD0-9D46-342C0228637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8A1ED8A-73DA-4FFC-9113-F1FD150BEB3E}">
      <dgm:prSet/>
      <dgm:spPr/>
      <dgm:t>
        <a:bodyPr/>
        <a:lstStyle/>
        <a:p>
          <a:pPr>
            <a:lnSpc>
              <a:spcPct val="100000"/>
            </a:lnSpc>
          </a:pPr>
          <a:r>
            <a:rPr lang="en-US" u="sng"/>
            <a:t>Team member </a:t>
          </a:r>
          <a:r>
            <a:rPr lang="en-US"/>
            <a:t> :-</a:t>
          </a:r>
        </a:p>
      </dgm:t>
    </dgm:pt>
    <dgm:pt modelId="{9D32B721-F846-43CE-8451-94413D535179}" type="parTrans" cxnId="{7EB49B56-7F8E-40A6-957B-BA7D954F5458}">
      <dgm:prSet/>
      <dgm:spPr/>
      <dgm:t>
        <a:bodyPr/>
        <a:lstStyle/>
        <a:p>
          <a:endParaRPr lang="en-US"/>
        </a:p>
      </dgm:t>
    </dgm:pt>
    <dgm:pt modelId="{BDAAF4F0-2BC6-4C9B-A467-913E51E9D7BD}" type="sibTrans" cxnId="{7EB49B56-7F8E-40A6-957B-BA7D954F5458}">
      <dgm:prSet/>
      <dgm:spPr/>
      <dgm:t>
        <a:bodyPr/>
        <a:lstStyle/>
        <a:p>
          <a:pPr>
            <a:lnSpc>
              <a:spcPct val="100000"/>
            </a:lnSpc>
          </a:pPr>
          <a:endParaRPr lang="en-US"/>
        </a:p>
      </dgm:t>
    </dgm:pt>
    <dgm:pt modelId="{50ED6534-2682-4F65-8016-EEC03EA4FC15}">
      <dgm:prSet/>
      <dgm:spPr/>
      <dgm:t>
        <a:bodyPr/>
        <a:lstStyle/>
        <a:p>
          <a:pPr>
            <a:lnSpc>
              <a:spcPct val="100000"/>
            </a:lnSpc>
          </a:pPr>
          <a:r>
            <a:rPr lang="en-US"/>
            <a:t>Name                    : PARTH RAJAWAT</a:t>
          </a:r>
        </a:p>
      </dgm:t>
    </dgm:pt>
    <dgm:pt modelId="{276F3FFA-DAB5-401E-A7CC-EBF88F6F21E9}" type="parTrans" cxnId="{5154EBA2-2FC7-42B2-9FB4-D2B7D7D8D086}">
      <dgm:prSet/>
      <dgm:spPr/>
      <dgm:t>
        <a:bodyPr/>
        <a:lstStyle/>
        <a:p>
          <a:endParaRPr lang="en-US"/>
        </a:p>
      </dgm:t>
    </dgm:pt>
    <dgm:pt modelId="{4C7F5DCD-2146-4CD8-8F71-63382A64BEF0}" type="sibTrans" cxnId="{5154EBA2-2FC7-42B2-9FB4-D2B7D7D8D086}">
      <dgm:prSet/>
      <dgm:spPr/>
      <dgm:t>
        <a:bodyPr/>
        <a:lstStyle/>
        <a:p>
          <a:pPr>
            <a:lnSpc>
              <a:spcPct val="100000"/>
            </a:lnSpc>
          </a:pPr>
          <a:endParaRPr lang="en-US"/>
        </a:p>
      </dgm:t>
    </dgm:pt>
    <dgm:pt modelId="{1BAA28A7-036F-4F5A-98AD-43028685D9FF}">
      <dgm:prSet/>
      <dgm:spPr/>
      <dgm:t>
        <a:bodyPr/>
        <a:lstStyle/>
        <a:p>
          <a:pPr>
            <a:lnSpc>
              <a:spcPct val="100000"/>
            </a:lnSpc>
          </a:pPr>
          <a:r>
            <a:rPr lang="en-US"/>
            <a:t>Branch                  : CS with specialization In Data Science</a:t>
          </a:r>
        </a:p>
      </dgm:t>
    </dgm:pt>
    <dgm:pt modelId="{265DBE86-ADBA-4F40-8B95-A917AFF3698A}" type="parTrans" cxnId="{D0A566A6-5DAD-4442-8C97-47F009126448}">
      <dgm:prSet/>
      <dgm:spPr/>
      <dgm:t>
        <a:bodyPr/>
        <a:lstStyle/>
        <a:p>
          <a:endParaRPr lang="en-US"/>
        </a:p>
      </dgm:t>
    </dgm:pt>
    <dgm:pt modelId="{421BFA41-149A-4F13-A8B9-ACF524FFA121}" type="sibTrans" cxnId="{D0A566A6-5DAD-4442-8C97-47F009126448}">
      <dgm:prSet/>
      <dgm:spPr/>
      <dgm:t>
        <a:bodyPr/>
        <a:lstStyle/>
        <a:p>
          <a:pPr>
            <a:lnSpc>
              <a:spcPct val="100000"/>
            </a:lnSpc>
          </a:pPr>
          <a:endParaRPr lang="en-US"/>
        </a:p>
      </dgm:t>
    </dgm:pt>
    <dgm:pt modelId="{399B8671-E9B4-4C55-AD0A-923746291F4F}">
      <dgm:prSet/>
      <dgm:spPr/>
      <dgm:t>
        <a:bodyPr/>
        <a:lstStyle/>
        <a:p>
          <a:pPr>
            <a:lnSpc>
              <a:spcPct val="100000"/>
            </a:lnSpc>
          </a:pPr>
          <a:r>
            <a:rPr lang="en-US"/>
            <a:t>Email                     : parthrajawat602@gmail.com</a:t>
          </a:r>
        </a:p>
      </dgm:t>
    </dgm:pt>
    <dgm:pt modelId="{64A5A832-7AC3-4666-BC03-D1988613C654}" type="parTrans" cxnId="{2887DEFC-5519-4DC4-8EE0-BC07C04B4258}">
      <dgm:prSet/>
      <dgm:spPr/>
      <dgm:t>
        <a:bodyPr/>
        <a:lstStyle/>
        <a:p>
          <a:endParaRPr lang="en-US"/>
        </a:p>
      </dgm:t>
    </dgm:pt>
    <dgm:pt modelId="{C5AA72ED-04DC-40AA-A571-9E5986ABC9A4}" type="sibTrans" cxnId="{2887DEFC-5519-4DC4-8EE0-BC07C04B4258}">
      <dgm:prSet/>
      <dgm:spPr/>
      <dgm:t>
        <a:bodyPr/>
        <a:lstStyle/>
        <a:p>
          <a:pPr>
            <a:lnSpc>
              <a:spcPct val="100000"/>
            </a:lnSpc>
          </a:pPr>
          <a:endParaRPr lang="en-US"/>
        </a:p>
      </dgm:t>
    </dgm:pt>
    <dgm:pt modelId="{FA569056-472C-4871-A99C-81379A50ADCE}">
      <dgm:prSet/>
      <dgm:spPr/>
      <dgm:t>
        <a:bodyPr/>
        <a:lstStyle/>
        <a:p>
          <a:pPr>
            <a:lnSpc>
              <a:spcPct val="100000"/>
            </a:lnSpc>
          </a:pPr>
          <a:r>
            <a:rPr lang="en-US"/>
            <a:t>Mobile number   : +917982317694</a:t>
          </a:r>
        </a:p>
      </dgm:t>
    </dgm:pt>
    <dgm:pt modelId="{681E9F58-C90A-4CD8-84D6-52D41392DC95}" type="parTrans" cxnId="{3A311268-E2A8-4001-887B-DAAC3E8BA785}">
      <dgm:prSet/>
      <dgm:spPr/>
      <dgm:t>
        <a:bodyPr/>
        <a:lstStyle/>
        <a:p>
          <a:endParaRPr lang="en-US"/>
        </a:p>
      </dgm:t>
    </dgm:pt>
    <dgm:pt modelId="{72C7FF05-E2F3-45EA-8BC8-B27D25D6F3B3}" type="sibTrans" cxnId="{3A311268-E2A8-4001-887B-DAAC3E8BA785}">
      <dgm:prSet/>
      <dgm:spPr/>
      <dgm:t>
        <a:bodyPr/>
        <a:lstStyle/>
        <a:p>
          <a:pPr>
            <a:lnSpc>
              <a:spcPct val="100000"/>
            </a:lnSpc>
          </a:pPr>
          <a:endParaRPr lang="en-US"/>
        </a:p>
      </dgm:t>
    </dgm:pt>
    <dgm:pt modelId="{A479F809-09D1-43C7-8E32-02BCB28877CF}">
      <dgm:prSet/>
      <dgm:spPr/>
      <dgm:t>
        <a:bodyPr/>
        <a:lstStyle/>
        <a:p>
          <a:pPr>
            <a:lnSpc>
              <a:spcPct val="100000"/>
            </a:lnSpc>
          </a:pPr>
          <a:r>
            <a:rPr lang="en-US"/>
            <a:t>Institute name     : </a:t>
          </a:r>
          <a:r>
            <a:rPr lang="en-IN"/>
            <a:t>AKGEC: Ajay Kumar Garg Engineering College</a:t>
          </a:r>
          <a:endParaRPr lang="en-US"/>
        </a:p>
      </dgm:t>
    </dgm:pt>
    <dgm:pt modelId="{FE6341E6-2E93-404B-9A55-2DF25525AB95}" type="parTrans" cxnId="{BDA75E3B-744F-4FFB-A203-859AF337C80E}">
      <dgm:prSet/>
      <dgm:spPr/>
      <dgm:t>
        <a:bodyPr/>
        <a:lstStyle/>
        <a:p>
          <a:endParaRPr lang="en-US"/>
        </a:p>
      </dgm:t>
    </dgm:pt>
    <dgm:pt modelId="{102D88A0-09FC-49D8-9399-CABABC4E9D23}" type="sibTrans" cxnId="{BDA75E3B-744F-4FFB-A203-859AF337C80E}">
      <dgm:prSet/>
      <dgm:spPr/>
      <dgm:t>
        <a:bodyPr/>
        <a:lstStyle/>
        <a:p>
          <a:pPr>
            <a:lnSpc>
              <a:spcPct val="100000"/>
            </a:lnSpc>
          </a:pPr>
          <a:endParaRPr lang="en-US"/>
        </a:p>
      </dgm:t>
    </dgm:pt>
    <dgm:pt modelId="{5728671D-7367-432B-B1F4-98D09B71C384}">
      <dgm:prSet/>
      <dgm:spPr/>
      <dgm:t>
        <a:bodyPr/>
        <a:lstStyle/>
        <a:p>
          <a:pPr>
            <a:lnSpc>
              <a:spcPct val="100000"/>
            </a:lnSpc>
          </a:pPr>
          <a:r>
            <a:rPr lang="en-US"/>
            <a:t>City                        : Ghaziabad</a:t>
          </a:r>
        </a:p>
      </dgm:t>
    </dgm:pt>
    <dgm:pt modelId="{807F6CA7-7740-49A3-9AD8-3DF024270FB4}" type="parTrans" cxnId="{40A6F6CC-A568-407B-B738-8BF19F26DA80}">
      <dgm:prSet/>
      <dgm:spPr/>
      <dgm:t>
        <a:bodyPr/>
        <a:lstStyle/>
        <a:p>
          <a:endParaRPr lang="en-US"/>
        </a:p>
      </dgm:t>
    </dgm:pt>
    <dgm:pt modelId="{80A4AD27-A2D3-41FC-A4A4-6EF642C63C82}" type="sibTrans" cxnId="{40A6F6CC-A568-407B-B738-8BF19F26DA80}">
      <dgm:prSet/>
      <dgm:spPr/>
      <dgm:t>
        <a:bodyPr/>
        <a:lstStyle/>
        <a:p>
          <a:endParaRPr lang="en-US"/>
        </a:p>
      </dgm:t>
    </dgm:pt>
    <dgm:pt modelId="{3D41EE85-1D58-4517-8D79-72A8904FC571}" type="pres">
      <dgm:prSet presAssocID="{63E5C3D9-0AE6-4BD0-9D46-342C02286377}" presName="root" presStyleCnt="0">
        <dgm:presLayoutVars>
          <dgm:dir/>
          <dgm:resizeHandles val="exact"/>
        </dgm:presLayoutVars>
      </dgm:prSet>
      <dgm:spPr/>
    </dgm:pt>
    <dgm:pt modelId="{04FEEFFF-AB46-4C02-B6C9-F445D73A0BE9}" type="pres">
      <dgm:prSet presAssocID="{63E5C3D9-0AE6-4BD0-9D46-342C02286377}" presName="container" presStyleCnt="0">
        <dgm:presLayoutVars>
          <dgm:dir/>
          <dgm:resizeHandles val="exact"/>
        </dgm:presLayoutVars>
      </dgm:prSet>
      <dgm:spPr/>
    </dgm:pt>
    <dgm:pt modelId="{E757D7E1-FBC4-40A9-8FC0-5BC206922CB2}" type="pres">
      <dgm:prSet presAssocID="{48A1ED8A-73DA-4FFC-9113-F1FD150BEB3E}" presName="compNode" presStyleCnt="0"/>
      <dgm:spPr/>
    </dgm:pt>
    <dgm:pt modelId="{EA1D999C-3011-499C-9BDA-84E28D4A5C09}" type="pres">
      <dgm:prSet presAssocID="{48A1ED8A-73DA-4FFC-9113-F1FD150BEB3E}" presName="iconBgRect" presStyleLbl="bgShp" presStyleIdx="0" presStyleCnt="7"/>
      <dgm:spPr/>
    </dgm:pt>
    <dgm:pt modelId="{7CF8F8C1-D33E-4872-A54C-0D67F424F01B}" type="pres">
      <dgm:prSet presAssocID="{48A1ED8A-73DA-4FFC-9113-F1FD150BEB3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a:ext>
      </dgm:extLst>
    </dgm:pt>
    <dgm:pt modelId="{5A4FC89A-2C5E-46E2-A675-A64D43A138D3}" type="pres">
      <dgm:prSet presAssocID="{48A1ED8A-73DA-4FFC-9113-F1FD150BEB3E}" presName="spaceRect" presStyleCnt="0"/>
      <dgm:spPr/>
    </dgm:pt>
    <dgm:pt modelId="{99296318-2FA8-4D52-8717-DCEE3D1A2DDC}" type="pres">
      <dgm:prSet presAssocID="{48A1ED8A-73DA-4FFC-9113-F1FD150BEB3E}" presName="textRect" presStyleLbl="revTx" presStyleIdx="0" presStyleCnt="7">
        <dgm:presLayoutVars>
          <dgm:chMax val="1"/>
          <dgm:chPref val="1"/>
        </dgm:presLayoutVars>
      </dgm:prSet>
      <dgm:spPr/>
    </dgm:pt>
    <dgm:pt modelId="{EA44FFF4-161D-466D-AACD-D29BE88D0742}" type="pres">
      <dgm:prSet presAssocID="{BDAAF4F0-2BC6-4C9B-A467-913E51E9D7BD}" presName="sibTrans" presStyleLbl="sibTrans2D1" presStyleIdx="0" presStyleCnt="0"/>
      <dgm:spPr/>
    </dgm:pt>
    <dgm:pt modelId="{22537DE4-4ECC-4F78-BC16-28B2232A72D8}" type="pres">
      <dgm:prSet presAssocID="{50ED6534-2682-4F65-8016-EEC03EA4FC15}" presName="compNode" presStyleCnt="0"/>
      <dgm:spPr/>
    </dgm:pt>
    <dgm:pt modelId="{CC03D6C0-256A-411C-9284-EA9D6E970641}" type="pres">
      <dgm:prSet presAssocID="{50ED6534-2682-4F65-8016-EEC03EA4FC15}" presName="iconBgRect" presStyleLbl="bgShp" presStyleIdx="1" presStyleCnt="7"/>
      <dgm:spPr/>
    </dgm:pt>
    <dgm:pt modelId="{54A9BE10-CE78-44EE-AED2-23796496C262}" type="pres">
      <dgm:prSet presAssocID="{50ED6534-2682-4F65-8016-EEC03EA4FC1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530ED44-D8BA-4A32-BDF4-A5FFD48838FC}" type="pres">
      <dgm:prSet presAssocID="{50ED6534-2682-4F65-8016-EEC03EA4FC15}" presName="spaceRect" presStyleCnt="0"/>
      <dgm:spPr/>
    </dgm:pt>
    <dgm:pt modelId="{44A5ADC7-E487-46AA-912C-EE8E26BBF82E}" type="pres">
      <dgm:prSet presAssocID="{50ED6534-2682-4F65-8016-EEC03EA4FC15}" presName="textRect" presStyleLbl="revTx" presStyleIdx="1" presStyleCnt="7">
        <dgm:presLayoutVars>
          <dgm:chMax val="1"/>
          <dgm:chPref val="1"/>
        </dgm:presLayoutVars>
      </dgm:prSet>
      <dgm:spPr/>
    </dgm:pt>
    <dgm:pt modelId="{A324F050-F355-49E9-9F4A-2795BC860221}" type="pres">
      <dgm:prSet presAssocID="{4C7F5DCD-2146-4CD8-8F71-63382A64BEF0}" presName="sibTrans" presStyleLbl="sibTrans2D1" presStyleIdx="0" presStyleCnt="0"/>
      <dgm:spPr/>
    </dgm:pt>
    <dgm:pt modelId="{839E16E0-E97C-4CFF-9058-A299FDA750BC}" type="pres">
      <dgm:prSet presAssocID="{1BAA28A7-036F-4F5A-98AD-43028685D9FF}" presName="compNode" presStyleCnt="0"/>
      <dgm:spPr/>
    </dgm:pt>
    <dgm:pt modelId="{9C81966F-07A0-4A8C-83BE-56671BBEB221}" type="pres">
      <dgm:prSet presAssocID="{1BAA28A7-036F-4F5A-98AD-43028685D9FF}" presName="iconBgRect" presStyleLbl="bgShp" presStyleIdx="2" presStyleCnt="7"/>
      <dgm:spPr/>
    </dgm:pt>
    <dgm:pt modelId="{96C1E6F1-01E9-4E84-B588-EBC617A089F6}" type="pres">
      <dgm:prSet presAssocID="{1BAA28A7-036F-4F5A-98AD-43028685D9F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ial Network"/>
        </a:ext>
      </dgm:extLst>
    </dgm:pt>
    <dgm:pt modelId="{268A9F15-15F8-4116-9AD5-5A155CC61381}" type="pres">
      <dgm:prSet presAssocID="{1BAA28A7-036F-4F5A-98AD-43028685D9FF}" presName="spaceRect" presStyleCnt="0"/>
      <dgm:spPr/>
    </dgm:pt>
    <dgm:pt modelId="{5039664C-32C6-4883-8EAC-4CF5CD1C0DCA}" type="pres">
      <dgm:prSet presAssocID="{1BAA28A7-036F-4F5A-98AD-43028685D9FF}" presName="textRect" presStyleLbl="revTx" presStyleIdx="2" presStyleCnt="7">
        <dgm:presLayoutVars>
          <dgm:chMax val="1"/>
          <dgm:chPref val="1"/>
        </dgm:presLayoutVars>
      </dgm:prSet>
      <dgm:spPr/>
    </dgm:pt>
    <dgm:pt modelId="{FD0D54F3-EEEB-4DA9-98EF-D1578E8311B9}" type="pres">
      <dgm:prSet presAssocID="{421BFA41-149A-4F13-A8B9-ACF524FFA121}" presName="sibTrans" presStyleLbl="sibTrans2D1" presStyleIdx="0" presStyleCnt="0"/>
      <dgm:spPr/>
    </dgm:pt>
    <dgm:pt modelId="{18F32434-D700-4506-9B5F-3EB33D10EBDC}" type="pres">
      <dgm:prSet presAssocID="{399B8671-E9B4-4C55-AD0A-923746291F4F}" presName="compNode" presStyleCnt="0"/>
      <dgm:spPr/>
    </dgm:pt>
    <dgm:pt modelId="{A68E36EC-2AD3-460D-A3AD-77E1E7905393}" type="pres">
      <dgm:prSet presAssocID="{399B8671-E9B4-4C55-AD0A-923746291F4F}" presName="iconBgRect" presStyleLbl="bgShp" presStyleIdx="3" presStyleCnt="7"/>
      <dgm:spPr/>
    </dgm:pt>
    <dgm:pt modelId="{A69E4FF1-096F-4A86-811A-E8B79DED9E0F}" type="pres">
      <dgm:prSet presAssocID="{399B8671-E9B4-4C55-AD0A-923746291F4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nd"/>
        </a:ext>
      </dgm:extLst>
    </dgm:pt>
    <dgm:pt modelId="{BB8DFCC2-8D94-453C-BE4C-79A43CD7F3DB}" type="pres">
      <dgm:prSet presAssocID="{399B8671-E9B4-4C55-AD0A-923746291F4F}" presName="spaceRect" presStyleCnt="0"/>
      <dgm:spPr/>
    </dgm:pt>
    <dgm:pt modelId="{636A8147-49CF-4EA5-AED9-0F873872D369}" type="pres">
      <dgm:prSet presAssocID="{399B8671-E9B4-4C55-AD0A-923746291F4F}" presName="textRect" presStyleLbl="revTx" presStyleIdx="3" presStyleCnt="7">
        <dgm:presLayoutVars>
          <dgm:chMax val="1"/>
          <dgm:chPref val="1"/>
        </dgm:presLayoutVars>
      </dgm:prSet>
      <dgm:spPr/>
    </dgm:pt>
    <dgm:pt modelId="{D2F4111F-F1E7-46DD-894D-D967AC5C9EE7}" type="pres">
      <dgm:prSet presAssocID="{C5AA72ED-04DC-40AA-A571-9E5986ABC9A4}" presName="sibTrans" presStyleLbl="sibTrans2D1" presStyleIdx="0" presStyleCnt="0"/>
      <dgm:spPr/>
    </dgm:pt>
    <dgm:pt modelId="{F81F515E-3FAF-44DA-B07C-BDB68052FFF6}" type="pres">
      <dgm:prSet presAssocID="{FA569056-472C-4871-A99C-81379A50ADCE}" presName="compNode" presStyleCnt="0"/>
      <dgm:spPr/>
    </dgm:pt>
    <dgm:pt modelId="{D8B6097A-C988-4DEA-9EA0-36AF189BE679}" type="pres">
      <dgm:prSet presAssocID="{FA569056-472C-4871-A99C-81379A50ADCE}" presName="iconBgRect" presStyleLbl="bgShp" presStyleIdx="4" presStyleCnt="7"/>
      <dgm:spPr/>
    </dgm:pt>
    <dgm:pt modelId="{9CBD4B03-8957-4894-B20E-6B57F83BEA0C}" type="pres">
      <dgm:prSet presAssocID="{FA569056-472C-4871-A99C-81379A50ADC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526DB1B9-CFC1-457E-8824-B357A70B26B1}" type="pres">
      <dgm:prSet presAssocID="{FA569056-472C-4871-A99C-81379A50ADCE}" presName="spaceRect" presStyleCnt="0"/>
      <dgm:spPr/>
    </dgm:pt>
    <dgm:pt modelId="{98CBE39C-E995-48BC-AC31-D7111CB6563B}" type="pres">
      <dgm:prSet presAssocID="{FA569056-472C-4871-A99C-81379A50ADCE}" presName="textRect" presStyleLbl="revTx" presStyleIdx="4" presStyleCnt="7">
        <dgm:presLayoutVars>
          <dgm:chMax val="1"/>
          <dgm:chPref val="1"/>
        </dgm:presLayoutVars>
      </dgm:prSet>
      <dgm:spPr/>
    </dgm:pt>
    <dgm:pt modelId="{A253C4DB-761D-44F4-93A9-B6D264FA12B5}" type="pres">
      <dgm:prSet presAssocID="{72C7FF05-E2F3-45EA-8BC8-B27D25D6F3B3}" presName="sibTrans" presStyleLbl="sibTrans2D1" presStyleIdx="0" presStyleCnt="0"/>
      <dgm:spPr/>
    </dgm:pt>
    <dgm:pt modelId="{986ACF13-7C7A-4CE6-8425-7069D6E1DF81}" type="pres">
      <dgm:prSet presAssocID="{A479F809-09D1-43C7-8E32-02BCB28877CF}" presName="compNode" presStyleCnt="0"/>
      <dgm:spPr/>
    </dgm:pt>
    <dgm:pt modelId="{D42D075A-5D97-404A-BA98-EB5A1680898D}" type="pres">
      <dgm:prSet presAssocID="{A479F809-09D1-43C7-8E32-02BCB28877CF}" presName="iconBgRect" presStyleLbl="bgShp" presStyleIdx="5" presStyleCnt="7"/>
      <dgm:spPr/>
    </dgm:pt>
    <dgm:pt modelId="{92C2BDA1-1BAE-4FB4-A8B9-8BB843455C2E}" type="pres">
      <dgm:prSet presAssocID="{A479F809-09D1-43C7-8E32-02BCB28877C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65204216-D99D-491B-B86C-86C967287870}" type="pres">
      <dgm:prSet presAssocID="{A479F809-09D1-43C7-8E32-02BCB28877CF}" presName="spaceRect" presStyleCnt="0"/>
      <dgm:spPr/>
    </dgm:pt>
    <dgm:pt modelId="{75D42B8C-00FC-45A6-B22C-BE363309B14F}" type="pres">
      <dgm:prSet presAssocID="{A479F809-09D1-43C7-8E32-02BCB28877CF}" presName="textRect" presStyleLbl="revTx" presStyleIdx="5" presStyleCnt="7">
        <dgm:presLayoutVars>
          <dgm:chMax val="1"/>
          <dgm:chPref val="1"/>
        </dgm:presLayoutVars>
      </dgm:prSet>
      <dgm:spPr/>
    </dgm:pt>
    <dgm:pt modelId="{BEFDB108-168E-492D-A406-82009B66909C}" type="pres">
      <dgm:prSet presAssocID="{102D88A0-09FC-49D8-9399-CABABC4E9D23}" presName="sibTrans" presStyleLbl="sibTrans2D1" presStyleIdx="0" presStyleCnt="0"/>
      <dgm:spPr/>
    </dgm:pt>
    <dgm:pt modelId="{42D68029-FAC5-41C4-9F42-811D6C1B9DA1}" type="pres">
      <dgm:prSet presAssocID="{5728671D-7367-432B-B1F4-98D09B71C384}" presName="compNode" presStyleCnt="0"/>
      <dgm:spPr/>
    </dgm:pt>
    <dgm:pt modelId="{1D173E6A-51EC-4E88-97BD-11EDF9E644BE}" type="pres">
      <dgm:prSet presAssocID="{5728671D-7367-432B-B1F4-98D09B71C384}" presName="iconBgRect" presStyleLbl="bgShp" presStyleIdx="6" presStyleCnt="7"/>
      <dgm:spPr/>
    </dgm:pt>
    <dgm:pt modelId="{DF3E2F17-3413-42FF-8BE6-04857C778DF1}" type="pres">
      <dgm:prSet presAssocID="{5728671D-7367-432B-B1F4-98D09B71C38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ity"/>
        </a:ext>
      </dgm:extLst>
    </dgm:pt>
    <dgm:pt modelId="{819A9E2F-6886-401C-93C5-FC95F1046E94}" type="pres">
      <dgm:prSet presAssocID="{5728671D-7367-432B-B1F4-98D09B71C384}" presName="spaceRect" presStyleCnt="0"/>
      <dgm:spPr/>
    </dgm:pt>
    <dgm:pt modelId="{ED3C17AD-83BA-415F-931A-EBF0684F97DE}" type="pres">
      <dgm:prSet presAssocID="{5728671D-7367-432B-B1F4-98D09B71C384}" presName="textRect" presStyleLbl="revTx" presStyleIdx="6" presStyleCnt="7">
        <dgm:presLayoutVars>
          <dgm:chMax val="1"/>
          <dgm:chPref val="1"/>
        </dgm:presLayoutVars>
      </dgm:prSet>
      <dgm:spPr/>
    </dgm:pt>
  </dgm:ptLst>
  <dgm:cxnLst>
    <dgm:cxn modelId="{A1A6F40D-1DD0-CC40-BE65-9DE7F75E0C2A}" type="presOf" srcId="{5728671D-7367-432B-B1F4-98D09B71C384}" destId="{ED3C17AD-83BA-415F-931A-EBF0684F97DE}" srcOrd="0" destOrd="0" presId="urn:microsoft.com/office/officeart/2018/2/layout/IconCircleList"/>
    <dgm:cxn modelId="{BDA75E3B-744F-4FFB-A203-859AF337C80E}" srcId="{63E5C3D9-0AE6-4BD0-9D46-342C02286377}" destId="{A479F809-09D1-43C7-8E32-02BCB28877CF}" srcOrd="5" destOrd="0" parTransId="{FE6341E6-2E93-404B-9A55-2DF25525AB95}" sibTransId="{102D88A0-09FC-49D8-9399-CABABC4E9D23}"/>
    <dgm:cxn modelId="{7EB49B56-7F8E-40A6-957B-BA7D954F5458}" srcId="{63E5C3D9-0AE6-4BD0-9D46-342C02286377}" destId="{48A1ED8A-73DA-4FFC-9113-F1FD150BEB3E}" srcOrd="0" destOrd="0" parTransId="{9D32B721-F846-43CE-8451-94413D535179}" sibTransId="{BDAAF4F0-2BC6-4C9B-A467-913E51E9D7BD}"/>
    <dgm:cxn modelId="{5EE2155A-FC67-6746-A81F-202F27F85940}" type="presOf" srcId="{48A1ED8A-73DA-4FFC-9113-F1FD150BEB3E}" destId="{99296318-2FA8-4D52-8717-DCEE3D1A2DDC}" srcOrd="0" destOrd="0" presId="urn:microsoft.com/office/officeart/2018/2/layout/IconCircleList"/>
    <dgm:cxn modelId="{87DC5D5B-9558-1B4E-A737-669DC3CE14F2}" type="presOf" srcId="{A479F809-09D1-43C7-8E32-02BCB28877CF}" destId="{75D42B8C-00FC-45A6-B22C-BE363309B14F}" srcOrd="0" destOrd="0" presId="urn:microsoft.com/office/officeart/2018/2/layout/IconCircleList"/>
    <dgm:cxn modelId="{3A311268-E2A8-4001-887B-DAAC3E8BA785}" srcId="{63E5C3D9-0AE6-4BD0-9D46-342C02286377}" destId="{FA569056-472C-4871-A99C-81379A50ADCE}" srcOrd="4" destOrd="0" parTransId="{681E9F58-C90A-4CD8-84D6-52D41392DC95}" sibTransId="{72C7FF05-E2F3-45EA-8BC8-B27D25D6F3B3}"/>
    <dgm:cxn modelId="{E7B0AC6E-5555-5544-A32F-EAD471AA27C8}" type="presOf" srcId="{BDAAF4F0-2BC6-4C9B-A467-913E51E9D7BD}" destId="{EA44FFF4-161D-466D-AACD-D29BE88D0742}" srcOrd="0" destOrd="0" presId="urn:microsoft.com/office/officeart/2018/2/layout/IconCircleList"/>
    <dgm:cxn modelId="{ED99969C-FD77-4448-8235-F0427B5542B3}" type="presOf" srcId="{FA569056-472C-4871-A99C-81379A50ADCE}" destId="{98CBE39C-E995-48BC-AC31-D7111CB6563B}" srcOrd="0" destOrd="0" presId="urn:microsoft.com/office/officeart/2018/2/layout/IconCircleList"/>
    <dgm:cxn modelId="{CE206D9D-2E18-6749-BCEC-FC4E2052C8DB}" type="presOf" srcId="{1BAA28A7-036F-4F5A-98AD-43028685D9FF}" destId="{5039664C-32C6-4883-8EAC-4CF5CD1C0DCA}" srcOrd="0" destOrd="0" presId="urn:microsoft.com/office/officeart/2018/2/layout/IconCircleList"/>
    <dgm:cxn modelId="{5154EBA2-2FC7-42B2-9FB4-D2B7D7D8D086}" srcId="{63E5C3D9-0AE6-4BD0-9D46-342C02286377}" destId="{50ED6534-2682-4F65-8016-EEC03EA4FC15}" srcOrd="1" destOrd="0" parTransId="{276F3FFA-DAB5-401E-A7CC-EBF88F6F21E9}" sibTransId="{4C7F5DCD-2146-4CD8-8F71-63382A64BEF0}"/>
    <dgm:cxn modelId="{D0A566A6-5DAD-4442-8C97-47F009126448}" srcId="{63E5C3D9-0AE6-4BD0-9D46-342C02286377}" destId="{1BAA28A7-036F-4F5A-98AD-43028685D9FF}" srcOrd="2" destOrd="0" parTransId="{265DBE86-ADBA-4F40-8B95-A917AFF3698A}" sibTransId="{421BFA41-149A-4F13-A8B9-ACF524FFA121}"/>
    <dgm:cxn modelId="{9DC765AA-8730-274A-B875-26F7A7C22183}" type="presOf" srcId="{399B8671-E9B4-4C55-AD0A-923746291F4F}" destId="{636A8147-49CF-4EA5-AED9-0F873872D369}" srcOrd="0" destOrd="0" presId="urn:microsoft.com/office/officeart/2018/2/layout/IconCircleList"/>
    <dgm:cxn modelId="{2CCD33AD-2EB9-A04C-9B08-753312A279D2}" type="presOf" srcId="{102D88A0-09FC-49D8-9399-CABABC4E9D23}" destId="{BEFDB108-168E-492D-A406-82009B66909C}" srcOrd="0" destOrd="0" presId="urn:microsoft.com/office/officeart/2018/2/layout/IconCircleList"/>
    <dgm:cxn modelId="{09E208B1-9DF4-7E49-B2A4-7FA59A49499F}" type="presOf" srcId="{4C7F5DCD-2146-4CD8-8F71-63382A64BEF0}" destId="{A324F050-F355-49E9-9F4A-2795BC860221}" srcOrd="0" destOrd="0" presId="urn:microsoft.com/office/officeart/2018/2/layout/IconCircleList"/>
    <dgm:cxn modelId="{92AE8ABC-AC07-C340-8C08-4EA214B27DF4}" type="presOf" srcId="{72C7FF05-E2F3-45EA-8BC8-B27D25D6F3B3}" destId="{A253C4DB-761D-44F4-93A9-B6D264FA12B5}" srcOrd="0" destOrd="0" presId="urn:microsoft.com/office/officeart/2018/2/layout/IconCircleList"/>
    <dgm:cxn modelId="{E65D59C0-3AF8-7949-BCA3-4B9D01722897}" type="presOf" srcId="{421BFA41-149A-4F13-A8B9-ACF524FFA121}" destId="{FD0D54F3-EEEB-4DA9-98EF-D1578E8311B9}" srcOrd="0" destOrd="0" presId="urn:microsoft.com/office/officeart/2018/2/layout/IconCircleList"/>
    <dgm:cxn modelId="{8520A7C8-A83F-5641-85FE-B3CFF86E82B3}" type="presOf" srcId="{50ED6534-2682-4F65-8016-EEC03EA4FC15}" destId="{44A5ADC7-E487-46AA-912C-EE8E26BBF82E}" srcOrd="0" destOrd="0" presId="urn:microsoft.com/office/officeart/2018/2/layout/IconCircleList"/>
    <dgm:cxn modelId="{40A6F6CC-A568-407B-B738-8BF19F26DA80}" srcId="{63E5C3D9-0AE6-4BD0-9D46-342C02286377}" destId="{5728671D-7367-432B-B1F4-98D09B71C384}" srcOrd="6" destOrd="0" parTransId="{807F6CA7-7740-49A3-9AD8-3DF024270FB4}" sibTransId="{80A4AD27-A2D3-41FC-A4A4-6EF642C63C82}"/>
    <dgm:cxn modelId="{F82411E0-741E-DE44-9F9D-4D2F90DC509C}" type="presOf" srcId="{63E5C3D9-0AE6-4BD0-9D46-342C02286377}" destId="{3D41EE85-1D58-4517-8D79-72A8904FC571}" srcOrd="0" destOrd="0" presId="urn:microsoft.com/office/officeart/2018/2/layout/IconCircleList"/>
    <dgm:cxn modelId="{325DD6F7-EE0F-794D-A63A-4150BFDB24EC}" type="presOf" srcId="{C5AA72ED-04DC-40AA-A571-9E5986ABC9A4}" destId="{D2F4111F-F1E7-46DD-894D-D967AC5C9EE7}" srcOrd="0" destOrd="0" presId="urn:microsoft.com/office/officeart/2018/2/layout/IconCircleList"/>
    <dgm:cxn modelId="{2887DEFC-5519-4DC4-8EE0-BC07C04B4258}" srcId="{63E5C3D9-0AE6-4BD0-9D46-342C02286377}" destId="{399B8671-E9B4-4C55-AD0A-923746291F4F}" srcOrd="3" destOrd="0" parTransId="{64A5A832-7AC3-4666-BC03-D1988613C654}" sibTransId="{C5AA72ED-04DC-40AA-A571-9E5986ABC9A4}"/>
    <dgm:cxn modelId="{D4A01B02-F87A-F34B-95B9-046669680F47}" type="presParOf" srcId="{3D41EE85-1D58-4517-8D79-72A8904FC571}" destId="{04FEEFFF-AB46-4C02-B6C9-F445D73A0BE9}" srcOrd="0" destOrd="0" presId="urn:microsoft.com/office/officeart/2018/2/layout/IconCircleList"/>
    <dgm:cxn modelId="{A353FC8B-E5E5-1A4C-9895-9DF9824E3E52}" type="presParOf" srcId="{04FEEFFF-AB46-4C02-B6C9-F445D73A0BE9}" destId="{E757D7E1-FBC4-40A9-8FC0-5BC206922CB2}" srcOrd="0" destOrd="0" presId="urn:microsoft.com/office/officeart/2018/2/layout/IconCircleList"/>
    <dgm:cxn modelId="{101FA43C-C84B-E248-AD5A-75222F1932C4}" type="presParOf" srcId="{E757D7E1-FBC4-40A9-8FC0-5BC206922CB2}" destId="{EA1D999C-3011-499C-9BDA-84E28D4A5C09}" srcOrd="0" destOrd="0" presId="urn:microsoft.com/office/officeart/2018/2/layout/IconCircleList"/>
    <dgm:cxn modelId="{38A2AE43-6BD4-4D48-9FCF-FAD67FB8058A}" type="presParOf" srcId="{E757D7E1-FBC4-40A9-8FC0-5BC206922CB2}" destId="{7CF8F8C1-D33E-4872-A54C-0D67F424F01B}" srcOrd="1" destOrd="0" presId="urn:microsoft.com/office/officeart/2018/2/layout/IconCircleList"/>
    <dgm:cxn modelId="{6C781837-9A2B-ED49-B7B9-073270CA543B}" type="presParOf" srcId="{E757D7E1-FBC4-40A9-8FC0-5BC206922CB2}" destId="{5A4FC89A-2C5E-46E2-A675-A64D43A138D3}" srcOrd="2" destOrd="0" presId="urn:microsoft.com/office/officeart/2018/2/layout/IconCircleList"/>
    <dgm:cxn modelId="{049629B8-3FA3-834D-9E45-F4669713F2F6}" type="presParOf" srcId="{E757D7E1-FBC4-40A9-8FC0-5BC206922CB2}" destId="{99296318-2FA8-4D52-8717-DCEE3D1A2DDC}" srcOrd="3" destOrd="0" presId="urn:microsoft.com/office/officeart/2018/2/layout/IconCircleList"/>
    <dgm:cxn modelId="{DF026F58-65EA-B541-8AAF-A1A202D03A5B}" type="presParOf" srcId="{04FEEFFF-AB46-4C02-B6C9-F445D73A0BE9}" destId="{EA44FFF4-161D-466D-AACD-D29BE88D0742}" srcOrd="1" destOrd="0" presId="urn:microsoft.com/office/officeart/2018/2/layout/IconCircleList"/>
    <dgm:cxn modelId="{39B8E8D5-EF34-9747-8F2A-9C5E819D5B7A}" type="presParOf" srcId="{04FEEFFF-AB46-4C02-B6C9-F445D73A0BE9}" destId="{22537DE4-4ECC-4F78-BC16-28B2232A72D8}" srcOrd="2" destOrd="0" presId="urn:microsoft.com/office/officeart/2018/2/layout/IconCircleList"/>
    <dgm:cxn modelId="{3BADFB89-B4BB-CB4F-8CF5-D0000A60A99C}" type="presParOf" srcId="{22537DE4-4ECC-4F78-BC16-28B2232A72D8}" destId="{CC03D6C0-256A-411C-9284-EA9D6E970641}" srcOrd="0" destOrd="0" presId="urn:microsoft.com/office/officeart/2018/2/layout/IconCircleList"/>
    <dgm:cxn modelId="{8D40C4A4-5862-3D44-B898-CC4D121A1A88}" type="presParOf" srcId="{22537DE4-4ECC-4F78-BC16-28B2232A72D8}" destId="{54A9BE10-CE78-44EE-AED2-23796496C262}" srcOrd="1" destOrd="0" presId="urn:microsoft.com/office/officeart/2018/2/layout/IconCircleList"/>
    <dgm:cxn modelId="{89BB3F03-C775-784E-879E-E2AC25156BF0}" type="presParOf" srcId="{22537DE4-4ECC-4F78-BC16-28B2232A72D8}" destId="{5530ED44-D8BA-4A32-BDF4-A5FFD48838FC}" srcOrd="2" destOrd="0" presId="urn:microsoft.com/office/officeart/2018/2/layout/IconCircleList"/>
    <dgm:cxn modelId="{3507E715-DA1A-DD47-98B5-7D95D4A980F6}" type="presParOf" srcId="{22537DE4-4ECC-4F78-BC16-28B2232A72D8}" destId="{44A5ADC7-E487-46AA-912C-EE8E26BBF82E}" srcOrd="3" destOrd="0" presId="urn:microsoft.com/office/officeart/2018/2/layout/IconCircleList"/>
    <dgm:cxn modelId="{BEB5871A-F381-ED4B-8518-FAC9485739D4}" type="presParOf" srcId="{04FEEFFF-AB46-4C02-B6C9-F445D73A0BE9}" destId="{A324F050-F355-49E9-9F4A-2795BC860221}" srcOrd="3" destOrd="0" presId="urn:microsoft.com/office/officeart/2018/2/layout/IconCircleList"/>
    <dgm:cxn modelId="{7E3CBAD7-BCFB-074E-AB06-71D09FF27229}" type="presParOf" srcId="{04FEEFFF-AB46-4C02-B6C9-F445D73A0BE9}" destId="{839E16E0-E97C-4CFF-9058-A299FDA750BC}" srcOrd="4" destOrd="0" presId="urn:microsoft.com/office/officeart/2018/2/layout/IconCircleList"/>
    <dgm:cxn modelId="{9640E318-A4B4-7045-B737-7BCD67296216}" type="presParOf" srcId="{839E16E0-E97C-4CFF-9058-A299FDA750BC}" destId="{9C81966F-07A0-4A8C-83BE-56671BBEB221}" srcOrd="0" destOrd="0" presId="urn:microsoft.com/office/officeart/2018/2/layout/IconCircleList"/>
    <dgm:cxn modelId="{2BD05583-59D5-7247-BC07-FBB8802EF720}" type="presParOf" srcId="{839E16E0-E97C-4CFF-9058-A299FDA750BC}" destId="{96C1E6F1-01E9-4E84-B588-EBC617A089F6}" srcOrd="1" destOrd="0" presId="urn:microsoft.com/office/officeart/2018/2/layout/IconCircleList"/>
    <dgm:cxn modelId="{F7AE9315-148C-F047-9FBF-B07DBE41CAA1}" type="presParOf" srcId="{839E16E0-E97C-4CFF-9058-A299FDA750BC}" destId="{268A9F15-15F8-4116-9AD5-5A155CC61381}" srcOrd="2" destOrd="0" presId="urn:microsoft.com/office/officeart/2018/2/layout/IconCircleList"/>
    <dgm:cxn modelId="{D537250F-E59B-914C-AD30-28A73A5A470E}" type="presParOf" srcId="{839E16E0-E97C-4CFF-9058-A299FDA750BC}" destId="{5039664C-32C6-4883-8EAC-4CF5CD1C0DCA}" srcOrd="3" destOrd="0" presId="urn:microsoft.com/office/officeart/2018/2/layout/IconCircleList"/>
    <dgm:cxn modelId="{0D08A48A-B223-B04E-9E73-93138C2D3B71}" type="presParOf" srcId="{04FEEFFF-AB46-4C02-B6C9-F445D73A0BE9}" destId="{FD0D54F3-EEEB-4DA9-98EF-D1578E8311B9}" srcOrd="5" destOrd="0" presId="urn:microsoft.com/office/officeart/2018/2/layout/IconCircleList"/>
    <dgm:cxn modelId="{44337A8B-0B29-8443-894F-A4665F0BC653}" type="presParOf" srcId="{04FEEFFF-AB46-4C02-B6C9-F445D73A0BE9}" destId="{18F32434-D700-4506-9B5F-3EB33D10EBDC}" srcOrd="6" destOrd="0" presId="urn:microsoft.com/office/officeart/2018/2/layout/IconCircleList"/>
    <dgm:cxn modelId="{B27D598C-6781-FC46-81D7-2C0B206DC4E1}" type="presParOf" srcId="{18F32434-D700-4506-9B5F-3EB33D10EBDC}" destId="{A68E36EC-2AD3-460D-A3AD-77E1E7905393}" srcOrd="0" destOrd="0" presId="urn:microsoft.com/office/officeart/2018/2/layout/IconCircleList"/>
    <dgm:cxn modelId="{58AC1BED-EBA5-DA41-A852-78C359A0A5EA}" type="presParOf" srcId="{18F32434-D700-4506-9B5F-3EB33D10EBDC}" destId="{A69E4FF1-096F-4A86-811A-E8B79DED9E0F}" srcOrd="1" destOrd="0" presId="urn:microsoft.com/office/officeart/2018/2/layout/IconCircleList"/>
    <dgm:cxn modelId="{280E2827-3126-FA4C-87A8-D538DE959B1B}" type="presParOf" srcId="{18F32434-D700-4506-9B5F-3EB33D10EBDC}" destId="{BB8DFCC2-8D94-453C-BE4C-79A43CD7F3DB}" srcOrd="2" destOrd="0" presId="urn:microsoft.com/office/officeart/2018/2/layout/IconCircleList"/>
    <dgm:cxn modelId="{1E485BE1-5E89-E143-B4E8-2155F0CF25C3}" type="presParOf" srcId="{18F32434-D700-4506-9B5F-3EB33D10EBDC}" destId="{636A8147-49CF-4EA5-AED9-0F873872D369}" srcOrd="3" destOrd="0" presId="urn:microsoft.com/office/officeart/2018/2/layout/IconCircleList"/>
    <dgm:cxn modelId="{7B79062B-287B-9A4A-8834-2850E7B271E0}" type="presParOf" srcId="{04FEEFFF-AB46-4C02-B6C9-F445D73A0BE9}" destId="{D2F4111F-F1E7-46DD-894D-D967AC5C9EE7}" srcOrd="7" destOrd="0" presId="urn:microsoft.com/office/officeart/2018/2/layout/IconCircleList"/>
    <dgm:cxn modelId="{11FDD610-69FC-E74A-A145-A59C95689D35}" type="presParOf" srcId="{04FEEFFF-AB46-4C02-B6C9-F445D73A0BE9}" destId="{F81F515E-3FAF-44DA-B07C-BDB68052FFF6}" srcOrd="8" destOrd="0" presId="urn:microsoft.com/office/officeart/2018/2/layout/IconCircleList"/>
    <dgm:cxn modelId="{5B3EF2CF-35E3-1041-B965-EFA4B793BC5E}" type="presParOf" srcId="{F81F515E-3FAF-44DA-B07C-BDB68052FFF6}" destId="{D8B6097A-C988-4DEA-9EA0-36AF189BE679}" srcOrd="0" destOrd="0" presId="urn:microsoft.com/office/officeart/2018/2/layout/IconCircleList"/>
    <dgm:cxn modelId="{D678B83A-1BC7-7C46-8ADB-F61FC3F3E673}" type="presParOf" srcId="{F81F515E-3FAF-44DA-B07C-BDB68052FFF6}" destId="{9CBD4B03-8957-4894-B20E-6B57F83BEA0C}" srcOrd="1" destOrd="0" presId="urn:microsoft.com/office/officeart/2018/2/layout/IconCircleList"/>
    <dgm:cxn modelId="{F741870E-A247-6146-877B-A597A2754124}" type="presParOf" srcId="{F81F515E-3FAF-44DA-B07C-BDB68052FFF6}" destId="{526DB1B9-CFC1-457E-8824-B357A70B26B1}" srcOrd="2" destOrd="0" presId="urn:microsoft.com/office/officeart/2018/2/layout/IconCircleList"/>
    <dgm:cxn modelId="{9A5B9289-E4BF-3F40-9CC4-250E397C0675}" type="presParOf" srcId="{F81F515E-3FAF-44DA-B07C-BDB68052FFF6}" destId="{98CBE39C-E995-48BC-AC31-D7111CB6563B}" srcOrd="3" destOrd="0" presId="urn:microsoft.com/office/officeart/2018/2/layout/IconCircleList"/>
    <dgm:cxn modelId="{ADDF80AD-A958-4B47-9FA1-C6DA29A765AE}" type="presParOf" srcId="{04FEEFFF-AB46-4C02-B6C9-F445D73A0BE9}" destId="{A253C4DB-761D-44F4-93A9-B6D264FA12B5}" srcOrd="9" destOrd="0" presId="urn:microsoft.com/office/officeart/2018/2/layout/IconCircleList"/>
    <dgm:cxn modelId="{68735420-72F4-A349-95A8-C20E8338CED1}" type="presParOf" srcId="{04FEEFFF-AB46-4C02-B6C9-F445D73A0BE9}" destId="{986ACF13-7C7A-4CE6-8425-7069D6E1DF81}" srcOrd="10" destOrd="0" presId="urn:microsoft.com/office/officeart/2018/2/layout/IconCircleList"/>
    <dgm:cxn modelId="{ADD89E8C-D015-0146-98BF-8870190B8CAA}" type="presParOf" srcId="{986ACF13-7C7A-4CE6-8425-7069D6E1DF81}" destId="{D42D075A-5D97-404A-BA98-EB5A1680898D}" srcOrd="0" destOrd="0" presId="urn:microsoft.com/office/officeart/2018/2/layout/IconCircleList"/>
    <dgm:cxn modelId="{152B0E32-6A54-5D44-8BDC-D2441E6B3364}" type="presParOf" srcId="{986ACF13-7C7A-4CE6-8425-7069D6E1DF81}" destId="{92C2BDA1-1BAE-4FB4-A8B9-8BB843455C2E}" srcOrd="1" destOrd="0" presId="urn:microsoft.com/office/officeart/2018/2/layout/IconCircleList"/>
    <dgm:cxn modelId="{2944CCDA-A071-8B4C-8567-828EFAD628C4}" type="presParOf" srcId="{986ACF13-7C7A-4CE6-8425-7069D6E1DF81}" destId="{65204216-D99D-491B-B86C-86C967287870}" srcOrd="2" destOrd="0" presId="urn:microsoft.com/office/officeart/2018/2/layout/IconCircleList"/>
    <dgm:cxn modelId="{AACA4305-0F27-FD41-8B57-B288B0BFB897}" type="presParOf" srcId="{986ACF13-7C7A-4CE6-8425-7069D6E1DF81}" destId="{75D42B8C-00FC-45A6-B22C-BE363309B14F}" srcOrd="3" destOrd="0" presId="urn:microsoft.com/office/officeart/2018/2/layout/IconCircleList"/>
    <dgm:cxn modelId="{6FA178D9-115A-8345-A611-98FEE5B79827}" type="presParOf" srcId="{04FEEFFF-AB46-4C02-B6C9-F445D73A0BE9}" destId="{BEFDB108-168E-492D-A406-82009B66909C}" srcOrd="11" destOrd="0" presId="urn:microsoft.com/office/officeart/2018/2/layout/IconCircleList"/>
    <dgm:cxn modelId="{7C6EAB40-8C90-8642-A779-7DD31DB6B87C}" type="presParOf" srcId="{04FEEFFF-AB46-4C02-B6C9-F445D73A0BE9}" destId="{42D68029-FAC5-41C4-9F42-811D6C1B9DA1}" srcOrd="12" destOrd="0" presId="urn:microsoft.com/office/officeart/2018/2/layout/IconCircleList"/>
    <dgm:cxn modelId="{666F02E9-C2AB-ED4F-B7A5-F01ABB74DEB1}" type="presParOf" srcId="{42D68029-FAC5-41C4-9F42-811D6C1B9DA1}" destId="{1D173E6A-51EC-4E88-97BD-11EDF9E644BE}" srcOrd="0" destOrd="0" presId="urn:microsoft.com/office/officeart/2018/2/layout/IconCircleList"/>
    <dgm:cxn modelId="{8DBC8197-9B09-0B45-AB67-3F616DC35592}" type="presParOf" srcId="{42D68029-FAC5-41C4-9F42-811D6C1B9DA1}" destId="{DF3E2F17-3413-42FF-8BE6-04857C778DF1}" srcOrd="1" destOrd="0" presId="urn:microsoft.com/office/officeart/2018/2/layout/IconCircleList"/>
    <dgm:cxn modelId="{B436B665-C500-674A-8DFE-369F193B1544}" type="presParOf" srcId="{42D68029-FAC5-41C4-9F42-811D6C1B9DA1}" destId="{819A9E2F-6886-401C-93C5-FC95F1046E94}" srcOrd="2" destOrd="0" presId="urn:microsoft.com/office/officeart/2018/2/layout/IconCircleList"/>
    <dgm:cxn modelId="{7BE7AA6D-84F5-2340-8A18-E580F217A8D0}" type="presParOf" srcId="{42D68029-FAC5-41C4-9F42-811D6C1B9DA1}" destId="{ED3C17AD-83BA-415F-931A-EBF0684F97D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78CCF-76E1-4F32-B645-8C95E9571CBA}">
      <dsp:nvSpPr>
        <dsp:cNvPr id="0" name=""/>
        <dsp:cNvSpPr/>
      </dsp:nvSpPr>
      <dsp:spPr>
        <a:xfrm>
          <a:off x="594402" y="1104806"/>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DA166-9741-49B6-AD81-8313D69AC2A4}">
      <dsp:nvSpPr>
        <dsp:cNvPr id="0" name=""/>
        <dsp:cNvSpPr/>
      </dsp:nvSpPr>
      <dsp:spPr>
        <a:xfrm>
          <a:off x="981965" y="14923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18923E-5A02-4D34-A418-BFC57F1C2D7E}">
      <dsp:nvSpPr>
        <dsp:cNvPr id="0" name=""/>
        <dsp:cNvSpPr/>
      </dsp:nvSpPr>
      <dsp:spPr>
        <a:xfrm>
          <a:off x="13059" y="3489806"/>
          <a:ext cx="29812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Home page will consist of our introduction, along with the options to sign up/ login for becoming a member of our website.</a:t>
          </a:r>
        </a:p>
      </dsp:txBody>
      <dsp:txXfrm>
        <a:off x="13059" y="3489806"/>
        <a:ext cx="2981250" cy="877500"/>
      </dsp:txXfrm>
    </dsp:sp>
    <dsp:sp modelId="{4A94235F-9B2A-4345-B380-F735B99B1788}">
      <dsp:nvSpPr>
        <dsp:cNvPr id="0" name=""/>
        <dsp:cNvSpPr/>
      </dsp:nvSpPr>
      <dsp:spPr>
        <a:xfrm>
          <a:off x="4097371" y="1104806"/>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C49BD-71E5-4F42-AA84-B5EF7E1BCE35}">
      <dsp:nvSpPr>
        <dsp:cNvPr id="0" name=""/>
        <dsp:cNvSpPr/>
      </dsp:nvSpPr>
      <dsp:spPr>
        <a:xfrm>
          <a:off x="4484934" y="14923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2110-FA4A-4CA6-9B8A-3D5D0414D549}">
      <dsp:nvSpPr>
        <dsp:cNvPr id="0" name=""/>
        <dsp:cNvSpPr/>
      </dsp:nvSpPr>
      <dsp:spPr>
        <a:xfrm>
          <a:off x="3516027" y="3489806"/>
          <a:ext cx="29812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sign up options will be provided for two different entities. First will be an individual seeking service and second will be for an organization for becoming our partner. </a:t>
          </a:r>
        </a:p>
      </dsp:txBody>
      <dsp:txXfrm>
        <a:off x="3516027" y="3489806"/>
        <a:ext cx="2981250"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61773-711D-442B-9112-5FD593747163}">
      <dsp:nvSpPr>
        <dsp:cNvPr id="0" name=""/>
        <dsp:cNvSpPr/>
      </dsp:nvSpPr>
      <dsp:spPr>
        <a:xfrm>
          <a:off x="1047640" y="30384"/>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38D51-E457-4D44-B5ED-C4CBC84E6188}">
      <dsp:nvSpPr>
        <dsp:cNvPr id="0" name=""/>
        <dsp:cNvSpPr/>
      </dsp:nvSpPr>
      <dsp:spPr>
        <a:xfrm>
          <a:off x="1206475" y="189219"/>
          <a:ext cx="438687" cy="438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A62EA5-8C87-4684-9B16-D971DBF8D663}">
      <dsp:nvSpPr>
        <dsp:cNvPr id="0" name=""/>
        <dsp:cNvSpPr/>
      </dsp:nvSpPr>
      <dsp:spPr>
        <a:xfrm>
          <a:off x="1966074" y="30384"/>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u="sng" kern="1200"/>
            <a:t>Team leader</a:t>
          </a:r>
          <a:r>
            <a:rPr lang="en-US" sz="1100" kern="1200"/>
            <a:t> :-</a:t>
          </a:r>
        </a:p>
      </dsp:txBody>
      <dsp:txXfrm>
        <a:off x="1966074" y="30384"/>
        <a:ext cx="1782841" cy="756357"/>
      </dsp:txXfrm>
    </dsp:sp>
    <dsp:sp modelId="{661CFDF5-FAC4-4A27-B9A6-DF0D5FB092C6}">
      <dsp:nvSpPr>
        <dsp:cNvPr id="0" name=""/>
        <dsp:cNvSpPr/>
      </dsp:nvSpPr>
      <dsp:spPr>
        <a:xfrm>
          <a:off x="4059562" y="30384"/>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97952-84FC-48F8-8C63-8E2D6A36CD93}">
      <dsp:nvSpPr>
        <dsp:cNvPr id="0" name=""/>
        <dsp:cNvSpPr/>
      </dsp:nvSpPr>
      <dsp:spPr>
        <a:xfrm>
          <a:off x="4218397" y="189219"/>
          <a:ext cx="438687" cy="438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4AEE96-E0BE-4537-A3EF-BD016AC255A4}">
      <dsp:nvSpPr>
        <dsp:cNvPr id="0" name=""/>
        <dsp:cNvSpPr/>
      </dsp:nvSpPr>
      <dsp:spPr>
        <a:xfrm>
          <a:off x="4977996" y="30384"/>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Name                    : UTKARSH SOMVANSHI</a:t>
          </a:r>
        </a:p>
      </dsp:txBody>
      <dsp:txXfrm>
        <a:off x="4977996" y="30384"/>
        <a:ext cx="1782841" cy="756357"/>
      </dsp:txXfrm>
    </dsp:sp>
    <dsp:sp modelId="{29F2816D-98F0-41D1-BD2F-F886515E426E}">
      <dsp:nvSpPr>
        <dsp:cNvPr id="0" name=""/>
        <dsp:cNvSpPr/>
      </dsp:nvSpPr>
      <dsp:spPr>
        <a:xfrm>
          <a:off x="7071484" y="30384"/>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90F9A-3CB7-4D72-B6C2-D57CF6998736}">
      <dsp:nvSpPr>
        <dsp:cNvPr id="0" name=""/>
        <dsp:cNvSpPr/>
      </dsp:nvSpPr>
      <dsp:spPr>
        <a:xfrm>
          <a:off x="7230319" y="189219"/>
          <a:ext cx="438687" cy="438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9E4383-475D-4DD5-82CF-481F6C394DF8}">
      <dsp:nvSpPr>
        <dsp:cNvPr id="0" name=""/>
        <dsp:cNvSpPr/>
      </dsp:nvSpPr>
      <dsp:spPr>
        <a:xfrm>
          <a:off x="7989917" y="30384"/>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Branch                  : Information Technology</a:t>
          </a:r>
        </a:p>
      </dsp:txBody>
      <dsp:txXfrm>
        <a:off x="7989917" y="30384"/>
        <a:ext cx="1782841" cy="756357"/>
      </dsp:txXfrm>
    </dsp:sp>
    <dsp:sp modelId="{5DC55D07-11AF-448E-9830-F7C978B7CD1B}">
      <dsp:nvSpPr>
        <dsp:cNvPr id="0" name=""/>
        <dsp:cNvSpPr/>
      </dsp:nvSpPr>
      <dsp:spPr>
        <a:xfrm>
          <a:off x="1047640" y="1386852"/>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EACEC-BE2D-407E-8A88-F207405BBC12}">
      <dsp:nvSpPr>
        <dsp:cNvPr id="0" name=""/>
        <dsp:cNvSpPr/>
      </dsp:nvSpPr>
      <dsp:spPr>
        <a:xfrm>
          <a:off x="1206475" y="1545687"/>
          <a:ext cx="438687" cy="438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B23886-578B-4A6A-B3A0-AC866F4AC8FC}">
      <dsp:nvSpPr>
        <dsp:cNvPr id="0" name=""/>
        <dsp:cNvSpPr/>
      </dsp:nvSpPr>
      <dsp:spPr>
        <a:xfrm>
          <a:off x="1966074" y="1386852"/>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Email                     : somvanshi2132001@gmail.com</a:t>
          </a:r>
        </a:p>
      </dsp:txBody>
      <dsp:txXfrm>
        <a:off x="1966074" y="1386852"/>
        <a:ext cx="1782841" cy="756357"/>
      </dsp:txXfrm>
    </dsp:sp>
    <dsp:sp modelId="{122F6A41-94B1-47DC-ABC0-CEB3B5749BAE}">
      <dsp:nvSpPr>
        <dsp:cNvPr id="0" name=""/>
        <dsp:cNvSpPr/>
      </dsp:nvSpPr>
      <dsp:spPr>
        <a:xfrm>
          <a:off x="4059562" y="1386852"/>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C4018-AA34-423D-A526-C38D2AB215AC}">
      <dsp:nvSpPr>
        <dsp:cNvPr id="0" name=""/>
        <dsp:cNvSpPr/>
      </dsp:nvSpPr>
      <dsp:spPr>
        <a:xfrm>
          <a:off x="4218397" y="1545687"/>
          <a:ext cx="438687" cy="4386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7843CA-3D89-4C6D-A1C5-B62BBC482049}">
      <dsp:nvSpPr>
        <dsp:cNvPr id="0" name=""/>
        <dsp:cNvSpPr/>
      </dsp:nvSpPr>
      <dsp:spPr>
        <a:xfrm>
          <a:off x="4977996" y="1386852"/>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mobile number.  : +917042253812</a:t>
          </a:r>
        </a:p>
      </dsp:txBody>
      <dsp:txXfrm>
        <a:off x="4977996" y="1386852"/>
        <a:ext cx="1782841" cy="756357"/>
      </dsp:txXfrm>
    </dsp:sp>
    <dsp:sp modelId="{0037BEE0-9233-4716-9314-90B44680D946}">
      <dsp:nvSpPr>
        <dsp:cNvPr id="0" name=""/>
        <dsp:cNvSpPr/>
      </dsp:nvSpPr>
      <dsp:spPr>
        <a:xfrm>
          <a:off x="7071484" y="1386852"/>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B21C4-F7FF-46C2-A122-D6F5E8F05676}">
      <dsp:nvSpPr>
        <dsp:cNvPr id="0" name=""/>
        <dsp:cNvSpPr/>
      </dsp:nvSpPr>
      <dsp:spPr>
        <a:xfrm>
          <a:off x="7230319" y="1545687"/>
          <a:ext cx="438687" cy="4386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E86E67-0D67-489B-8ED8-91E7B82CE2DC}">
      <dsp:nvSpPr>
        <dsp:cNvPr id="0" name=""/>
        <dsp:cNvSpPr/>
      </dsp:nvSpPr>
      <dsp:spPr>
        <a:xfrm>
          <a:off x="7989917" y="1386852"/>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Institute name.    : Manipal University Jaipur</a:t>
          </a:r>
        </a:p>
      </dsp:txBody>
      <dsp:txXfrm>
        <a:off x="7989917" y="1386852"/>
        <a:ext cx="1782841" cy="756357"/>
      </dsp:txXfrm>
    </dsp:sp>
    <dsp:sp modelId="{98BDC111-6AEC-4C97-B114-0D09646FF769}">
      <dsp:nvSpPr>
        <dsp:cNvPr id="0" name=""/>
        <dsp:cNvSpPr/>
      </dsp:nvSpPr>
      <dsp:spPr>
        <a:xfrm>
          <a:off x="1047640" y="2743320"/>
          <a:ext cx="756357" cy="7563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C3AE9-BCE7-4837-9147-A0DD91D54806}">
      <dsp:nvSpPr>
        <dsp:cNvPr id="0" name=""/>
        <dsp:cNvSpPr/>
      </dsp:nvSpPr>
      <dsp:spPr>
        <a:xfrm>
          <a:off x="1206475" y="2902155"/>
          <a:ext cx="438687" cy="4386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F9CBF0-BAE3-4D7D-AC91-4560AF2549F9}">
      <dsp:nvSpPr>
        <dsp:cNvPr id="0" name=""/>
        <dsp:cNvSpPr/>
      </dsp:nvSpPr>
      <dsp:spPr>
        <a:xfrm>
          <a:off x="1966074" y="2743320"/>
          <a:ext cx="1782841" cy="756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City                         : Ghaziabad</a:t>
          </a:r>
        </a:p>
      </dsp:txBody>
      <dsp:txXfrm>
        <a:off x="1966074" y="2743320"/>
        <a:ext cx="1782841" cy="7563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61B72-1E13-4D56-A4C0-170F2DEEDBD4}">
      <dsp:nvSpPr>
        <dsp:cNvPr id="0" name=""/>
        <dsp:cNvSpPr/>
      </dsp:nvSpPr>
      <dsp:spPr>
        <a:xfrm>
          <a:off x="129640" y="705562"/>
          <a:ext cx="680578" cy="6805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A5219-1E6B-4043-98B1-7F39B3CDD54B}">
      <dsp:nvSpPr>
        <dsp:cNvPr id="0" name=""/>
        <dsp:cNvSpPr/>
      </dsp:nvSpPr>
      <dsp:spPr>
        <a:xfrm>
          <a:off x="272561" y="848484"/>
          <a:ext cx="394735" cy="394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B8F788-5DAF-4F4B-AC81-5D5AAB5B40CA}">
      <dsp:nvSpPr>
        <dsp:cNvPr id="0" name=""/>
        <dsp:cNvSpPr/>
      </dsp:nvSpPr>
      <dsp:spPr>
        <a:xfrm>
          <a:off x="956056" y="705562"/>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u="sng" kern="1200"/>
            <a:t>Team member </a:t>
          </a:r>
          <a:r>
            <a:rPr lang="en-US" sz="1100" kern="1200"/>
            <a:t> :-</a:t>
          </a:r>
        </a:p>
      </dsp:txBody>
      <dsp:txXfrm>
        <a:off x="956056" y="705562"/>
        <a:ext cx="1604220" cy="680578"/>
      </dsp:txXfrm>
    </dsp:sp>
    <dsp:sp modelId="{42CA31C5-9DC6-4FA9-A69C-A634B19941B2}">
      <dsp:nvSpPr>
        <dsp:cNvPr id="0" name=""/>
        <dsp:cNvSpPr/>
      </dsp:nvSpPr>
      <dsp:spPr>
        <a:xfrm>
          <a:off x="2839800" y="705562"/>
          <a:ext cx="680578" cy="6805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0B80E-3C9E-4FAA-9D2E-08085B44BFEB}">
      <dsp:nvSpPr>
        <dsp:cNvPr id="0" name=""/>
        <dsp:cNvSpPr/>
      </dsp:nvSpPr>
      <dsp:spPr>
        <a:xfrm>
          <a:off x="2982722" y="848484"/>
          <a:ext cx="394735" cy="394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C30407-CE0B-44DA-B179-9ECC971984AB}">
      <dsp:nvSpPr>
        <dsp:cNvPr id="0" name=""/>
        <dsp:cNvSpPr/>
      </dsp:nvSpPr>
      <dsp:spPr>
        <a:xfrm>
          <a:off x="3666217" y="705562"/>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Name                    : TUSHAR GUPTA</a:t>
          </a:r>
        </a:p>
      </dsp:txBody>
      <dsp:txXfrm>
        <a:off x="3666217" y="705562"/>
        <a:ext cx="1604220" cy="680578"/>
      </dsp:txXfrm>
    </dsp:sp>
    <dsp:sp modelId="{E6483B10-6888-4C01-AD69-F060248A57C1}">
      <dsp:nvSpPr>
        <dsp:cNvPr id="0" name=""/>
        <dsp:cNvSpPr/>
      </dsp:nvSpPr>
      <dsp:spPr>
        <a:xfrm>
          <a:off x="5549961" y="705562"/>
          <a:ext cx="680578" cy="6805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DE73C-9B90-44BD-8529-968EE0B5820E}">
      <dsp:nvSpPr>
        <dsp:cNvPr id="0" name=""/>
        <dsp:cNvSpPr/>
      </dsp:nvSpPr>
      <dsp:spPr>
        <a:xfrm>
          <a:off x="5692883" y="848484"/>
          <a:ext cx="394735" cy="394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315F1E-144D-41DB-82B4-9B3FBBE95675}">
      <dsp:nvSpPr>
        <dsp:cNvPr id="0" name=""/>
        <dsp:cNvSpPr/>
      </dsp:nvSpPr>
      <dsp:spPr>
        <a:xfrm>
          <a:off x="6376378" y="705562"/>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Branch                  : Computer Science and Engineering </a:t>
          </a:r>
        </a:p>
      </dsp:txBody>
      <dsp:txXfrm>
        <a:off x="6376378" y="705562"/>
        <a:ext cx="1604220" cy="680578"/>
      </dsp:txXfrm>
    </dsp:sp>
    <dsp:sp modelId="{4BD1E31D-338E-4CFD-A610-26E26336AD9E}">
      <dsp:nvSpPr>
        <dsp:cNvPr id="0" name=""/>
        <dsp:cNvSpPr/>
      </dsp:nvSpPr>
      <dsp:spPr>
        <a:xfrm>
          <a:off x="8260122" y="705562"/>
          <a:ext cx="680578" cy="6805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6DFE6-6208-4504-958D-E949F77DE6CE}">
      <dsp:nvSpPr>
        <dsp:cNvPr id="0" name=""/>
        <dsp:cNvSpPr/>
      </dsp:nvSpPr>
      <dsp:spPr>
        <a:xfrm>
          <a:off x="8403043" y="848484"/>
          <a:ext cx="394735" cy="3947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3C774B-3D3D-454B-9762-AE218FC878E2}">
      <dsp:nvSpPr>
        <dsp:cNvPr id="0" name=""/>
        <dsp:cNvSpPr/>
      </dsp:nvSpPr>
      <dsp:spPr>
        <a:xfrm>
          <a:off x="9086539" y="705562"/>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Email                     : t.guptacool1909@gmail.com</a:t>
          </a:r>
        </a:p>
      </dsp:txBody>
      <dsp:txXfrm>
        <a:off x="9086539" y="705562"/>
        <a:ext cx="1604220" cy="680578"/>
      </dsp:txXfrm>
    </dsp:sp>
    <dsp:sp modelId="{FC22FD40-A9F8-458E-84EF-A5768FFEEC87}">
      <dsp:nvSpPr>
        <dsp:cNvPr id="0" name=""/>
        <dsp:cNvSpPr/>
      </dsp:nvSpPr>
      <dsp:spPr>
        <a:xfrm>
          <a:off x="129640" y="1953958"/>
          <a:ext cx="680578" cy="68057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BF462-6C68-4E22-B98B-FF676A89CD47}">
      <dsp:nvSpPr>
        <dsp:cNvPr id="0" name=""/>
        <dsp:cNvSpPr/>
      </dsp:nvSpPr>
      <dsp:spPr>
        <a:xfrm>
          <a:off x="272561" y="2096879"/>
          <a:ext cx="394735" cy="3947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49BE57-731B-48BF-AF70-8E8D11776C33}">
      <dsp:nvSpPr>
        <dsp:cNvPr id="0" name=""/>
        <dsp:cNvSpPr/>
      </dsp:nvSpPr>
      <dsp:spPr>
        <a:xfrm>
          <a:off x="956056" y="1953958"/>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Mobile number   : +919910618531</a:t>
          </a:r>
        </a:p>
      </dsp:txBody>
      <dsp:txXfrm>
        <a:off x="956056" y="1953958"/>
        <a:ext cx="1604220" cy="680578"/>
      </dsp:txXfrm>
    </dsp:sp>
    <dsp:sp modelId="{C672B94A-9C29-4C6A-AD55-7DD836F71D37}">
      <dsp:nvSpPr>
        <dsp:cNvPr id="0" name=""/>
        <dsp:cNvSpPr/>
      </dsp:nvSpPr>
      <dsp:spPr>
        <a:xfrm>
          <a:off x="2839800" y="1953958"/>
          <a:ext cx="680578" cy="6805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28F49-F5BE-428F-90CC-CB51F89BFE9A}">
      <dsp:nvSpPr>
        <dsp:cNvPr id="0" name=""/>
        <dsp:cNvSpPr/>
      </dsp:nvSpPr>
      <dsp:spPr>
        <a:xfrm>
          <a:off x="2982722" y="2096879"/>
          <a:ext cx="394735" cy="3947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D759DF-324E-42C3-B6C0-816914951B73}">
      <dsp:nvSpPr>
        <dsp:cNvPr id="0" name=""/>
        <dsp:cNvSpPr/>
      </dsp:nvSpPr>
      <dsp:spPr>
        <a:xfrm>
          <a:off x="3666217" y="1953958"/>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Institute name.    : Maharaja Agrasen Institute Of Technology</a:t>
          </a:r>
        </a:p>
      </dsp:txBody>
      <dsp:txXfrm>
        <a:off x="3666217" y="1953958"/>
        <a:ext cx="1604220" cy="680578"/>
      </dsp:txXfrm>
    </dsp:sp>
    <dsp:sp modelId="{64931BDB-99F8-4988-B571-04F9CA91BCED}">
      <dsp:nvSpPr>
        <dsp:cNvPr id="0" name=""/>
        <dsp:cNvSpPr/>
      </dsp:nvSpPr>
      <dsp:spPr>
        <a:xfrm>
          <a:off x="5549961" y="1953958"/>
          <a:ext cx="680578" cy="6805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897EB-0FF6-4639-A5AD-85143B6E3897}">
      <dsp:nvSpPr>
        <dsp:cNvPr id="0" name=""/>
        <dsp:cNvSpPr/>
      </dsp:nvSpPr>
      <dsp:spPr>
        <a:xfrm>
          <a:off x="5692883" y="2096879"/>
          <a:ext cx="394735" cy="3947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FBB1A9-2F78-4FF2-A3D0-700442173742}">
      <dsp:nvSpPr>
        <dsp:cNvPr id="0" name=""/>
        <dsp:cNvSpPr/>
      </dsp:nvSpPr>
      <dsp:spPr>
        <a:xfrm>
          <a:off x="6376378" y="1953958"/>
          <a:ext cx="1604220" cy="6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City                        : Hapur</a:t>
          </a:r>
        </a:p>
      </dsp:txBody>
      <dsp:txXfrm>
        <a:off x="6376378" y="1953958"/>
        <a:ext cx="1604220" cy="680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D999C-3011-499C-9BDA-84E28D4A5C09}">
      <dsp:nvSpPr>
        <dsp:cNvPr id="0" name=""/>
        <dsp:cNvSpPr/>
      </dsp:nvSpPr>
      <dsp:spPr>
        <a:xfrm>
          <a:off x="610561" y="1362"/>
          <a:ext cx="832135" cy="83213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8F8C1-D33E-4872-A54C-0D67F424F01B}">
      <dsp:nvSpPr>
        <dsp:cNvPr id="0" name=""/>
        <dsp:cNvSpPr/>
      </dsp:nvSpPr>
      <dsp:spPr>
        <a:xfrm>
          <a:off x="785309" y="176111"/>
          <a:ext cx="482638" cy="4826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296318-2FA8-4D52-8717-DCEE3D1A2DDC}">
      <dsp:nvSpPr>
        <dsp:cNvPr id="0" name=""/>
        <dsp:cNvSpPr/>
      </dsp:nvSpPr>
      <dsp:spPr>
        <a:xfrm>
          <a:off x="1621011" y="1362"/>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u="sng" kern="1200"/>
            <a:t>Team member </a:t>
          </a:r>
          <a:r>
            <a:rPr lang="en-US" sz="1100" kern="1200"/>
            <a:t> :-</a:t>
          </a:r>
        </a:p>
      </dsp:txBody>
      <dsp:txXfrm>
        <a:off x="1621011" y="1362"/>
        <a:ext cx="1961462" cy="832135"/>
      </dsp:txXfrm>
    </dsp:sp>
    <dsp:sp modelId="{CC03D6C0-256A-411C-9284-EA9D6E970641}">
      <dsp:nvSpPr>
        <dsp:cNvPr id="0" name=""/>
        <dsp:cNvSpPr/>
      </dsp:nvSpPr>
      <dsp:spPr>
        <a:xfrm>
          <a:off x="3924243" y="1362"/>
          <a:ext cx="832135" cy="83213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9BE10-CE78-44EE-AED2-23796496C262}">
      <dsp:nvSpPr>
        <dsp:cNvPr id="0" name=""/>
        <dsp:cNvSpPr/>
      </dsp:nvSpPr>
      <dsp:spPr>
        <a:xfrm>
          <a:off x="4098992" y="176111"/>
          <a:ext cx="482638" cy="4826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A5ADC7-E487-46AA-912C-EE8E26BBF82E}">
      <dsp:nvSpPr>
        <dsp:cNvPr id="0" name=""/>
        <dsp:cNvSpPr/>
      </dsp:nvSpPr>
      <dsp:spPr>
        <a:xfrm>
          <a:off x="4934694" y="1362"/>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Name                    : PARTH RAJAWAT</a:t>
          </a:r>
        </a:p>
      </dsp:txBody>
      <dsp:txXfrm>
        <a:off x="4934694" y="1362"/>
        <a:ext cx="1961462" cy="832135"/>
      </dsp:txXfrm>
    </dsp:sp>
    <dsp:sp modelId="{9C81966F-07A0-4A8C-83BE-56671BBEB221}">
      <dsp:nvSpPr>
        <dsp:cNvPr id="0" name=""/>
        <dsp:cNvSpPr/>
      </dsp:nvSpPr>
      <dsp:spPr>
        <a:xfrm>
          <a:off x="7237926" y="1362"/>
          <a:ext cx="832135" cy="83213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1E6F1-01E9-4E84-B588-EBC617A089F6}">
      <dsp:nvSpPr>
        <dsp:cNvPr id="0" name=""/>
        <dsp:cNvSpPr/>
      </dsp:nvSpPr>
      <dsp:spPr>
        <a:xfrm>
          <a:off x="7412674" y="176111"/>
          <a:ext cx="482638" cy="4826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39664C-32C6-4883-8EAC-4CF5CD1C0DCA}">
      <dsp:nvSpPr>
        <dsp:cNvPr id="0" name=""/>
        <dsp:cNvSpPr/>
      </dsp:nvSpPr>
      <dsp:spPr>
        <a:xfrm>
          <a:off x="8248376" y="1362"/>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Branch                  : CS with specialization In Data Science</a:t>
          </a:r>
        </a:p>
      </dsp:txBody>
      <dsp:txXfrm>
        <a:off x="8248376" y="1362"/>
        <a:ext cx="1961462" cy="832135"/>
      </dsp:txXfrm>
    </dsp:sp>
    <dsp:sp modelId="{A68E36EC-2AD3-460D-A3AD-77E1E7905393}">
      <dsp:nvSpPr>
        <dsp:cNvPr id="0" name=""/>
        <dsp:cNvSpPr/>
      </dsp:nvSpPr>
      <dsp:spPr>
        <a:xfrm>
          <a:off x="610561" y="1477214"/>
          <a:ext cx="832135" cy="83213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E4FF1-096F-4A86-811A-E8B79DED9E0F}">
      <dsp:nvSpPr>
        <dsp:cNvPr id="0" name=""/>
        <dsp:cNvSpPr/>
      </dsp:nvSpPr>
      <dsp:spPr>
        <a:xfrm>
          <a:off x="785309" y="1651962"/>
          <a:ext cx="482638" cy="4826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6A8147-49CF-4EA5-AED9-0F873872D369}">
      <dsp:nvSpPr>
        <dsp:cNvPr id="0" name=""/>
        <dsp:cNvSpPr/>
      </dsp:nvSpPr>
      <dsp:spPr>
        <a:xfrm>
          <a:off x="1621011" y="1477214"/>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Email                     : parthrajawat602@gmail.com</a:t>
          </a:r>
        </a:p>
      </dsp:txBody>
      <dsp:txXfrm>
        <a:off x="1621011" y="1477214"/>
        <a:ext cx="1961462" cy="832135"/>
      </dsp:txXfrm>
    </dsp:sp>
    <dsp:sp modelId="{D8B6097A-C988-4DEA-9EA0-36AF189BE679}">
      <dsp:nvSpPr>
        <dsp:cNvPr id="0" name=""/>
        <dsp:cNvSpPr/>
      </dsp:nvSpPr>
      <dsp:spPr>
        <a:xfrm>
          <a:off x="3924243" y="1477214"/>
          <a:ext cx="832135" cy="83213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D4B03-8957-4894-B20E-6B57F83BEA0C}">
      <dsp:nvSpPr>
        <dsp:cNvPr id="0" name=""/>
        <dsp:cNvSpPr/>
      </dsp:nvSpPr>
      <dsp:spPr>
        <a:xfrm>
          <a:off x="4098992" y="1651962"/>
          <a:ext cx="482638" cy="4826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BE39C-E995-48BC-AC31-D7111CB6563B}">
      <dsp:nvSpPr>
        <dsp:cNvPr id="0" name=""/>
        <dsp:cNvSpPr/>
      </dsp:nvSpPr>
      <dsp:spPr>
        <a:xfrm>
          <a:off x="4934694" y="1477214"/>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Mobile number   : +917982317694</a:t>
          </a:r>
        </a:p>
      </dsp:txBody>
      <dsp:txXfrm>
        <a:off x="4934694" y="1477214"/>
        <a:ext cx="1961462" cy="832135"/>
      </dsp:txXfrm>
    </dsp:sp>
    <dsp:sp modelId="{D42D075A-5D97-404A-BA98-EB5A1680898D}">
      <dsp:nvSpPr>
        <dsp:cNvPr id="0" name=""/>
        <dsp:cNvSpPr/>
      </dsp:nvSpPr>
      <dsp:spPr>
        <a:xfrm>
          <a:off x="7237926" y="1477214"/>
          <a:ext cx="832135" cy="83213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2BDA1-1BAE-4FB4-A8B9-8BB843455C2E}">
      <dsp:nvSpPr>
        <dsp:cNvPr id="0" name=""/>
        <dsp:cNvSpPr/>
      </dsp:nvSpPr>
      <dsp:spPr>
        <a:xfrm>
          <a:off x="7412674" y="1651962"/>
          <a:ext cx="482638" cy="4826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42B8C-00FC-45A6-B22C-BE363309B14F}">
      <dsp:nvSpPr>
        <dsp:cNvPr id="0" name=""/>
        <dsp:cNvSpPr/>
      </dsp:nvSpPr>
      <dsp:spPr>
        <a:xfrm>
          <a:off x="8248376" y="1477214"/>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Institute name     : </a:t>
          </a:r>
          <a:r>
            <a:rPr lang="en-IN" sz="1100" kern="1200"/>
            <a:t>AKGEC: Ajay Kumar Garg Engineering College</a:t>
          </a:r>
          <a:endParaRPr lang="en-US" sz="1100" kern="1200"/>
        </a:p>
      </dsp:txBody>
      <dsp:txXfrm>
        <a:off x="8248376" y="1477214"/>
        <a:ext cx="1961462" cy="832135"/>
      </dsp:txXfrm>
    </dsp:sp>
    <dsp:sp modelId="{1D173E6A-51EC-4E88-97BD-11EDF9E644BE}">
      <dsp:nvSpPr>
        <dsp:cNvPr id="0" name=""/>
        <dsp:cNvSpPr/>
      </dsp:nvSpPr>
      <dsp:spPr>
        <a:xfrm>
          <a:off x="610561" y="2953065"/>
          <a:ext cx="832135" cy="83213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E2F17-3413-42FF-8BE6-04857C778DF1}">
      <dsp:nvSpPr>
        <dsp:cNvPr id="0" name=""/>
        <dsp:cNvSpPr/>
      </dsp:nvSpPr>
      <dsp:spPr>
        <a:xfrm>
          <a:off x="785309" y="3127814"/>
          <a:ext cx="482638" cy="48263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3C17AD-83BA-415F-931A-EBF0684F97DE}">
      <dsp:nvSpPr>
        <dsp:cNvPr id="0" name=""/>
        <dsp:cNvSpPr/>
      </dsp:nvSpPr>
      <dsp:spPr>
        <a:xfrm>
          <a:off x="1621011" y="2953065"/>
          <a:ext cx="1961462" cy="832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City                        : Ghaziabad</a:t>
          </a:r>
        </a:p>
      </dsp:txBody>
      <dsp:txXfrm>
        <a:off x="1621011" y="2953065"/>
        <a:ext cx="1961462" cy="8321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031C1F2-A51A-1E48-9C57-AE938B999B3B}" type="datetimeFigureOut">
              <a:rPr lang="en-US" smtClean="0"/>
              <a:t>4/18/21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51449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237503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218363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8251BF3-1CAD-3648-B99C-DEC235E40A9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9845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18552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031C1F2-A51A-1E48-9C57-AE938B999B3B}" type="datetimeFigureOut">
              <a:rPr lang="en-US" smtClean="0"/>
              <a:t>4/18/21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13616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031C1F2-A51A-1E48-9C57-AE938B999B3B}" type="datetimeFigureOut">
              <a:rPr lang="en-US" smtClean="0"/>
              <a:t>4/18/21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036376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31C1F2-A51A-1E48-9C57-AE938B999B3B}" type="datetimeFigureOut">
              <a:rPr lang="en-US" smtClean="0"/>
              <a:t>4/18/21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358592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031C1F2-A51A-1E48-9C57-AE938B999B3B}" type="datetimeFigureOut">
              <a:rPr lang="en-US" smtClean="0"/>
              <a:t>4/18/21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68365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31C1F2-A51A-1E48-9C57-AE938B999B3B}" type="datetimeFigureOut">
              <a:rPr lang="en-US" smtClean="0"/>
              <a:t>4/18/21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426106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031C1F2-A51A-1E48-9C57-AE938B999B3B}" type="datetimeFigureOut">
              <a:rPr lang="en-US" smtClean="0"/>
              <a:t>4/18/21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206950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297056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31C1F2-A51A-1E48-9C57-AE938B999B3B}" type="datetimeFigureOut">
              <a:rPr lang="en-US" smtClean="0"/>
              <a:t>4/18/21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115725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031C1F2-A51A-1E48-9C57-AE938B999B3B}" type="datetimeFigureOut">
              <a:rPr lang="en-US" smtClean="0"/>
              <a:t>4/18/21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192532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1C1F2-A51A-1E48-9C57-AE938B999B3B}" type="datetimeFigureOut">
              <a:rPr lang="en-US" smtClean="0"/>
              <a:t>4/18/21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11141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331583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31C1F2-A51A-1E48-9C57-AE938B999B3B}" type="datetimeFigureOut">
              <a:rPr lang="en-US" smtClean="0"/>
              <a:t>4/18/21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51BF3-1CAD-3648-B99C-DEC235E40A97}" type="slidenum">
              <a:rPr lang="en-US" smtClean="0"/>
              <a:t>‹#›</a:t>
            </a:fld>
            <a:endParaRPr lang="en-US"/>
          </a:p>
        </p:txBody>
      </p:sp>
    </p:spTree>
    <p:extLst>
      <p:ext uri="{BB962C8B-B14F-4D97-AF65-F5344CB8AC3E}">
        <p14:creationId xmlns:p14="http://schemas.microsoft.com/office/powerpoint/2010/main" val="95826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31C1F2-A51A-1E48-9C57-AE938B999B3B}" type="datetimeFigureOut">
              <a:rPr lang="en-US" smtClean="0"/>
              <a:t>4/18/21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251BF3-1CAD-3648-B99C-DEC235E40A97}" type="slidenum">
              <a:rPr lang="en-US" smtClean="0"/>
              <a:t>‹#›</a:t>
            </a:fld>
            <a:endParaRPr lang="en-US"/>
          </a:p>
        </p:txBody>
      </p:sp>
    </p:spTree>
    <p:extLst>
      <p:ext uri="{BB962C8B-B14F-4D97-AF65-F5344CB8AC3E}">
        <p14:creationId xmlns:p14="http://schemas.microsoft.com/office/powerpoint/2010/main" val="28771344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5.sv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98282BD9-7983-3A4D-AF9C-7878B4BB253E}"/>
              </a:ext>
            </a:extLst>
          </p:cNvPr>
          <p:cNvPicPr>
            <a:picLocks noChangeAspect="1"/>
          </p:cNvPicPr>
          <p:nvPr/>
        </p:nvPicPr>
        <p:blipFill rotWithShape="1">
          <a:blip r:embed="rId2"/>
          <a:srcRect l="30369" t="6669" r="10646"/>
          <a:stretch/>
        </p:blipFill>
        <p:spPr>
          <a:xfrm>
            <a:off x="-2" y="10"/>
            <a:ext cx="8668512" cy="6857990"/>
          </a:xfrm>
          <a:prstGeom prst="rect">
            <a:avLst/>
          </a:prstGeom>
        </p:spPr>
      </p:pic>
      <p:sp>
        <p:nvSpPr>
          <p:cNvPr id="2" name="Title 1">
            <a:extLst>
              <a:ext uri="{FF2B5EF4-FFF2-40B4-BE49-F238E27FC236}">
                <a16:creationId xmlns:a16="http://schemas.microsoft.com/office/drawing/2014/main" id="{3B315948-5032-A248-ADB4-0DFC32119D7C}"/>
              </a:ext>
            </a:extLst>
          </p:cNvPr>
          <p:cNvSpPr>
            <a:spLocks noGrp="1"/>
          </p:cNvSpPr>
          <p:nvPr>
            <p:ph type="title"/>
          </p:nvPr>
        </p:nvSpPr>
        <p:spPr>
          <a:xfrm>
            <a:off x="7848600" y="510363"/>
            <a:ext cx="4023360" cy="3816134"/>
          </a:xfrm>
        </p:spPr>
        <p:txBody>
          <a:bodyPr vert="horz" lIns="91440" tIns="45720" rIns="91440" bIns="45720" rtlCol="0" anchor="b">
            <a:normAutofit fontScale="90000"/>
          </a:bodyPr>
          <a:lstStyle/>
          <a:p>
            <a:r>
              <a:rPr lang="en-US" sz="3700" b="1" i="1" dirty="0"/>
              <a:t>Bringing all core organizations under one roof</a:t>
            </a:r>
            <a:r>
              <a:rPr lang="en-US" sz="3700" i="1" dirty="0"/>
              <a:t>.</a:t>
            </a:r>
            <a:br>
              <a:rPr lang="en-US" sz="3700" i="1" dirty="0"/>
            </a:br>
            <a:br>
              <a:rPr lang="en-US" sz="3700" i="1" dirty="0"/>
            </a:br>
            <a:br>
              <a:rPr lang="en-US" sz="3700" i="1" dirty="0"/>
            </a:br>
            <a:r>
              <a:rPr lang="en-US" sz="3700" b="1" i="1" dirty="0"/>
              <a:t>Team</a:t>
            </a:r>
            <a:r>
              <a:rPr lang="en-US" sz="3700" i="1" dirty="0"/>
              <a:t> : </a:t>
            </a:r>
            <a:r>
              <a:rPr lang="en-US" sz="3700" b="1" i="1" dirty="0"/>
              <a:t>PUT </a:t>
            </a:r>
            <a:endParaRPr lang="en-US" sz="3700" i="1" dirty="0"/>
          </a:p>
        </p:txBody>
      </p:sp>
    </p:spTree>
    <p:extLst>
      <p:ext uri="{BB962C8B-B14F-4D97-AF65-F5344CB8AC3E}">
        <p14:creationId xmlns:p14="http://schemas.microsoft.com/office/powerpoint/2010/main" val="22205254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FC8A-58B7-AE44-87D4-BB0C2E5DE2D3}"/>
              </a:ext>
            </a:extLst>
          </p:cNvPr>
          <p:cNvSpPr>
            <a:spLocks noGrp="1"/>
          </p:cNvSpPr>
          <p:nvPr>
            <p:ph type="title"/>
          </p:nvPr>
        </p:nvSpPr>
        <p:spPr/>
        <p:txBody>
          <a:bodyPr/>
          <a:lstStyle/>
          <a:p>
            <a:r>
              <a:rPr lang="en-US" b="1" dirty="0"/>
              <a:t>Basic layout of our website</a:t>
            </a:r>
            <a:endParaRPr lang="en-US" dirty="0"/>
          </a:p>
        </p:txBody>
      </p:sp>
      <p:sp>
        <p:nvSpPr>
          <p:cNvPr id="3" name="Content Placeholder 2">
            <a:extLst>
              <a:ext uri="{FF2B5EF4-FFF2-40B4-BE49-F238E27FC236}">
                <a16:creationId xmlns:a16="http://schemas.microsoft.com/office/drawing/2014/main" id="{7D59D7B4-F6D6-7749-B764-D4B2334D796A}"/>
              </a:ext>
            </a:extLst>
          </p:cNvPr>
          <p:cNvSpPr>
            <a:spLocks noGrp="1"/>
          </p:cNvSpPr>
          <p:nvPr>
            <p:ph idx="1"/>
          </p:nvPr>
        </p:nvSpPr>
        <p:spPr>
          <a:xfrm>
            <a:off x="5183188" y="457201"/>
            <a:ext cx="6172200" cy="5403850"/>
          </a:xfrm>
        </p:spPr>
        <p:txBody>
          <a:bodyPr>
            <a:normAutofit/>
          </a:bodyPr>
          <a:lstStyle/>
          <a:p>
            <a:pPr marL="0" indent="0">
              <a:buNone/>
            </a:pPr>
            <a:r>
              <a:rPr lang="en-US" dirty="0"/>
              <a:t>                      main menu</a:t>
            </a:r>
          </a:p>
          <a:p>
            <a:pPr marL="0" indent="0">
              <a:buNone/>
            </a:pPr>
            <a:r>
              <a:rPr lang="en-US" dirty="0"/>
              <a:t>                               </a:t>
            </a:r>
          </a:p>
          <a:p>
            <a:pPr marL="0" indent="0">
              <a:buNone/>
            </a:pPr>
            <a:r>
              <a:rPr lang="en-US" dirty="0"/>
              <a:t>                fitness.         Groceries</a:t>
            </a:r>
          </a:p>
          <a:p>
            <a:pPr marL="0" indent="0">
              <a:buNone/>
            </a:pPr>
            <a:r>
              <a:rPr lang="en-US" dirty="0"/>
              <a:t>                                                       mega</a:t>
            </a:r>
          </a:p>
          <a:p>
            <a:pPr marL="0" indent="0">
              <a:buNone/>
            </a:pPr>
            <a:r>
              <a:rPr lang="en-US" dirty="0"/>
              <a:t>     live   nutrients                         mart</a:t>
            </a:r>
          </a:p>
          <a:p>
            <a:pPr marL="0" indent="0">
              <a:buNone/>
            </a:pPr>
            <a:r>
              <a:rPr lang="en-US" dirty="0"/>
              <a:t>  classes                    personal</a:t>
            </a:r>
          </a:p>
          <a:p>
            <a:pPr marL="0" indent="0">
              <a:buNone/>
            </a:pPr>
            <a:r>
              <a:rPr lang="en-US" dirty="0"/>
              <a:t>                                    trainer</a:t>
            </a:r>
          </a:p>
          <a:p>
            <a:pPr marL="0" indent="0">
              <a:buNone/>
            </a:pPr>
            <a:r>
              <a:rPr lang="en-US" dirty="0"/>
              <a:t>   </a:t>
            </a:r>
          </a:p>
          <a:p>
            <a:pPr marL="0" indent="0">
              <a:buNone/>
            </a:pPr>
            <a:r>
              <a:rPr lang="en-US" dirty="0"/>
              <a:t>                                                shopping </a:t>
            </a:r>
          </a:p>
          <a:p>
            <a:pPr marL="0" indent="0">
              <a:buNone/>
            </a:pPr>
            <a:r>
              <a:rPr lang="en-US" dirty="0"/>
              <a:t>                                                   complex                                                  </a:t>
            </a:r>
          </a:p>
          <a:p>
            <a:pPr marL="0" indent="0">
              <a:buNone/>
            </a:pPr>
            <a:endParaRPr lang="en-US" dirty="0"/>
          </a:p>
        </p:txBody>
      </p:sp>
      <p:sp>
        <p:nvSpPr>
          <p:cNvPr id="4" name="Text Placeholder 3">
            <a:extLst>
              <a:ext uri="{FF2B5EF4-FFF2-40B4-BE49-F238E27FC236}">
                <a16:creationId xmlns:a16="http://schemas.microsoft.com/office/drawing/2014/main" id="{25DC1E1D-2FE1-F94D-8459-5D65A72DEBD9}"/>
              </a:ext>
            </a:extLst>
          </p:cNvPr>
          <p:cNvSpPr>
            <a:spLocks noGrp="1"/>
          </p:cNvSpPr>
          <p:nvPr>
            <p:ph type="body" sz="half" idx="2"/>
          </p:nvPr>
        </p:nvSpPr>
        <p:spPr/>
        <p:txBody>
          <a:bodyPr>
            <a:normAutofit/>
          </a:bodyPr>
          <a:lstStyle/>
          <a:p>
            <a:endParaRPr lang="en-US" dirty="0"/>
          </a:p>
          <a:p>
            <a:r>
              <a:rPr lang="en-US" sz="2800" dirty="0"/>
              <a:t>Options in main menu</a:t>
            </a:r>
          </a:p>
        </p:txBody>
      </p:sp>
      <p:cxnSp>
        <p:nvCxnSpPr>
          <p:cNvPr id="7" name="Straight Arrow Connector 6">
            <a:extLst>
              <a:ext uri="{FF2B5EF4-FFF2-40B4-BE49-F238E27FC236}">
                <a16:creationId xmlns:a16="http://schemas.microsoft.com/office/drawing/2014/main" id="{E6099800-2CC6-BD4A-A3F3-0EB2B23E7503}"/>
              </a:ext>
            </a:extLst>
          </p:cNvPr>
          <p:cNvCxnSpPr/>
          <p:nvPr/>
        </p:nvCxnSpPr>
        <p:spPr>
          <a:xfrm>
            <a:off x="8269288" y="1116419"/>
            <a:ext cx="882502" cy="40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9B000A-60D4-1445-ACB8-2269B8211BA6}"/>
              </a:ext>
            </a:extLst>
          </p:cNvPr>
          <p:cNvCxnSpPr/>
          <p:nvPr/>
        </p:nvCxnSpPr>
        <p:spPr>
          <a:xfrm flipH="1">
            <a:off x="7283302" y="1095154"/>
            <a:ext cx="712381" cy="404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6B7700-A8C2-2240-AC90-E37A86EAE5D8}"/>
              </a:ext>
            </a:extLst>
          </p:cNvPr>
          <p:cNvCxnSpPr>
            <a:cxnSpLocks/>
          </p:cNvCxnSpPr>
          <p:nvPr/>
        </p:nvCxnSpPr>
        <p:spPr>
          <a:xfrm flipH="1">
            <a:off x="6246811" y="1935126"/>
            <a:ext cx="411107" cy="122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B51656-FF58-8A4B-8373-51CBC1B2BDFC}"/>
              </a:ext>
            </a:extLst>
          </p:cNvPr>
          <p:cNvCxnSpPr/>
          <p:nvPr/>
        </p:nvCxnSpPr>
        <p:spPr>
          <a:xfrm>
            <a:off x="7091916" y="1935126"/>
            <a:ext cx="0" cy="86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A6A44F-EBD0-FB4B-91AA-370333DC8D09}"/>
              </a:ext>
            </a:extLst>
          </p:cNvPr>
          <p:cNvCxnSpPr>
            <a:cxnSpLocks/>
          </p:cNvCxnSpPr>
          <p:nvPr/>
        </p:nvCxnSpPr>
        <p:spPr>
          <a:xfrm>
            <a:off x="7358008" y="1957647"/>
            <a:ext cx="1424763" cy="126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7749397-8B74-744A-A68E-14FD1AC1E8D4}"/>
              </a:ext>
            </a:extLst>
          </p:cNvPr>
          <p:cNvCxnSpPr/>
          <p:nvPr/>
        </p:nvCxnSpPr>
        <p:spPr>
          <a:xfrm>
            <a:off x="9829799" y="1881963"/>
            <a:ext cx="489098" cy="350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06F5E4-226E-0446-A769-D914D7740111}"/>
              </a:ext>
            </a:extLst>
          </p:cNvPr>
          <p:cNvCxnSpPr>
            <a:cxnSpLocks/>
          </p:cNvCxnSpPr>
          <p:nvPr/>
        </p:nvCxnSpPr>
        <p:spPr>
          <a:xfrm>
            <a:off x="9606701" y="2057400"/>
            <a:ext cx="387811" cy="278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63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D0998B-FF11-B24B-8006-722124A2F878}"/>
              </a:ext>
            </a:extLst>
          </p:cNvPr>
          <p:cNvSpPr>
            <a:spLocks noGrp="1"/>
          </p:cNvSpPr>
          <p:nvPr>
            <p:ph type="title"/>
          </p:nvPr>
        </p:nvSpPr>
        <p:spPr>
          <a:xfrm>
            <a:off x="1098468" y="885651"/>
            <a:ext cx="3229803" cy="4624603"/>
          </a:xfrm>
        </p:spPr>
        <p:txBody>
          <a:bodyPr>
            <a:normAutofit/>
          </a:bodyPr>
          <a:lstStyle/>
          <a:p>
            <a:r>
              <a:rPr lang="en-US" sz="3200" dirty="0">
                <a:solidFill>
                  <a:srgbClr val="FFFFFF"/>
                </a:solidFill>
              </a:rPr>
              <a:t>For consumers</a:t>
            </a:r>
          </a:p>
        </p:txBody>
      </p:sp>
      <p:sp>
        <p:nvSpPr>
          <p:cNvPr id="6" name="Content Placeholder 5">
            <a:extLst>
              <a:ext uri="{FF2B5EF4-FFF2-40B4-BE49-F238E27FC236}">
                <a16:creationId xmlns:a16="http://schemas.microsoft.com/office/drawing/2014/main" id="{550A53AA-B189-9C49-8D32-86635D4FC0EA}"/>
              </a:ext>
            </a:extLst>
          </p:cNvPr>
          <p:cNvSpPr>
            <a:spLocks noGrp="1"/>
          </p:cNvSpPr>
          <p:nvPr>
            <p:ph idx="1"/>
          </p:nvPr>
        </p:nvSpPr>
        <p:spPr>
          <a:xfrm>
            <a:off x="4978708" y="885651"/>
            <a:ext cx="6525220" cy="4616849"/>
          </a:xfrm>
        </p:spPr>
        <p:txBody>
          <a:bodyPr anchor="ctr">
            <a:normAutofit/>
          </a:bodyPr>
          <a:lstStyle/>
          <a:p>
            <a:r>
              <a:rPr lang="en-US" sz="2400"/>
              <a:t>Within the options of the main menu, the ones that are available for the consumers are fitness, which will contain gym memberships, live classes and groceries, that will give the memberships for basic items in shopping complexes along with the memberships for the mega marts.</a:t>
            </a:r>
          </a:p>
        </p:txBody>
      </p:sp>
    </p:spTree>
    <p:extLst>
      <p:ext uri="{BB962C8B-B14F-4D97-AF65-F5344CB8AC3E}">
        <p14:creationId xmlns:p14="http://schemas.microsoft.com/office/powerpoint/2010/main" val="74694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DC0C-F9FE-9043-9CC3-74BF6BDB52CE}"/>
              </a:ext>
            </a:extLst>
          </p:cNvPr>
          <p:cNvSpPr>
            <a:spLocks noGrp="1"/>
          </p:cNvSpPr>
          <p:nvPr>
            <p:ph type="title"/>
          </p:nvPr>
        </p:nvSpPr>
        <p:spPr>
          <a:xfrm>
            <a:off x="1098468" y="885651"/>
            <a:ext cx="3229803" cy="4624603"/>
          </a:xfrm>
        </p:spPr>
        <p:txBody>
          <a:bodyPr>
            <a:normAutofit/>
          </a:bodyPr>
          <a:lstStyle/>
          <a:p>
            <a:r>
              <a:rPr lang="en-US" sz="3200" dirty="0">
                <a:solidFill>
                  <a:srgbClr val="FFFFFF"/>
                </a:solidFill>
              </a:rPr>
              <a:t>For organizers</a:t>
            </a:r>
          </a:p>
        </p:txBody>
      </p:sp>
      <p:sp>
        <p:nvSpPr>
          <p:cNvPr id="3" name="Content Placeholder 2">
            <a:extLst>
              <a:ext uri="{FF2B5EF4-FFF2-40B4-BE49-F238E27FC236}">
                <a16:creationId xmlns:a16="http://schemas.microsoft.com/office/drawing/2014/main" id="{1A18469D-A38E-EB4C-AEA5-B25CE7C30908}"/>
              </a:ext>
            </a:extLst>
          </p:cNvPr>
          <p:cNvSpPr>
            <a:spLocks noGrp="1"/>
          </p:cNvSpPr>
          <p:nvPr>
            <p:ph idx="1"/>
          </p:nvPr>
        </p:nvSpPr>
        <p:spPr>
          <a:xfrm>
            <a:off x="4978708" y="885651"/>
            <a:ext cx="6525220" cy="4616849"/>
          </a:xfrm>
        </p:spPr>
        <p:txBody>
          <a:bodyPr anchor="ctr">
            <a:normAutofit/>
          </a:bodyPr>
          <a:lstStyle/>
          <a:p>
            <a:r>
              <a:rPr lang="en-US" sz="2400"/>
              <a:t>We will be providing the partnering organizations with free ad services that will be published and advertised appropriately on the basis of the pass that they purchase.</a:t>
            </a:r>
          </a:p>
        </p:txBody>
      </p:sp>
    </p:spTree>
    <p:extLst>
      <p:ext uri="{BB962C8B-B14F-4D97-AF65-F5344CB8AC3E}">
        <p14:creationId xmlns:p14="http://schemas.microsoft.com/office/powerpoint/2010/main" val="225996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7013-1BAB-D24C-BF7E-F9C387E40DF7}"/>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Future ambitions and roadmap</a:t>
            </a:r>
          </a:p>
        </p:txBody>
      </p:sp>
      <p:sp>
        <p:nvSpPr>
          <p:cNvPr id="3" name="Content Placeholder 2">
            <a:extLst>
              <a:ext uri="{FF2B5EF4-FFF2-40B4-BE49-F238E27FC236}">
                <a16:creationId xmlns:a16="http://schemas.microsoft.com/office/drawing/2014/main" id="{83C8BDF8-A711-0947-A395-0D1824EC45DB}"/>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If we are able to successfully grow and our website becomes famous, then we will be expanding our reach to even the small scale vendors a and brands like bigbasket, </a:t>
            </a:r>
            <a:r>
              <a:rPr lang="en-US" sz="2400">
                <a:solidFill>
                  <a:srgbClr val="FEFFFF"/>
                </a:solidFill>
              </a:rPr>
              <a:t>grofers</a:t>
            </a:r>
            <a:r>
              <a:rPr lang="en-US" sz="2400" dirty="0">
                <a:solidFill>
                  <a:srgbClr val="FEFFFF"/>
                </a:solidFill>
              </a:rPr>
              <a:t> and </a:t>
            </a:r>
            <a:r>
              <a:rPr lang="en-US" sz="2400" dirty="0" err="1">
                <a:solidFill>
                  <a:srgbClr val="FEFFFF"/>
                </a:solidFill>
              </a:rPr>
              <a:t>bigbazzar</a:t>
            </a:r>
            <a:r>
              <a:rPr lang="en-US" sz="2400" dirty="0">
                <a:solidFill>
                  <a:srgbClr val="FEFFFF"/>
                </a:solidFill>
              </a:rPr>
              <a:t>.</a:t>
            </a:r>
          </a:p>
        </p:txBody>
      </p:sp>
    </p:spTree>
    <p:extLst>
      <p:ext uri="{BB962C8B-B14F-4D97-AF65-F5344CB8AC3E}">
        <p14:creationId xmlns:p14="http://schemas.microsoft.com/office/powerpoint/2010/main" val="51902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C4EA-B0EE-5C4C-9483-6B4377531835}"/>
              </a:ext>
            </a:extLst>
          </p:cNvPr>
          <p:cNvSpPr>
            <a:spLocks noGrp="1"/>
          </p:cNvSpPr>
          <p:nvPr>
            <p:ph type="title"/>
          </p:nvPr>
        </p:nvSpPr>
        <p:spPr>
          <a:xfrm>
            <a:off x="2895600" y="764373"/>
            <a:ext cx="8610600" cy="1293028"/>
          </a:xfrm>
        </p:spPr>
        <p:txBody>
          <a:bodyPr>
            <a:normAutofit/>
          </a:bodyPr>
          <a:lstStyle/>
          <a:p>
            <a:r>
              <a:rPr lang="en-US"/>
              <a:t>Team : PUT</a:t>
            </a:r>
          </a:p>
        </p:txBody>
      </p:sp>
      <p:graphicFrame>
        <p:nvGraphicFramePr>
          <p:cNvPr id="5" name="Content Placeholder 2">
            <a:extLst>
              <a:ext uri="{FF2B5EF4-FFF2-40B4-BE49-F238E27FC236}">
                <a16:creationId xmlns:a16="http://schemas.microsoft.com/office/drawing/2014/main" id="{F812EA6F-EB27-40BC-96D4-6DE9DA0F80DB}"/>
              </a:ext>
            </a:extLst>
          </p:cNvPr>
          <p:cNvGraphicFramePr>
            <a:graphicFrameLocks noGrp="1"/>
          </p:cNvGraphicFramePr>
          <p:nvPr>
            <p:ph idx="1"/>
            <p:extLst>
              <p:ext uri="{D42A27DB-BD31-4B8C-83A1-F6EECF244321}">
                <p14:modId xmlns:p14="http://schemas.microsoft.com/office/powerpoint/2010/main" val="45606482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623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D2AF98-E113-49D6-8930-A503FC857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4C317F-ABAF-45D9-A663-47F48332C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47E226F-4677-4CBA-B1B3-95C50F923C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41783A2-ED86-EE45-A945-7B8F8109F6D3}"/>
              </a:ext>
            </a:extLst>
          </p:cNvPr>
          <p:cNvSpPr>
            <a:spLocks noGrp="1"/>
          </p:cNvSpPr>
          <p:nvPr>
            <p:ph type="title"/>
          </p:nvPr>
        </p:nvSpPr>
        <p:spPr>
          <a:xfrm>
            <a:off x="2895600" y="764373"/>
            <a:ext cx="8610600" cy="1293028"/>
          </a:xfrm>
        </p:spPr>
        <p:txBody>
          <a:bodyPr>
            <a:normAutofit/>
          </a:bodyPr>
          <a:lstStyle/>
          <a:p>
            <a:r>
              <a:rPr lang="en-US">
                <a:solidFill>
                  <a:schemeClr val="bg1"/>
                </a:solidFill>
              </a:rPr>
              <a:t>Team : PUT</a:t>
            </a:r>
          </a:p>
        </p:txBody>
      </p:sp>
      <p:graphicFrame>
        <p:nvGraphicFramePr>
          <p:cNvPr id="5" name="Content Placeholder 2">
            <a:extLst>
              <a:ext uri="{FF2B5EF4-FFF2-40B4-BE49-F238E27FC236}">
                <a16:creationId xmlns:a16="http://schemas.microsoft.com/office/drawing/2014/main" id="{34630B74-00A9-477C-97D8-DC16A9BA75BE}"/>
              </a:ext>
            </a:extLst>
          </p:cNvPr>
          <p:cNvGraphicFramePr>
            <a:graphicFrameLocks noGrp="1"/>
          </p:cNvGraphicFramePr>
          <p:nvPr>
            <p:ph idx="1"/>
            <p:extLst>
              <p:ext uri="{D42A27DB-BD31-4B8C-83A1-F6EECF244321}">
                <p14:modId xmlns:p14="http://schemas.microsoft.com/office/powerpoint/2010/main" val="784126036"/>
              </p:ext>
            </p:extLst>
          </p:nvPr>
        </p:nvGraphicFramePr>
        <p:xfrm>
          <a:off x="685800" y="2878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69158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itle 1">
            <a:extLst>
              <a:ext uri="{FF2B5EF4-FFF2-40B4-BE49-F238E27FC236}">
                <a16:creationId xmlns:a16="http://schemas.microsoft.com/office/drawing/2014/main" id="{793308FC-FDFD-1440-9ABD-EE604C556B85}"/>
              </a:ext>
            </a:extLst>
          </p:cNvPr>
          <p:cNvSpPr>
            <a:spLocks noGrp="1"/>
          </p:cNvSpPr>
          <p:nvPr>
            <p:ph type="title"/>
          </p:nvPr>
        </p:nvSpPr>
        <p:spPr>
          <a:xfrm>
            <a:off x="685800" y="4771908"/>
            <a:ext cx="10820400" cy="1293028"/>
          </a:xfrm>
        </p:spPr>
        <p:txBody>
          <a:bodyPr>
            <a:normAutofit/>
          </a:bodyPr>
          <a:lstStyle/>
          <a:p>
            <a:pPr algn="ctr"/>
            <a:r>
              <a:rPr lang="en-US"/>
              <a:t>Team : PUT</a:t>
            </a:r>
          </a:p>
        </p:txBody>
      </p:sp>
      <p:graphicFrame>
        <p:nvGraphicFramePr>
          <p:cNvPr id="5" name="Content Placeholder 2">
            <a:extLst>
              <a:ext uri="{FF2B5EF4-FFF2-40B4-BE49-F238E27FC236}">
                <a16:creationId xmlns:a16="http://schemas.microsoft.com/office/drawing/2014/main" id="{ADC3BFB7-D2DC-4EE3-814E-0CE86F59663C}"/>
              </a:ext>
            </a:extLst>
          </p:cNvPr>
          <p:cNvGraphicFramePr>
            <a:graphicFrameLocks noGrp="1"/>
          </p:cNvGraphicFramePr>
          <p:nvPr>
            <p:ph idx="1"/>
            <p:extLst>
              <p:ext uri="{D42A27DB-BD31-4B8C-83A1-F6EECF244321}">
                <p14:modId xmlns:p14="http://schemas.microsoft.com/office/powerpoint/2010/main" val="371657820"/>
              </p:ext>
            </p:extLst>
          </p:nvPr>
        </p:nvGraphicFramePr>
        <p:xfrm>
          <a:off x="685800" y="476250"/>
          <a:ext cx="10820400" cy="3786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31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6" name="Picture 2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 name="Title 3">
            <a:extLst>
              <a:ext uri="{FF2B5EF4-FFF2-40B4-BE49-F238E27FC236}">
                <a16:creationId xmlns:a16="http://schemas.microsoft.com/office/drawing/2014/main" id="{FCE72082-8859-264F-8B9A-43645A5294D5}"/>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a:t>THANK</a:t>
            </a:r>
            <a:br>
              <a:rPr lang="en-US" sz="6000"/>
            </a:br>
            <a:r>
              <a:rPr lang="en-US" sz="6000"/>
              <a:t>YOU </a:t>
            </a:r>
          </a:p>
        </p:txBody>
      </p:sp>
      <p:pic>
        <p:nvPicPr>
          <p:cNvPr id="21" name="Graphic 20" descr="Accept">
            <a:extLst>
              <a:ext uri="{FF2B5EF4-FFF2-40B4-BE49-F238E27FC236}">
                <a16:creationId xmlns:a16="http://schemas.microsoft.com/office/drawing/2014/main" id="{12938455-7305-4A2A-9556-C33945FCB7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67881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ECE7DFC-4852-1843-996B-0654A9753F35}"/>
              </a:ext>
            </a:extLst>
          </p:cNvPr>
          <p:cNvSpPr>
            <a:spLocks noGrp="1"/>
          </p:cNvSpPr>
          <p:nvPr>
            <p:ph idx="1"/>
          </p:nvPr>
        </p:nvSpPr>
        <p:spPr>
          <a:xfrm>
            <a:off x="804334" y="630827"/>
            <a:ext cx="9222535" cy="3845311"/>
          </a:xfrm>
        </p:spPr>
        <p:txBody>
          <a:bodyPr anchor="ctr">
            <a:normAutofit/>
          </a:bodyPr>
          <a:lstStyle/>
          <a:p>
            <a:pPr marL="0" indent="0">
              <a:buNone/>
            </a:pPr>
            <a:r>
              <a:rPr lang="en-US" sz="2000"/>
              <a:t>With the rapid growth of digitalization, people are slowly and steadily moving towards world, and thus the offline world is declining.</a:t>
            </a:r>
          </a:p>
          <a:p>
            <a:pPr marL="0" indent="0">
              <a:buNone/>
            </a:pPr>
            <a:r>
              <a:rPr lang="en-US" sz="2000"/>
              <a:t>As the life of an individual becomes easier, there still remain some flaws and issues present in this society.</a:t>
            </a:r>
          </a:p>
          <a:p>
            <a:pPr marL="0" indent="0">
              <a:buNone/>
            </a:pPr>
            <a:r>
              <a:rPr lang="en-US" sz="2000"/>
              <a:t>So in today’s presentation we, team PUT, are going to discuss about a an issue of “membership” in different organizations.</a:t>
            </a:r>
          </a:p>
        </p:txBody>
      </p:sp>
      <p:pic>
        <p:nvPicPr>
          <p:cNvPr id="11" name="Picture 10">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3" name="Title 2">
            <a:extLst>
              <a:ext uri="{FF2B5EF4-FFF2-40B4-BE49-F238E27FC236}">
                <a16:creationId xmlns:a16="http://schemas.microsoft.com/office/drawing/2014/main" id="{A2712BE2-175B-BD4C-AEAF-39A98418C5FA}"/>
              </a:ext>
            </a:extLst>
          </p:cNvPr>
          <p:cNvSpPr>
            <a:spLocks noGrp="1"/>
          </p:cNvSpPr>
          <p:nvPr>
            <p:ph type="title"/>
          </p:nvPr>
        </p:nvSpPr>
        <p:spPr>
          <a:xfrm>
            <a:off x="1001486" y="4771908"/>
            <a:ext cx="9845190" cy="1293028"/>
          </a:xfrm>
        </p:spPr>
        <p:txBody>
          <a:bodyPr>
            <a:normAutofit/>
          </a:bodyPr>
          <a:lstStyle/>
          <a:p>
            <a:pPr algn="l"/>
            <a:r>
              <a:rPr lang="en-US"/>
              <a:t>Overview </a:t>
            </a:r>
          </a:p>
        </p:txBody>
      </p:sp>
    </p:spTree>
    <p:extLst>
      <p:ext uri="{BB962C8B-B14F-4D97-AF65-F5344CB8AC3E}">
        <p14:creationId xmlns:p14="http://schemas.microsoft.com/office/powerpoint/2010/main" val="26337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63D6-9A75-F94B-920B-5367CC9A1170}"/>
              </a:ext>
            </a:extLst>
          </p:cNvPr>
          <p:cNvSpPr>
            <a:spLocks noGrp="1"/>
          </p:cNvSpPr>
          <p:nvPr>
            <p:ph type="title"/>
          </p:nvPr>
        </p:nvSpPr>
        <p:spPr>
          <a:xfrm>
            <a:off x="6657715" y="467271"/>
            <a:ext cx="4195674" cy="2052522"/>
          </a:xfrm>
        </p:spPr>
        <p:txBody>
          <a:bodyPr anchor="b">
            <a:normAutofit/>
          </a:bodyPr>
          <a:lstStyle/>
          <a:p>
            <a:r>
              <a:rPr lang="en-US" sz="5600" dirty="0"/>
              <a:t>Problem statement</a:t>
            </a:r>
          </a:p>
        </p:txBody>
      </p:sp>
      <p:sp>
        <p:nvSpPr>
          <p:cNvPr id="3" name="Content Placeholder 2">
            <a:extLst>
              <a:ext uri="{FF2B5EF4-FFF2-40B4-BE49-F238E27FC236}">
                <a16:creationId xmlns:a16="http://schemas.microsoft.com/office/drawing/2014/main" id="{2D0F37E1-CCA1-5A4B-8055-6DF6DC1036AE}"/>
              </a:ext>
            </a:extLst>
          </p:cNvPr>
          <p:cNvSpPr>
            <a:spLocks noGrp="1"/>
          </p:cNvSpPr>
          <p:nvPr>
            <p:ph idx="1"/>
          </p:nvPr>
        </p:nvSpPr>
        <p:spPr>
          <a:xfrm>
            <a:off x="6695359" y="2990818"/>
            <a:ext cx="4158031" cy="2913872"/>
          </a:xfrm>
        </p:spPr>
        <p:txBody>
          <a:bodyPr anchor="t">
            <a:normAutofit/>
          </a:bodyPr>
          <a:lstStyle/>
          <a:p>
            <a:r>
              <a:rPr lang="en-IN" sz="2000">
                <a:solidFill>
                  <a:schemeClr val="tx1">
                    <a:alpha val="80000"/>
                  </a:schemeClr>
                </a:solidFill>
              </a:rPr>
              <a:t>Most organizations do not provide the refund of the membership fees to it’s members who do not wish to continue or are forced to cancel the membership due to Professional reasons. Thus, in these cases the money of the member is wasted. What can we do to avoid it?</a:t>
            </a:r>
          </a:p>
          <a:p>
            <a:pPr marL="0" indent="0">
              <a:buNone/>
            </a:pPr>
            <a:endParaRPr lang="en-IN" sz="2000">
              <a:solidFill>
                <a:schemeClr val="tx1">
                  <a:alpha val="80000"/>
                </a:schemeClr>
              </a:solidFill>
            </a:endParaRPr>
          </a:p>
          <a:p>
            <a:endParaRPr lang="en-US" sz="2000">
              <a:solidFill>
                <a:schemeClr val="tx1">
                  <a:alpha val="80000"/>
                </a:schemeClr>
              </a:solidFill>
            </a:endParaRPr>
          </a:p>
        </p:txBody>
      </p:sp>
      <p:pic>
        <p:nvPicPr>
          <p:cNvPr id="7" name="Graphic 6" descr="Error">
            <a:extLst>
              <a:ext uri="{FF2B5EF4-FFF2-40B4-BE49-F238E27FC236}">
                <a16:creationId xmlns:a16="http://schemas.microsoft.com/office/drawing/2014/main" id="{8653B19A-2363-4633-B63F-3927B6D318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Tree>
    <p:extLst>
      <p:ext uri="{BB962C8B-B14F-4D97-AF65-F5344CB8AC3E}">
        <p14:creationId xmlns:p14="http://schemas.microsoft.com/office/powerpoint/2010/main" val="26883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2466-EE2D-4B4B-8248-F6606E3A4092}"/>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Why us?</a:t>
            </a:r>
          </a:p>
        </p:txBody>
      </p:sp>
      <p:sp>
        <p:nvSpPr>
          <p:cNvPr id="3" name="Content Placeholder 2">
            <a:extLst>
              <a:ext uri="{FF2B5EF4-FFF2-40B4-BE49-F238E27FC236}">
                <a16:creationId xmlns:a16="http://schemas.microsoft.com/office/drawing/2014/main" id="{1CA4D57F-F9BF-6044-B015-7D7D0AEDB0D0}"/>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We at PUT have decided to come together and build a platform that can bring together various people and organizations. Making it much more easier for the consumers to move from one place to another without having to worry about membership cancellation, and loss of your hard earned money.</a:t>
            </a:r>
          </a:p>
        </p:txBody>
      </p:sp>
    </p:spTree>
    <p:extLst>
      <p:ext uri="{BB962C8B-B14F-4D97-AF65-F5344CB8AC3E}">
        <p14:creationId xmlns:p14="http://schemas.microsoft.com/office/powerpoint/2010/main" val="162864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6D51-FAD2-3C4A-B9FF-25C796A6F768}"/>
              </a:ext>
            </a:extLst>
          </p:cNvPr>
          <p:cNvSpPr>
            <a:spLocks noGrp="1"/>
          </p:cNvSpPr>
          <p:nvPr>
            <p:ph type="title"/>
          </p:nvPr>
        </p:nvSpPr>
        <p:spPr>
          <a:xfrm>
            <a:off x="6657715" y="467271"/>
            <a:ext cx="4195674" cy="2052522"/>
          </a:xfrm>
        </p:spPr>
        <p:txBody>
          <a:bodyPr anchor="b">
            <a:normAutofit/>
          </a:bodyPr>
          <a:lstStyle/>
          <a:p>
            <a:r>
              <a:rPr lang="en-US" sz="5600"/>
              <a:t>Solution </a:t>
            </a:r>
          </a:p>
        </p:txBody>
      </p:sp>
      <p:sp>
        <p:nvSpPr>
          <p:cNvPr id="3" name="Content Placeholder 2">
            <a:extLst>
              <a:ext uri="{FF2B5EF4-FFF2-40B4-BE49-F238E27FC236}">
                <a16:creationId xmlns:a16="http://schemas.microsoft.com/office/drawing/2014/main" id="{976D2D37-ED07-B84D-8BCB-0E45D63F7B36}"/>
              </a:ext>
            </a:extLst>
          </p:cNvPr>
          <p:cNvSpPr>
            <a:spLocks noGrp="1"/>
          </p:cNvSpPr>
          <p:nvPr>
            <p:ph idx="1"/>
          </p:nvPr>
        </p:nvSpPr>
        <p:spPr>
          <a:xfrm>
            <a:off x="6695359" y="2990818"/>
            <a:ext cx="4158031" cy="2913872"/>
          </a:xfrm>
        </p:spPr>
        <p:txBody>
          <a:bodyPr anchor="t">
            <a:normAutofit fontScale="92500" lnSpcReduction="10000"/>
          </a:bodyPr>
          <a:lstStyle/>
          <a:p>
            <a:r>
              <a:rPr lang="en-IN" sz="2000">
                <a:solidFill>
                  <a:schemeClr val="tx1">
                    <a:alpha val="80000"/>
                  </a:schemeClr>
                </a:solidFill>
              </a:rPr>
              <a:t>We plan on creating a platform/website, where we bring together several organizations and people. The person interested in taking a membership can come to our website, register there and therefore obtain a card, that will act as a common membership card for all the organizations with whom we have signed a contract</a:t>
            </a:r>
            <a:r>
              <a:rPr lang="en-IN" sz="2000">
                <a:solidFill>
                  <a:schemeClr val="tx1">
                    <a:alpha val="80000"/>
                  </a:schemeClr>
                </a:solidFill>
                <a:effectLst/>
              </a:rPr>
              <a:t> .</a:t>
            </a:r>
            <a:endParaRPr lang="en-US" sz="2000">
              <a:solidFill>
                <a:schemeClr val="tx1">
                  <a:alpha val="80000"/>
                </a:schemeClr>
              </a:solidFill>
            </a:endParaRPr>
          </a:p>
        </p:txBody>
      </p:sp>
      <p:pic>
        <p:nvPicPr>
          <p:cNvPr id="7" name="Graphic 6" descr="Users">
            <a:extLst>
              <a:ext uri="{FF2B5EF4-FFF2-40B4-BE49-F238E27FC236}">
                <a16:creationId xmlns:a16="http://schemas.microsoft.com/office/drawing/2014/main" id="{B4616988-4FC9-4B07-B42E-9D0C792E58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Tree>
    <p:extLst>
      <p:ext uri="{BB962C8B-B14F-4D97-AF65-F5344CB8AC3E}">
        <p14:creationId xmlns:p14="http://schemas.microsoft.com/office/powerpoint/2010/main" val="243829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5062ED-D905-DA4F-8DE1-9B310F297DC0}"/>
              </a:ext>
            </a:extLst>
          </p:cNvPr>
          <p:cNvSpPr>
            <a:spLocks noGrp="1"/>
          </p:cNvSpPr>
          <p:nvPr>
            <p:ph idx="1"/>
          </p:nvPr>
        </p:nvSpPr>
        <p:spPr>
          <a:xfrm>
            <a:off x="804334" y="630827"/>
            <a:ext cx="9222535" cy="3845311"/>
          </a:xfrm>
        </p:spPr>
        <p:txBody>
          <a:bodyPr anchor="ctr">
            <a:normAutofit/>
          </a:bodyPr>
          <a:lstStyle/>
          <a:p>
            <a:r>
              <a:rPr lang="en-IN" sz="2000"/>
              <a:t>Suppose a person has taken membership for several platforms, so instead of paying the fees for each of the platforms separately the person can just recharge the card with a certain amount of money required and all the organizations that have a contract with us can deduct their amount from that particular card. </a:t>
            </a:r>
          </a:p>
          <a:p>
            <a:r>
              <a:rPr lang="en-IN" sz="2000"/>
              <a:t>So, in case a person has to move to another city due to professional reasons, they will not have to worry about the refund of the membership fees instead they can find another organization that are affiliated to us and continue their activities in a different city with the same card, it will greatly help to reduce the time, money and the effort of the user .</a:t>
            </a:r>
          </a:p>
          <a:p>
            <a:pPr marL="0" indent="0">
              <a:buNone/>
            </a:pPr>
            <a:endParaRPr lang="en-IN" sz="2000"/>
          </a:p>
          <a:p>
            <a:endParaRPr lang="en-US" sz="2000"/>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9AEDD6C6-E969-FA48-B1BE-D41C1CB5737D}"/>
              </a:ext>
            </a:extLst>
          </p:cNvPr>
          <p:cNvSpPr>
            <a:spLocks noGrp="1"/>
          </p:cNvSpPr>
          <p:nvPr>
            <p:ph type="title"/>
          </p:nvPr>
        </p:nvSpPr>
        <p:spPr>
          <a:xfrm>
            <a:off x="1001486" y="4771908"/>
            <a:ext cx="9845190" cy="1293028"/>
          </a:xfrm>
        </p:spPr>
        <p:txBody>
          <a:bodyPr>
            <a:normAutofit/>
          </a:bodyPr>
          <a:lstStyle/>
          <a:p>
            <a:pPr algn="l"/>
            <a:r>
              <a:rPr lang="en-US"/>
              <a:t>An example to simplify…</a:t>
            </a:r>
          </a:p>
        </p:txBody>
      </p:sp>
    </p:spTree>
    <p:extLst>
      <p:ext uri="{BB962C8B-B14F-4D97-AF65-F5344CB8AC3E}">
        <p14:creationId xmlns:p14="http://schemas.microsoft.com/office/powerpoint/2010/main" val="6741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DD2E-80F1-D54B-A55F-4920BDEF2ED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Basic layout of our website</a:t>
            </a:r>
          </a:p>
        </p:txBody>
      </p:sp>
      <p:sp>
        <p:nvSpPr>
          <p:cNvPr id="3" name="Content Placeholder 2">
            <a:extLst>
              <a:ext uri="{FF2B5EF4-FFF2-40B4-BE49-F238E27FC236}">
                <a16:creationId xmlns:a16="http://schemas.microsoft.com/office/drawing/2014/main" id="{6E37C04F-343C-5F4B-8A40-5A249A16CC7A}"/>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The website will contain:-</a:t>
            </a:r>
          </a:p>
          <a:p>
            <a:pPr marL="514350" indent="-514350">
              <a:buAutoNum type="arabicParenR"/>
            </a:pPr>
            <a:r>
              <a:rPr lang="en-US" sz="2000" dirty="0">
                <a:solidFill>
                  <a:schemeClr val="tx1">
                    <a:alpha val="80000"/>
                  </a:schemeClr>
                </a:solidFill>
              </a:rPr>
              <a:t>Home page</a:t>
            </a:r>
          </a:p>
          <a:p>
            <a:pPr marL="514350" indent="-514350">
              <a:buAutoNum type="arabicParenR"/>
            </a:pPr>
            <a:r>
              <a:rPr lang="en-US" sz="2000" dirty="0">
                <a:solidFill>
                  <a:schemeClr val="tx1">
                    <a:alpha val="80000"/>
                  </a:schemeClr>
                </a:solidFill>
              </a:rPr>
              <a:t>Main menu  -&gt; for consumers</a:t>
            </a:r>
          </a:p>
          <a:p>
            <a:pPr marL="0" indent="0">
              <a:buNone/>
            </a:pPr>
            <a:r>
              <a:rPr lang="en-US" sz="2000" dirty="0">
                <a:solidFill>
                  <a:schemeClr val="tx1">
                    <a:alpha val="80000"/>
                  </a:schemeClr>
                </a:solidFill>
              </a:rPr>
              <a:t>                             -&gt; for organizations</a:t>
            </a:r>
          </a:p>
          <a:p>
            <a:pPr marL="0" indent="0">
              <a:buNone/>
            </a:pPr>
            <a:endParaRPr lang="en-US" sz="2000" dirty="0">
              <a:solidFill>
                <a:schemeClr val="tx1">
                  <a:alpha val="80000"/>
                </a:schemeClr>
              </a:solidFill>
            </a:endParaRPr>
          </a:p>
        </p:txBody>
      </p:sp>
    </p:spTree>
    <p:extLst>
      <p:ext uri="{BB962C8B-B14F-4D97-AF65-F5344CB8AC3E}">
        <p14:creationId xmlns:p14="http://schemas.microsoft.com/office/powerpoint/2010/main" val="52959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2C9F8-6E06-EA4F-BD30-EA65B97FB159}"/>
              </a:ext>
            </a:extLst>
          </p:cNvPr>
          <p:cNvSpPr>
            <a:spLocks noGrp="1"/>
          </p:cNvSpPr>
          <p:nvPr>
            <p:ph type="title"/>
          </p:nvPr>
        </p:nvSpPr>
        <p:spPr/>
        <p:txBody>
          <a:bodyPr/>
          <a:lstStyle/>
          <a:p>
            <a:r>
              <a:rPr lang="en-US" b="1" dirty="0"/>
              <a:t>Basic layout of our website</a:t>
            </a:r>
          </a:p>
        </p:txBody>
      </p:sp>
      <p:graphicFrame>
        <p:nvGraphicFramePr>
          <p:cNvPr id="8" name="Content Placeholder 4">
            <a:extLst>
              <a:ext uri="{FF2B5EF4-FFF2-40B4-BE49-F238E27FC236}">
                <a16:creationId xmlns:a16="http://schemas.microsoft.com/office/drawing/2014/main" id="{87BE9EE4-42BC-4FEE-A529-41AFD3394129}"/>
              </a:ext>
            </a:extLst>
          </p:cNvPr>
          <p:cNvGraphicFramePr>
            <a:graphicFrameLocks noGrp="1"/>
          </p:cNvGraphicFramePr>
          <p:nvPr>
            <p:ph idx="1"/>
            <p:extLst>
              <p:ext uri="{D42A27DB-BD31-4B8C-83A1-F6EECF244321}">
                <p14:modId xmlns:p14="http://schemas.microsoft.com/office/powerpoint/2010/main" val="554143593"/>
              </p:ext>
            </p:extLst>
          </p:nvPr>
        </p:nvGraphicFramePr>
        <p:xfrm>
          <a:off x="4995863" y="746125"/>
          <a:ext cx="6510337" cy="547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75B56A1A-C656-8C4B-AE3C-51DC290A0C8E}"/>
              </a:ext>
            </a:extLst>
          </p:cNvPr>
          <p:cNvSpPr>
            <a:spLocks noGrp="1"/>
          </p:cNvSpPr>
          <p:nvPr>
            <p:ph type="body" sz="half" idx="2"/>
          </p:nvPr>
        </p:nvSpPr>
        <p:spPr/>
        <p:txBody>
          <a:bodyPr/>
          <a:lstStyle/>
          <a:p>
            <a:endParaRPr lang="en-US" dirty="0"/>
          </a:p>
          <a:p>
            <a:r>
              <a:rPr lang="en-US" sz="3200" dirty="0"/>
              <a:t>Home page</a:t>
            </a:r>
          </a:p>
        </p:txBody>
      </p:sp>
    </p:spTree>
    <p:extLst>
      <p:ext uri="{BB962C8B-B14F-4D97-AF65-F5344CB8AC3E}">
        <p14:creationId xmlns:p14="http://schemas.microsoft.com/office/powerpoint/2010/main" val="179407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0879-021E-7E41-979C-464C71D25BA3}"/>
              </a:ext>
            </a:extLst>
          </p:cNvPr>
          <p:cNvSpPr>
            <a:spLocks noGrp="1"/>
          </p:cNvSpPr>
          <p:nvPr>
            <p:ph type="title"/>
          </p:nvPr>
        </p:nvSpPr>
        <p:spPr/>
        <p:txBody>
          <a:bodyPr/>
          <a:lstStyle/>
          <a:p>
            <a:r>
              <a:rPr lang="en-US" b="1" dirty="0"/>
              <a:t>Basic layout of our website</a:t>
            </a:r>
            <a:endParaRPr lang="en-US" dirty="0"/>
          </a:p>
        </p:txBody>
      </p:sp>
      <p:sp>
        <p:nvSpPr>
          <p:cNvPr id="3" name="Content Placeholder 2">
            <a:extLst>
              <a:ext uri="{FF2B5EF4-FFF2-40B4-BE49-F238E27FC236}">
                <a16:creationId xmlns:a16="http://schemas.microsoft.com/office/drawing/2014/main" id="{E02C147B-AE8F-1A43-AE34-494E6F835D8B}"/>
              </a:ext>
            </a:extLst>
          </p:cNvPr>
          <p:cNvSpPr>
            <a:spLocks noGrp="1"/>
          </p:cNvSpPr>
          <p:nvPr>
            <p:ph idx="1"/>
          </p:nvPr>
        </p:nvSpPr>
        <p:spPr/>
        <p:txBody>
          <a:bodyPr/>
          <a:lstStyle/>
          <a:p>
            <a:r>
              <a:rPr lang="en-US" dirty="0"/>
              <a:t>The main menu will contain options for the individual to choose from.</a:t>
            </a:r>
          </a:p>
        </p:txBody>
      </p:sp>
      <p:sp>
        <p:nvSpPr>
          <p:cNvPr id="4" name="Text Placeholder 3">
            <a:extLst>
              <a:ext uri="{FF2B5EF4-FFF2-40B4-BE49-F238E27FC236}">
                <a16:creationId xmlns:a16="http://schemas.microsoft.com/office/drawing/2014/main" id="{DCE82E7F-F947-384B-A6B1-72EF6237EB1E}"/>
              </a:ext>
            </a:extLst>
          </p:cNvPr>
          <p:cNvSpPr>
            <a:spLocks noGrp="1"/>
          </p:cNvSpPr>
          <p:nvPr>
            <p:ph type="body" sz="half" idx="2"/>
          </p:nvPr>
        </p:nvSpPr>
        <p:spPr/>
        <p:txBody>
          <a:bodyPr/>
          <a:lstStyle/>
          <a:p>
            <a:endParaRPr lang="en-US" dirty="0"/>
          </a:p>
          <a:p>
            <a:r>
              <a:rPr lang="en-US" sz="2800" dirty="0"/>
              <a:t>Main menu</a:t>
            </a:r>
          </a:p>
        </p:txBody>
      </p:sp>
    </p:spTree>
    <p:extLst>
      <p:ext uri="{BB962C8B-B14F-4D97-AF65-F5344CB8AC3E}">
        <p14:creationId xmlns:p14="http://schemas.microsoft.com/office/powerpoint/2010/main" val="9200337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{E26DE6B8-0CC8-D14F-9E29-378526D4B00B}tf10001079</Template>
  <TotalTime>160</TotalTime>
  <Words>771</Words>
  <Application>Microsoft Macintosh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Bringing all core organizations under one roof.   Team : PUT </vt:lpstr>
      <vt:lpstr>Overview </vt:lpstr>
      <vt:lpstr>Problem statement</vt:lpstr>
      <vt:lpstr>Why us?</vt:lpstr>
      <vt:lpstr>Solution </vt:lpstr>
      <vt:lpstr>An example to simplify…</vt:lpstr>
      <vt:lpstr>Basic layout of our website</vt:lpstr>
      <vt:lpstr>Basic layout of our website</vt:lpstr>
      <vt:lpstr>Basic layout of our website</vt:lpstr>
      <vt:lpstr>Basic layout of our website</vt:lpstr>
      <vt:lpstr>For consumers</vt:lpstr>
      <vt:lpstr>For organizers</vt:lpstr>
      <vt:lpstr>Future ambitions and roadmap</vt:lpstr>
      <vt:lpstr>Team : PUT</vt:lpstr>
      <vt:lpstr>Team : PUT</vt:lpstr>
      <vt:lpstr>Team : PUT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all core organizations under one roof.   Team : PUT </dc:title>
  <dc:creator>Utkarsh Somvanshi [IT - 2020]</dc:creator>
  <cp:lastModifiedBy>Utkarsh Somvanshi [IT - 2020]</cp:lastModifiedBy>
  <cp:revision>13</cp:revision>
  <dcterms:created xsi:type="dcterms:W3CDTF">2021-04-17T18:49:31Z</dcterms:created>
  <dcterms:modified xsi:type="dcterms:W3CDTF">2021-04-18T03:57:24Z</dcterms:modified>
</cp:coreProperties>
</file>