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78" r:id="rId4"/>
  </p:sldMasterIdLst>
  <p:notesMasterIdLst>
    <p:notesMasterId r:id="rId23"/>
  </p:notesMasterIdLst>
  <p:sldIdLst>
    <p:sldId id="1238" r:id="rId5"/>
    <p:sldId id="1224" r:id="rId6"/>
    <p:sldId id="1225" r:id="rId7"/>
    <p:sldId id="1226" r:id="rId8"/>
    <p:sldId id="1230" r:id="rId9"/>
    <p:sldId id="1231" r:id="rId10"/>
    <p:sldId id="1227" r:id="rId11"/>
    <p:sldId id="1228" r:id="rId12"/>
    <p:sldId id="1239" r:id="rId13"/>
    <p:sldId id="1245" r:id="rId14"/>
    <p:sldId id="1240" r:id="rId15"/>
    <p:sldId id="1241" r:id="rId16"/>
    <p:sldId id="1244" r:id="rId17"/>
    <p:sldId id="1235" r:id="rId18"/>
    <p:sldId id="1237" r:id="rId19"/>
    <p:sldId id="1242" r:id="rId20"/>
    <p:sldId id="1243" r:id="rId21"/>
    <p:sldId id="1236" r:id="rId22"/>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611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田 卓久／ＤＸ・技術推進／次長／JRI (matsuda takahisa)" initials="松田" lastIdx="1" clrIdx="0">
    <p:extLst>
      <p:ext uri="{19B8F6BF-5375-455C-9EA6-DF929625EA0E}">
        <p15:presenceInfo xmlns:p15="http://schemas.microsoft.com/office/powerpoint/2012/main" userId="S::t501022@d1.jri.co.jp::92f78e08-7570-4d9d-9709-0b7c96843a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99"/>
    <a:srgbClr val="FFCC00"/>
    <a:srgbClr val="B0E1FF"/>
    <a:srgbClr val="0075BF"/>
    <a:srgbClr val="FFFFCC"/>
    <a:srgbClr val="FFCCFF"/>
    <a:srgbClr val="00FFFF"/>
    <a:srgbClr val="000000"/>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4A5B4E-1AA9-4B0F-B143-2B7C20842321}" v="1" dt="2025-07-18T06:56:31.91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1462"/>
  </p:normalViewPr>
  <p:slideViewPr>
    <p:cSldViewPr snapToGrid="0">
      <p:cViewPr varScale="1">
        <p:scale>
          <a:sx n="61" d="100"/>
          <a:sy n="61" d="100"/>
        </p:scale>
        <p:origin x="1228" y="32"/>
      </p:cViewPr>
      <p:guideLst>
        <p:guide orient="horz" pos="2160"/>
        <p:guide pos="611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間瀬 英之／先端技術／JRI (mase hideyuki)" userId="4a58e916-9370-4181-9cdb-3ac25d89dc8e" providerId="ADAL" clId="{76885DF3-9295-4B21-BDF3-1A0BDB22B5A3}"/>
    <pc:docChg chg="modSld modMainMaster">
      <pc:chgData name="間瀬 英之／先端技術／JRI (mase hideyuki)" userId="4a58e916-9370-4181-9cdb-3ac25d89dc8e" providerId="ADAL" clId="{76885DF3-9295-4B21-BDF3-1A0BDB22B5A3}" dt="2021-09-06T01:52:41.338" v="115"/>
      <pc:docMkLst>
        <pc:docMk/>
      </pc:docMkLst>
      <pc:sldChg chg="modSp">
        <pc:chgData name="間瀬 英之／先端技術／JRI (mase hideyuki)" userId="4a58e916-9370-4181-9cdb-3ac25d89dc8e" providerId="ADAL" clId="{76885DF3-9295-4B21-BDF3-1A0BDB22B5A3}" dt="2021-09-06T01:43:30.165" v="70"/>
        <pc:sldMkLst>
          <pc:docMk/>
          <pc:sldMk cId="1087510979" sldId="1099"/>
        </pc:sldMkLst>
        <pc:spChg chg="mod">
          <ac:chgData name="間瀬 英之／先端技術／JRI (mase hideyuki)" userId="4a58e916-9370-4181-9cdb-3ac25d89dc8e" providerId="ADAL" clId="{76885DF3-9295-4B21-BDF3-1A0BDB22B5A3}" dt="2021-09-06T01:43:30.165" v="70"/>
          <ac:spMkLst>
            <pc:docMk/>
            <pc:sldMk cId="1087510979" sldId="1099"/>
            <ac:spMk id="3" creationId="{6DE3BFDD-E1ED-4A64-9BAC-BB8391D7626C}"/>
          </ac:spMkLst>
        </pc:spChg>
      </pc:sldChg>
      <pc:sldChg chg="modSp">
        <pc:chgData name="間瀬 英之／先端技術／JRI (mase hideyuki)" userId="4a58e916-9370-4181-9cdb-3ac25d89dc8e" providerId="ADAL" clId="{76885DF3-9295-4B21-BDF3-1A0BDB22B5A3}" dt="2021-09-06T01:41:52.195" v="69" actId="207"/>
        <pc:sldMkLst>
          <pc:docMk/>
          <pc:sldMk cId="4142819572" sldId="1101"/>
        </pc:sldMkLst>
        <pc:spChg chg="mod">
          <ac:chgData name="間瀬 英之／先端技術／JRI (mase hideyuki)" userId="4a58e916-9370-4181-9cdb-3ac25d89dc8e" providerId="ADAL" clId="{76885DF3-9295-4B21-BDF3-1A0BDB22B5A3}" dt="2021-09-06T01:41:52.195" v="69" actId="207"/>
          <ac:spMkLst>
            <pc:docMk/>
            <pc:sldMk cId="4142819572" sldId="1101"/>
            <ac:spMk id="5" creationId="{9977C2BB-09BB-4551-80C0-514F9A6A667C}"/>
          </ac:spMkLst>
        </pc:spChg>
      </pc:sldChg>
      <pc:sldChg chg="addSp modSp">
        <pc:chgData name="間瀬 英之／先端技術／JRI (mase hideyuki)" userId="4a58e916-9370-4181-9cdb-3ac25d89dc8e" providerId="ADAL" clId="{76885DF3-9295-4B21-BDF3-1A0BDB22B5A3}" dt="2021-09-06T01:43:43.119" v="72"/>
        <pc:sldMkLst>
          <pc:docMk/>
          <pc:sldMk cId="3395822053" sldId="1140"/>
        </pc:sldMkLst>
        <pc:spChg chg="mod">
          <ac:chgData name="間瀬 英之／先端技術／JRI (mase hideyuki)" userId="4a58e916-9370-4181-9cdb-3ac25d89dc8e" providerId="ADAL" clId="{76885DF3-9295-4B21-BDF3-1A0BDB22B5A3}" dt="2021-09-06T01:43:36.341" v="71"/>
          <ac:spMkLst>
            <pc:docMk/>
            <pc:sldMk cId="3395822053" sldId="1140"/>
            <ac:spMk id="2" creationId="{8308F88D-05BA-4DB9-A0A4-5939A18F6AA2}"/>
          </ac:spMkLst>
        </pc:spChg>
        <pc:spChg chg="add mod">
          <ac:chgData name="間瀬 英之／先端技術／JRI (mase hideyuki)" userId="4a58e916-9370-4181-9cdb-3ac25d89dc8e" providerId="ADAL" clId="{76885DF3-9295-4B21-BDF3-1A0BDB22B5A3}" dt="2021-09-06T01:43:43.119" v="72"/>
          <ac:spMkLst>
            <pc:docMk/>
            <pc:sldMk cId="3395822053" sldId="1140"/>
            <ac:spMk id="4" creationId="{C917DE9B-BD68-484F-AC4A-AAD049F59D29}"/>
          </ac:spMkLst>
        </pc:spChg>
      </pc:sldChg>
      <pc:sldChg chg="modSp">
        <pc:chgData name="間瀬 英之／先端技術／JRI (mase hideyuki)" userId="4a58e916-9370-4181-9cdb-3ac25d89dc8e" providerId="ADAL" clId="{76885DF3-9295-4B21-BDF3-1A0BDB22B5A3}" dt="2021-09-06T01:51:22.219" v="109"/>
        <pc:sldMkLst>
          <pc:docMk/>
          <pc:sldMk cId="4110044706" sldId="1144"/>
        </pc:sldMkLst>
        <pc:spChg chg="mod">
          <ac:chgData name="間瀬 英之／先端技術／JRI (mase hideyuki)" userId="4a58e916-9370-4181-9cdb-3ac25d89dc8e" providerId="ADAL" clId="{76885DF3-9295-4B21-BDF3-1A0BDB22B5A3}" dt="2021-09-06T01:48:59.216" v="101"/>
          <ac:spMkLst>
            <pc:docMk/>
            <pc:sldMk cId="4110044706" sldId="1144"/>
            <ac:spMk id="2" creationId="{8308F88D-05BA-4DB9-A0A4-5939A18F6AA2}"/>
          </ac:spMkLst>
        </pc:spChg>
        <pc:graphicFrameChg chg="mod">
          <ac:chgData name="間瀬 英之／先端技術／JRI (mase hideyuki)" userId="4a58e916-9370-4181-9cdb-3ac25d89dc8e" providerId="ADAL" clId="{76885DF3-9295-4B21-BDF3-1A0BDB22B5A3}" dt="2021-09-06T01:51:22.219" v="109"/>
          <ac:graphicFrameMkLst>
            <pc:docMk/>
            <pc:sldMk cId="4110044706" sldId="1144"/>
            <ac:graphicFrameMk id="3" creationId="{F862594E-17CE-41FE-A28F-B44DE3023051}"/>
          </ac:graphicFrameMkLst>
        </pc:graphicFrameChg>
      </pc:sldChg>
      <pc:sldChg chg="modSp">
        <pc:chgData name="間瀬 英之／先端技術／JRI (mase hideyuki)" userId="4a58e916-9370-4181-9cdb-3ac25d89dc8e" providerId="ADAL" clId="{76885DF3-9295-4B21-BDF3-1A0BDB22B5A3}" dt="2021-09-06T01:52:41.338" v="115"/>
        <pc:sldMkLst>
          <pc:docMk/>
          <pc:sldMk cId="2626876680" sldId="1145"/>
        </pc:sldMkLst>
        <pc:spChg chg="mod">
          <ac:chgData name="間瀬 英之／先端技術／JRI (mase hideyuki)" userId="4a58e916-9370-4181-9cdb-3ac25d89dc8e" providerId="ADAL" clId="{76885DF3-9295-4B21-BDF3-1A0BDB22B5A3}" dt="2021-09-06T01:52:41.338" v="115"/>
          <ac:spMkLst>
            <pc:docMk/>
            <pc:sldMk cId="2626876680" sldId="1145"/>
            <ac:spMk id="2" creationId="{8308F88D-05BA-4DB9-A0A4-5939A18F6AA2}"/>
          </ac:spMkLst>
        </pc:spChg>
      </pc:sldChg>
      <pc:sldChg chg="addSp modSp">
        <pc:chgData name="間瀬 英之／先端技術／JRI (mase hideyuki)" userId="4a58e916-9370-4181-9cdb-3ac25d89dc8e" providerId="ADAL" clId="{76885DF3-9295-4B21-BDF3-1A0BDB22B5A3}" dt="2021-09-06T01:52:22.072" v="113"/>
        <pc:sldMkLst>
          <pc:docMk/>
          <pc:sldMk cId="3370044802" sldId="1146"/>
        </pc:sldMkLst>
        <pc:spChg chg="mod">
          <ac:chgData name="間瀬 英之／先端技術／JRI (mase hideyuki)" userId="4a58e916-9370-4181-9cdb-3ac25d89dc8e" providerId="ADAL" clId="{76885DF3-9295-4B21-BDF3-1A0BDB22B5A3}" dt="2021-09-06T01:52:22.072" v="113"/>
          <ac:spMkLst>
            <pc:docMk/>
            <pc:sldMk cId="3370044802" sldId="1146"/>
            <ac:spMk id="2" creationId="{8308F88D-05BA-4DB9-A0A4-5939A18F6AA2}"/>
          </ac:spMkLst>
        </pc:spChg>
        <pc:spChg chg="add mod">
          <ac:chgData name="間瀬 英之／先端技術／JRI (mase hideyuki)" userId="4a58e916-9370-4181-9cdb-3ac25d89dc8e" providerId="ADAL" clId="{76885DF3-9295-4B21-BDF3-1A0BDB22B5A3}" dt="2021-09-06T01:44:17.966" v="73"/>
          <ac:spMkLst>
            <pc:docMk/>
            <pc:sldMk cId="3370044802" sldId="1146"/>
            <ac:spMk id="4" creationId="{4A7123FE-60F5-4718-AEF7-BCC37F23B6C6}"/>
          </ac:spMkLst>
        </pc:spChg>
      </pc:sldChg>
      <pc:sldChg chg="modSp">
        <pc:chgData name="間瀬 英之／先端技術／JRI (mase hideyuki)" userId="4a58e916-9370-4181-9cdb-3ac25d89dc8e" providerId="ADAL" clId="{76885DF3-9295-4B21-BDF3-1A0BDB22B5A3}" dt="2021-09-06T01:48:59.216" v="101"/>
        <pc:sldMkLst>
          <pc:docMk/>
          <pc:sldMk cId="1399072708" sldId="1147"/>
        </pc:sldMkLst>
        <pc:spChg chg="mod">
          <ac:chgData name="間瀬 英之／先端技術／JRI (mase hideyuki)" userId="4a58e916-9370-4181-9cdb-3ac25d89dc8e" providerId="ADAL" clId="{76885DF3-9295-4B21-BDF3-1A0BDB22B5A3}" dt="2021-09-06T01:48:59.216" v="101"/>
          <ac:spMkLst>
            <pc:docMk/>
            <pc:sldMk cId="1399072708" sldId="1147"/>
            <ac:spMk id="2" creationId="{8308F88D-05BA-4DB9-A0A4-5939A18F6AA2}"/>
          </ac:spMkLst>
        </pc:spChg>
      </pc:sldChg>
      <pc:sldChg chg="modSp">
        <pc:chgData name="間瀬 英之／先端技術／JRI (mase hideyuki)" userId="4a58e916-9370-4181-9cdb-3ac25d89dc8e" providerId="ADAL" clId="{76885DF3-9295-4B21-BDF3-1A0BDB22B5A3}" dt="2021-09-06T01:48:59.216" v="101"/>
        <pc:sldMkLst>
          <pc:docMk/>
          <pc:sldMk cId="2110386747" sldId="1148"/>
        </pc:sldMkLst>
        <pc:spChg chg="mod">
          <ac:chgData name="間瀬 英之／先端技術／JRI (mase hideyuki)" userId="4a58e916-9370-4181-9cdb-3ac25d89dc8e" providerId="ADAL" clId="{76885DF3-9295-4B21-BDF3-1A0BDB22B5A3}" dt="2021-09-06T01:48:59.216" v="101"/>
          <ac:spMkLst>
            <pc:docMk/>
            <pc:sldMk cId="2110386747" sldId="1148"/>
            <ac:spMk id="2" creationId="{8308F88D-05BA-4DB9-A0A4-5939A18F6AA2}"/>
          </ac:spMkLst>
        </pc:spChg>
      </pc:sldChg>
      <pc:sldChg chg="modSp">
        <pc:chgData name="間瀬 英之／先端技術／JRI (mase hideyuki)" userId="4a58e916-9370-4181-9cdb-3ac25d89dc8e" providerId="ADAL" clId="{76885DF3-9295-4B21-BDF3-1A0BDB22B5A3}" dt="2021-09-06T01:48:59.216" v="101"/>
        <pc:sldMkLst>
          <pc:docMk/>
          <pc:sldMk cId="4186413694" sldId="1149"/>
        </pc:sldMkLst>
        <pc:spChg chg="mod">
          <ac:chgData name="間瀬 英之／先端技術／JRI (mase hideyuki)" userId="4a58e916-9370-4181-9cdb-3ac25d89dc8e" providerId="ADAL" clId="{76885DF3-9295-4B21-BDF3-1A0BDB22B5A3}" dt="2021-09-06T01:48:59.216" v="101"/>
          <ac:spMkLst>
            <pc:docMk/>
            <pc:sldMk cId="4186413694" sldId="1149"/>
            <ac:spMk id="2" creationId="{8308F88D-05BA-4DB9-A0A4-5939A18F6AA2}"/>
          </ac:spMkLst>
        </pc:spChg>
      </pc:sldChg>
      <pc:sldMasterChg chg="modSp">
        <pc:chgData name="間瀬 英之／先端技術／JRI (mase hideyuki)" userId="4a58e916-9370-4181-9cdb-3ac25d89dc8e" providerId="ADAL" clId="{76885DF3-9295-4B21-BDF3-1A0BDB22B5A3}" dt="2021-09-06T01:49:16.015" v="103"/>
        <pc:sldMasterMkLst>
          <pc:docMk/>
          <pc:sldMasterMk cId="3777605375" sldId="2147483778"/>
        </pc:sldMasterMkLst>
        <pc:spChg chg="mod">
          <ac:chgData name="間瀬 英之／先端技術／JRI (mase hideyuki)" userId="4a58e916-9370-4181-9cdb-3ac25d89dc8e" providerId="ADAL" clId="{76885DF3-9295-4B21-BDF3-1A0BDB22B5A3}" dt="2021-09-06T01:49:16.015" v="103"/>
          <ac:spMkLst>
            <pc:docMk/>
            <pc:sldMasterMk cId="3777605375" sldId="2147483778"/>
            <ac:spMk id="7" creationId="{506AF1B4-8FA8-4ACB-9B8D-F9DABD4A1C40}"/>
          </ac:spMkLst>
        </pc:spChg>
      </pc:sldMasterChg>
      <pc:sldMasterChg chg="addSp modSp">
        <pc:chgData name="間瀬 英之／先端技術／JRI (mase hideyuki)" userId="4a58e916-9370-4181-9cdb-3ac25d89dc8e" providerId="ADAL" clId="{76885DF3-9295-4B21-BDF3-1A0BDB22B5A3}" dt="2021-09-06T01:48:51.052" v="100"/>
        <pc:sldMasterMkLst>
          <pc:docMk/>
          <pc:sldMasterMk cId="2248284083" sldId="2147483791"/>
        </pc:sldMasterMkLst>
        <pc:spChg chg="add mod">
          <ac:chgData name="間瀬 英之／先端技術／JRI (mase hideyuki)" userId="4a58e916-9370-4181-9cdb-3ac25d89dc8e" providerId="ADAL" clId="{76885DF3-9295-4B21-BDF3-1A0BDB22B5A3}" dt="2021-09-06T01:48:51.052" v="100"/>
          <ac:spMkLst>
            <pc:docMk/>
            <pc:sldMasterMk cId="2248284083" sldId="2147483791"/>
            <ac:spMk id="7" creationId="{3D7F5427-9A8B-4C97-99E7-EA11337A3F9F}"/>
          </ac:spMkLst>
        </pc:spChg>
      </pc:sldMasterChg>
    </pc:docChg>
  </pc:docChgLst>
  <pc:docChgLst>
    <pc:chgData name="渡邉 一生／先端技術／JRI (watanabe kazuo)" userId="S::t504604@d1.jri.co.jp::cdd4a21d-5ef7-45ec-b427-028634c7c82a" providerId="AD" clId="Web-{D74A13D6-566D-09DF-AFEB-BB73F9C04C26}"/>
    <pc:docChg chg="modSld">
      <pc:chgData name="渡邉 一生／先端技術／JRI (watanabe kazuo)" userId="S::t504604@d1.jri.co.jp::cdd4a21d-5ef7-45ec-b427-028634c7c82a" providerId="AD" clId="Web-{D74A13D6-566D-09DF-AFEB-BB73F9C04C26}" dt="2022-08-05T08:34:14.701" v="6" actId="20577"/>
      <pc:docMkLst>
        <pc:docMk/>
      </pc:docMkLst>
      <pc:sldChg chg="modSp">
        <pc:chgData name="渡邉 一生／先端技術／JRI (watanabe kazuo)" userId="S::t504604@d1.jri.co.jp::cdd4a21d-5ef7-45ec-b427-028634c7c82a" providerId="AD" clId="Web-{D74A13D6-566D-09DF-AFEB-BB73F9C04C26}" dt="2022-08-05T08:34:14.701" v="6" actId="20577"/>
        <pc:sldMkLst>
          <pc:docMk/>
          <pc:sldMk cId="3293604932" sldId="1226"/>
        </pc:sldMkLst>
        <pc:spChg chg="mod">
          <ac:chgData name="渡邉 一生／先端技術／JRI (watanabe kazuo)" userId="S::t504604@d1.jri.co.jp::cdd4a21d-5ef7-45ec-b427-028634c7c82a" providerId="AD" clId="Web-{D74A13D6-566D-09DF-AFEB-BB73F9C04C26}" dt="2022-08-05T08:34:14.701" v="6" actId="20577"/>
          <ac:spMkLst>
            <pc:docMk/>
            <pc:sldMk cId="3293604932" sldId="1226"/>
            <ac:spMk id="4" creationId="{BFE25CFB-69B0-4DA3-96CC-3A5990BCE297}"/>
          </ac:spMkLst>
        </pc:spChg>
      </pc:sldChg>
    </pc:docChg>
  </pc:docChgLst>
  <pc:docChgLst>
    <pc:chgData name="身野 良寛／先端技術／JRI (mino yoshihiro)" userId="283734dd-c9e5-4247-9f43-ca5a53f81b94" providerId="ADAL" clId="{D71AA2FF-F225-47DE-AE6E-C85D39CD49A9}"/>
    <pc:docChg chg="undo custSel addSld modSld sldOrd modMainMaster">
      <pc:chgData name="身野 良寛／先端技術／JRI (mino yoshihiro)" userId="283734dd-c9e5-4247-9f43-ca5a53f81b94" providerId="ADAL" clId="{D71AA2FF-F225-47DE-AE6E-C85D39CD49A9}" dt="2022-07-12T01:30:31.961" v="2797" actId="255"/>
      <pc:docMkLst>
        <pc:docMk/>
      </pc:docMkLst>
      <pc:sldChg chg="modSp mod">
        <pc:chgData name="身野 良寛／先端技術／JRI (mino yoshihiro)" userId="283734dd-c9e5-4247-9f43-ca5a53f81b94" providerId="ADAL" clId="{D71AA2FF-F225-47DE-AE6E-C85D39CD49A9}" dt="2022-07-12T01:29:44.888" v="2750" actId="20577"/>
        <pc:sldMkLst>
          <pc:docMk/>
          <pc:sldMk cId="721450701" sldId="1170"/>
        </pc:sldMkLst>
        <pc:spChg chg="mod">
          <ac:chgData name="身野 良寛／先端技術／JRI (mino yoshihiro)" userId="283734dd-c9e5-4247-9f43-ca5a53f81b94" providerId="ADAL" clId="{D71AA2FF-F225-47DE-AE6E-C85D39CD49A9}" dt="2022-07-12T01:29:44.888" v="2750" actId="20577"/>
          <ac:spMkLst>
            <pc:docMk/>
            <pc:sldMk cId="721450701" sldId="1170"/>
            <ac:spMk id="3" creationId="{6DE3BFDD-E1ED-4A64-9BAC-BB8391D7626C}"/>
          </ac:spMkLst>
        </pc:spChg>
      </pc:sldChg>
      <pc:sldChg chg="addSp delSp modSp mod">
        <pc:chgData name="身野 良寛／先端技術／JRI (mino yoshihiro)" userId="283734dd-c9e5-4247-9f43-ca5a53f81b94" providerId="ADAL" clId="{D71AA2FF-F225-47DE-AE6E-C85D39CD49A9}" dt="2022-06-16T01:20:05.635" v="178"/>
        <pc:sldMkLst>
          <pc:docMk/>
          <pc:sldMk cId="3574019582" sldId="1214"/>
        </pc:sldMkLst>
        <pc:spChg chg="add mod">
          <ac:chgData name="身野 良寛／先端技術／JRI (mino yoshihiro)" userId="283734dd-c9e5-4247-9f43-ca5a53f81b94" providerId="ADAL" clId="{D71AA2FF-F225-47DE-AE6E-C85D39CD49A9}" dt="2022-06-16T01:20:05.635" v="178"/>
          <ac:spMkLst>
            <pc:docMk/>
            <pc:sldMk cId="3574019582" sldId="1214"/>
            <ac:spMk id="9" creationId="{0367C422-5953-4148-B027-83A766BFB5C2}"/>
          </ac:spMkLst>
        </pc:spChg>
        <pc:spChg chg="del">
          <ac:chgData name="身野 良寛／先端技術／JRI (mino yoshihiro)" userId="283734dd-c9e5-4247-9f43-ca5a53f81b94" providerId="ADAL" clId="{D71AA2FF-F225-47DE-AE6E-C85D39CD49A9}" dt="2022-06-16T01:19:40.143" v="136" actId="478"/>
          <ac:spMkLst>
            <pc:docMk/>
            <pc:sldMk cId="3574019582" sldId="1214"/>
            <ac:spMk id="11" creationId="{4715A59F-ADF9-42B7-962A-DAF892F17E51}"/>
          </ac:spMkLst>
        </pc:spChg>
      </pc:sldChg>
      <pc:sldChg chg="modSp mod">
        <pc:chgData name="身野 良寛／先端技術／JRI (mino yoshihiro)" userId="283734dd-c9e5-4247-9f43-ca5a53f81b94" providerId="ADAL" clId="{D71AA2FF-F225-47DE-AE6E-C85D39CD49A9}" dt="2022-06-16T01:20:02.493" v="177" actId="1076"/>
        <pc:sldMkLst>
          <pc:docMk/>
          <pc:sldMk cId="2150969113" sldId="1219"/>
        </pc:sldMkLst>
        <pc:spChg chg="mod">
          <ac:chgData name="身野 良寛／先端技術／JRI (mino yoshihiro)" userId="283734dd-c9e5-4247-9f43-ca5a53f81b94" providerId="ADAL" clId="{D71AA2FF-F225-47DE-AE6E-C85D39CD49A9}" dt="2022-06-16T01:20:02.493" v="177" actId="1076"/>
          <ac:spMkLst>
            <pc:docMk/>
            <pc:sldMk cId="2150969113" sldId="1219"/>
            <ac:spMk id="5" creationId="{2DDFBA70-E295-44BA-AE68-1A371004BE57}"/>
          </ac:spMkLst>
        </pc:spChg>
      </pc:sldChg>
      <pc:sldChg chg="addSp delSp modSp mod">
        <pc:chgData name="身野 良寛／先端技術／JRI (mino yoshihiro)" userId="283734dd-c9e5-4247-9f43-ca5a53f81b94" providerId="ADAL" clId="{D71AA2FF-F225-47DE-AE6E-C85D39CD49A9}" dt="2022-06-20T05:19:59.205" v="1832" actId="20577"/>
        <pc:sldMkLst>
          <pc:docMk/>
          <pc:sldMk cId="1838220007" sldId="1220"/>
        </pc:sldMkLst>
        <pc:spChg chg="mod">
          <ac:chgData name="身野 良寛／先端技術／JRI (mino yoshihiro)" userId="283734dd-c9e5-4247-9f43-ca5a53f81b94" providerId="ADAL" clId="{D71AA2FF-F225-47DE-AE6E-C85D39CD49A9}" dt="2022-06-16T01:20:47.723" v="276" actId="20577"/>
          <ac:spMkLst>
            <pc:docMk/>
            <pc:sldMk cId="1838220007" sldId="1220"/>
            <ac:spMk id="2" creationId="{936522AA-AD10-4714-A855-F4FCA5B67436}"/>
          </ac:spMkLst>
        </pc:spChg>
        <pc:spChg chg="del">
          <ac:chgData name="身野 良寛／先端技術／JRI (mino yoshihiro)" userId="283734dd-c9e5-4247-9f43-ca5a53f81b94" providerId="ADAL" clId="{D71AA2FF-F225-47DE-AE6E-C85D39CD49A9}" dt="2022-06-17T01:29:35.042" v="822" actId="478"/>
          <ac:spMkLst>
            <pc:docMk/>
            <pc:sldMk cId="1838220007" sldId="1220"/>
            <ac:spMk id="3" creationId="{1FF9B5D6-93CE-43B9-A760-BCDB0B96B46B}"/>
          </ac:spMkLst>
        </pc:spChg>
        <pc:spChg chg="add mod">
          <ac:chgData name="身野 良寛／先端技術／JRI (mino yoshihiro)" userId="283734dd-c9e5-4247-9f43-ca5a53f81b94" providerId="ADAL" clId="{D71AA2FF-F225-47DE-AE6E-C85D39CD49A9}" dt="2022-06-20T02:39:29.520" v="1523" actId="20577"/>
          <ac:spMkLst>
            <pc:docMk/>
            <pc:sldMk cId="1838220007" sldId="1220"/>
            <ac:spMk id="4" creationId="{BFE25CFB-69B0-4DA3-96CC-3A5990BCE297}"/>
          </ac:spMkLst>
        </pc:spChg>
        <pc:spChg chg="add del">
          <ac:chgData name="身野 良寛／先端技術／JRI (mino yoshihiro)" userId="283734dd-c9e5-4247-9f43-ca5a53f81b94" providerId="ADAL" clId="{D71AA2FF-F225-47DE-AE6E-C85D39CD49A9}" dt="2022-06-17T06:32:40.285" v="1281" actId="21"/>
          <ac:spMkLst>
            <pc:docMk/>
            <pc:sldMk cId="1838220007" sldId="1220"/>
            <ac:spMk id="5" creationId="{115570F0-F646-4445-B0B9-62D273AF0763}"/>
          </ac:spMkLst>
        </pc:spChg>
        <pc:spChg chg="add del mod">
          <ac:chgData name="身野 良寛／先端技術／JRI (mino yoshihiro)" userId="283734dd-c9e5-4247-9f43-ca5a53f81b94" providerId="ADAL" clId="{D71AA2FF-F225-47DE-AE6E-C85D39CD49A9}" dt="2022-06-17T06:37:51.105" v="1323" actId="478"/>
          <ac:spMkLst>
            <pc:docMk/>
            <pc:sldMk cId="1838220007" sldId="1220"/>
            <ac:spMk id="6" creationId="{1F8E2A50-6D85-4FC0-9624-7BB477450424}"/>
          </ac:spMkLst>
        </pc:spChg>
        <pc:spChg chg="add">
          <ac:chgData name="身野 良寛／先端技術／JRI (mino yoshihiro)" userId="283734dd-c9e5-4247-9f43-ca5a53f81b94" providerId="ADAL" clId="{D71AA2FF-F225-47DE-AE6E-C85D39CD49A9}" dt="2022-06-17T02:50:22.640" v="1059" actId="11529"/>
          <ac:spMkLst>
            <pc:docMk/>
            <pc:sldMk cId="1838220007" sldId="1220"/>
            <ac:spMk id="7" creationId="{A6355876-9A0E-4D6E-9951-F95B8C47A0BF}"/>
          </ac:spMkLst>
        </pc:spChg>
        <pc:spChg chg="add mod">
          <ac:chgData name="身野 良寛／先端技術／JRI (mino yoshihiro)" userId="283734dd-c9e5-4247-9f43-ca5a53f81b94" providerId="ADAL" clId="{D71AA2FF-F225-47DE-AE6E-C85D39CD49A9}" dt="2022-06-20T01:54:00.238" v="1508" actId="1076"/>
          <ac:spMkLst>
            <pc:docMk/>
            <pc:sldMk cId="1838220007" sldId="1220"/>
            <ac:spMk id="8" creationId="{23179061-1EB3-44EA-9D04-057C3538C424}"/>
          </ac:spMkLst>
        </pc:spChg>
        <pc:spChg chg="add mod">
          <ac:chgData name="身野 良寛／先端技術／JRI (mino yoshihiro)" userId="283734dd-c9e5-4247-9f43-ca5a53f81b94" providerId="ADAL" clId="{D71AA2FF-F225-47DE-AE6E-C85D39CD49A9}" dt="2022-06-20T05:19:59.205" v="1832" actId="20577"/>
          <ac:spMkLst>
            <pc:docMk/>
            <pc:sldMk cId="1838220007" sldId="1220"/>
            <ac:spMk id="10" creationId="{816733CD-310A-4AF3-909F-496D337792D0}"/>
          </ac:spMkLst>
        </pc:spChg>
        <pc:spChg chg="add mod">
          <ac:chgData name="身野 良寛／先端技術／JRI (mino yoshihiro)" userId="283734dd-c9e5-4247-9f43-ca5a53f81b94" providerId="ADAL" clId="{D71AA2FF-F225-47DE-AE6E-C85D39CD49A9}" dt="2022-06-20T05:19:54.580" v="1830" actId="20577"/>
          <ac:spMkLst>
            <pc:docMk/>
            <pc:sldMk cId="1838220007" sldId="1220"/>
            <ac:spMk id="11" creationId="{B9D1794C-1021-4174-9523-A63AD1A12521}"/>
          </ac:spMkLst>
        </pc:spChg>
        <pc:spChg chg="add mod">
          <ac:chgData name="身野 良寛／先端技術／JRI (mino yoshihiro)" userId="283734dd-c9e5-4247-9f43-ca5a53f81b94" providerId="ADAL" clId="{D71AA2FF-F225-47DE-AE6E-C85D39CD49A9}" dt="2022-06-20T01:45:07.313" v="1478" actId="14100"/>
          <ac:spMkLst>
            <pc:docMk/>
            <pc:sldMk cId="1838220007" sldId="1220"/>
            <ac:spMk id="12" creationId="{3DDE06D0-40C3-4E3F-ADB6-5DF7584AD157}"/>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16" creationId="{8904EF45-09FC-4A37-B2B1-A7D14BD0788E}"/>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17" creationId="{FC5566E6-822C-48A9-9DF4-754C980EC16B}"/>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18" creationId="{4869DB6A-3ECA-4F1E-86FA-50D55B657A2D}"/>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21" creationId="{93A7F451-7008-49F9-91C6-2F48CC5B7D65}"/>
          </ac:spMkLst>
        </pc:spChg>
        <pc:spChg chg="add del mod">
          <ac:chgData name="身野 良寛／先端技術／JRI (mino yoshihiro)" userId="283734dd-c9e5-4247-9f43-ca5a53f81b94" providerId="ADAL" clId="{D71AA2FF-F225-47DE-AE6E-C85D39CD49A9}" dt="2022-06-20T01:53:12.359" v="1493" actId="478"/>
          <ac:spMkLst>
            <pc:docMk/>
            <pc:sldMk cId="1838220007" sldId="1220"/>
            <ac:spMk id="22" creationId="{55189971-C988-432B-878B-6E2DF7A03BA4}"/>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23" creationId="{4E6B30EC-5EF2-4D83-9D45-DF4B9EB15FFC}"/>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24" creationId="{387E4EBF-3FE3-45A1-80B8-21B1DA3B516C}"/>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25" creationId="{CD95EFC3-E3E2-464A-B9F5-41AE9E52B7A4}"/>
          </ac:spMkLst>
        </pc:spChg>
        <pc:spChg chg="add del mod">
          <ac:chgData name="身野 良寛／先端技術／JRI (mino yoshihiro)" userId="283734dd-c9e5-4247-9f43-ca5a53f81b94" providerId="ADAL" clId="{D71AA2FF-F225-47DE-AE6E-C85D39CD49A9}" dt="2022-06-17T06:39:57.505" v="1351" actId="478"/>
          <ac:spMkLst>
            <pc:docMk/>
            <pc:sldMk cId="1838220007" sldId="1220"/>
            <ac:spMk id="26" creationId="{56B83C1A-CB4D-4E7B-8D46-6DB7376E3D9A}"/>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26" creationId="{E0D2C5B5-4BF5-4D66-97EE-05DA42E3A47E}"/>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27" creationId="{08F9FB20-34ED-421B-822F-6FB541F6A9E6}"/>
          </ac:spMkLst>
        </pc:spChg>
        <pc:spChg chg="add del mod">
          <ac:chgData name="身野 良寛／先端技術／JRI (mino yoshihiro)" userId="283734dd-c9e5-4247-9f43-ca5a53f81b94" providerId="ADAL" clId="{D71AA2FF-F225-47DE-AE6E-C85D39CD49A9}" dt="2022-06-20T01:52:59.293" v="1490" actId="478"/>
          <ac:spMkLst>
            <pc:docMk/>
            <pc:sldMk cId="1838220007" sldId="1220"/>
            <ac:spMk id="28" creationId="{BA27F82E-03F4-45AF-B6BD-0ECE709D2D6D}"/>
          </ac:spMkLst>
        </pc:spChg>
        <pc:spChg chg="add mod">
          <ac:chgData name="身野 良寛／先端技術／JRI (mino yoshihiro)" userId="283734dd-c9e5-4247-9f43-ca5a53f81b94" providerId="ADAL" clId="{D71AA2FF-F225-47DE-AE6E-C85D39CD49A9}" dt="2022-06-20T01:53:38.103" v="1502" actId="1036"/>
          <ac:spMkLst>
            <pc:docMk/>
            <pc:sldMk cId="1838220007" sldId="1220"/>
            <ac:spMk id="29" creationId="{11FB226C-D730-4112-9C19-3027C4EB8DBD}"/>
          </ac:spMkLst>
        </pc:spChg>
        <pc:graphicFrameChg chg="add del mod">
          <ac:chgData name="身野 良寛／先端技術／JRI (mino yoshihiro)" userId="283734dd-c9e5-4247-9f43-ca5a53f81b94" providerId="ADAL" clId="{D71AA2FF-F225-47DE-AE6E-C85D39CD49A9}" dt="2022-06-17T06:33:01.173" v="1285" actId="21"/>
          <ac:graphicFrameMkLst>
            <pc:docMk/>
            <pc:sldMk cId="1838220007" sldId="1220"/>
            <ac:graphicFrameMk id="13" creationId="{72BE14A5-5488-4B5A-B98B-1466427139B6}"/>
          </ac:graphicFrameMkLst>
        </pc:graphicFrameChg>
        <pc:picChg chg="add mod">
          <ac:chgData name="身野 良寛／先端技術／JRI (mino yoshihiro)" userId="283734dd-c9e5-4247-9f43-ca5a53f81b94" providerId="ADAL" clId="{D71AA2FF-F225-47DE-AE6E-C85D39CD49A9}" dt="2022-06-20T01:53:48.931" v="1507" actId="1076"/>
          <ac:picMkLst>
            <pc:docMk/>
            <pc:sldMk cId="1838220007" sldId="1220"/>
            <ac:picMk id="15" creationId="{BC356671-4F36-4D64-9F1D-B1F992286340}"/>
          </ac:picMkLst>
        </pc:picChg>
        <pc:cxnChg chg="add mod">
          <ac:chgData name="身野 良寛／先端技術／JRI (mino yoshihiro)" userId="283734dd-c9e5-4247-9f43-ca5a53f81b94" providerId="ADAL" clId="{D71AA2FF-F225-47DE-AE6E-C85D39CD49A9}" dt="2022-06-20T01:53:38.103" v="1502" actId="1036"/>
          <ac:cxnSpMkLst>
            <pc:docMk/>
            <pc:sldMk cId="1838220007" sldId="1220"/>
            <ac:cxnSpMk id="19" creationId="{5275A3D6-C90B-400B-B52F-A82973840410}"/>
          </ac:cxnSpMkLst>
        </pc:cxnChg>
        <pc:cxnChg chg="add mod">
          <ac:chgData name="身野 良寛／先端技術／JRI (mino yoshihiro)" userId="283734dd-c9e5-4247-9f43-ca5a53f81b94" providerId="ADAL" clId="{D71AA2FF-F225-47DE-AE6E-C85D39CD49A9}" dt="2022-06-20T01:53:38.103" v="1502" actId="1036"/>
          <ac:cxnSpMkLst>
            <pc:docMk/>
            <pc:sldMk cId="1838220007" sldId="1220"/>
            <ac:cxnSpMk id="20" creationId="{E92F6D5F-6DC2-49C0-9B92-C143C8D6F84A}"/>
          </ac:cxnSpMkLst>
        </pc:cxnChg>
      </pc:sldChg>
      <pc:sldChg chg="addSp delSp modSp mod">
        <pc:chgData name="身野 良寛／先端技術／JRI (mino yoshihiro)" userId="283734dd-c9e5-4247-9f43-ca5a53f81b94" providerId="ADAL" clId="{D71AA2FF-F225-47DE-AE6E-C85D39CD49A9}" dt="2022-06-20T02:40:45.344" v="1645" actId="6549"/>
        <pc:sldMkLst>
          <pc:docMk/>
          <pc:sldMk cId="4207355505" sldId="1221"/>
        </pc:sldMkLst>
        <pc:spChg chg="mod">
          <ac:chgData name="身野 良寛／先端技術／JRI (mino yoshihiro)" userId="283734dd-c9e5-4247-9f43-ca5a53f81b94" providerId="ADAL" clId="{D71AA2FF-F225-47DE-AE6E-C85D39CD49A9}" dt="2022-06-17T00:55:18.928" v="619" actId="6549"/>
          <ac:spMkLst>
            <pc:docMk/>
            <pc:sldMk cId="4207355505" sldId="1221"/>
            <ac:spMk id="2" creationId="{D8AEB9E7-8F22-4B5A-B20E-B90AF4D34581}"/>
          </ac:spMkLst>
        </pc:spChg>
        <pc:spChg chg="del">
          <ac:chgData name="身野 良寛／先端技術／JRI (mino yoshihiro)" userId="283734dd-c9e5-4247-9f43-ca5a53f81b94" providerId="ADAL" clId="{D71AA2FF-F225-47DE-AE6E-C85D39CD49A9}" dt="2022-06-17T01:15:19.538" v="621" actId="478"/>
          <ac:spMkLst>
            <pc:docMk/>
            <pc:sldMk cId="4207355505" sldId="1221"/>
            <ac:spMk id="3" creationId="{FEDCCC82-D2CD-4EC5-8459-DD160AEC7F14}"/>
          </ac:spMkLst>
        </pc:spChg>
        <pc:spChg chg="add mod">
          <ac:chgData name="身野 良寛／先端技術／JRI (mino yoshihiro)" userId="283734dd-c9e5-4247-9f43-ca5a53f81b94" providerId="ADAL" clId="{D71AA2FF-F225-47DE-AE6E-C85D39CD49A9}" dt="2022-06-17T01:15:42.158" v="684" actId="6549"/>
          <ac:spMkLst>
            <pc:docMk/>
            <pc:sldMk cId="4207355505" sldId="1221"/>
            <ac:spMk id="5" creationId="{35508DE9-ED51-4640-8965-93AF5F4AEF21}"/>
          </ac:spMkLst>
        </pc:spChg>
        <pc:graphicFrameChg chg="add mod modGraphic">
          <ac:chgData name="身野 良寛／先端技術／JRI (mino yoshihiro)" userId="283734dd-c9e5-4247-9f43-ca5a53f81b94" providerId="ADAL" clId="{D71AA2FF-F225-47DE-AE6E-C85D39CD49A9}" dt="2022-06-20T02:40:45.344" v="1645" actId="6549"/>
          <ac:graphicFrameMkLst>
            <pc:docMk/>
            <pc:sldMk cId="4207355505" sldId="1221"/>
            <ac:graphicFrameMk id="4" creationId="{A2F73219-61BC-4F02-8CAB-38BEC789C3C4}"/>
          </ac:graphicFrameMkLst>
        </pc:graphicFrameChg>
      </pc:sldChg>
      <pc:sldChg chg="addSp delSp modSp mod ord">
        <pc:chgData name="身野 良寛／先端技術／JRI (mino yoshihiro)" userId="283734dd-c9e5-4247-9f43-ca5a53f81b94" providerId="ADAL" clId="{D71AA2FF-F225-47DE-AE6E-C85D39CD49A9}" dt="2022-07-12T01:14:24.788" v="2709" actId="14734"/>
        <pc:sldMkLst>
          <pc:docMk/>
          <pc:sldMk cId="3409757271" sldId="1222"/>
        </pc:sldMkLst>
        <pc:spChg chg="mod">
          <ac:chgData name="身野 良寛／先端技術／JRI (mino yoshihiro)" userId="283734dd-c9e5-4247-9f43-ca5a53f81b94" providerId="ADAL" clId="{D71AA2FF-F225-47DE-AE6E-C85D39CD49A9}" dt="2022-06-20T02:41:18.126" v="1667" actId="20577"/>
          <ac:spMkLst>
            <pc:docMk/>
            <pc:sldMk cId="3409757271" sldId="1222"/>
            <ac:spMk id="2" creationId="{6C86CDD5-A1F6-4638-BD09-9492B97A8A08}"/>
          </ac:spMkLst>
        </pc:spChg>
        <pc:spChg chg="del">
          <ac:chgData name="身野 良寛／先端技術／JRI (mino yoshihiro)" userId="283734dd-c9e5-4247-9f43-ca5a53f81b94" providerId="ADAL" clId="{D71AA2FF-F225-47DE-AE6E-C85D39CD49A9}" dt="2022-06-20T02:41:25.822" v="1668" actId="478"/>
          <ac:spMkLst>
            <pc:docMk/>
            <pc:sldMk cId="3409757271" sldId="1222"/>
            <ac:spMk id="3" creationId="{6634E7CB-7C9A-400E-AD75-533C256E9636}"/>
          </ac:spMkLst>
        </pc:spChg>
        <pc:spChg chg="add mod">
          <ac:chgData name="身野 良寛／先端技術／JRI (mino yoshihiro)" userId="283734dd-c9e5-4247-9f43-ca5a53f81b94" providerId="ADAL" clId="{D71AA2FF-F225-47DE-AE6E-C85D39CD49A9}" dt="2022-07-12T01:13:59.312" v="2682" actId="14100"/>
          <ac:spMkLst>
            <pc:docMk/>
            <pc:sldMk cId="3409757271" sldId="1222"/>
            <ac:spMk id="5" creationId="{4374D0EC-8D03-4FC0-9214-CA4210D93DD0}"/>
          </ac:spMkLst>
        </pc:spChg>
        <pc:graphicFrameChg chg="add mod modGraphic">
          <ac:chgData name="身野 良寛／先端技術／JRI (mino yoshihiro)" userId="283734dd-c9e5-4247-9f43-ca5a53f81b94" providerId="ADAL" clId="{D71AA2FF-F225-47DE-AE6E-C85D39CD49A9}" dt="2022-07-12T01:14:24.788" v="2709" actId="14734"/>
          <ac:graphicFrameMkLst>
            <pc:docMk/>
            <pc:sldMk cId="3409757271" sldId="1222"/>
            <ac:graphicFrameMk id="4" creationId="{FCF605E4-98A7-4528-B196-7A0D1B7031BE}"/>
          </ac:graphicFrameMkLst>
        </pc:graphicFrameChg>
      </pc:sldChg>
      <pc:sldChg chg="addSp delSp modSp new mod">
        <pc:chgData name="身野 良寛／先端技術／JRI (mino yoshihiro)" userId="283734dd-c9e5-4247-9f43-ca5a53f81b94" providerId="ADAL" clId="{D71AA2FF-F225-47DE-AE6E-C85D39CD49A9}" dt="2022-07-11T09:49:46.102" v="2310" actId="20577"/>
        <pc:sldMkLst>
          <pc:docMk/>
          <pc:sldMk cId="2887196329" sldId="1223"/>
        </pc:sldMkLst>
        <pc:spChg chg="mod">
          <ac:chgData name="身野 良寛／先端技術／JRI (mino yoshihiro)" userId="283734dd-c9e5-4247-9f43-ca5a53f81b94" providerId="ADAL" clId="{D71AA2FF-F225-47DE-AE6E-C85D39CD49A9}" dt="2022-06-20T02:42:03.711" v="1726" actId="6549"/>
          <ac:spMkLst>
            <pc:docMk/>
            <pc:sldMk cId="2887196329" sldId="1223"/>
            <ac:spMk id="2" creationId="{0EE23043-0C5B-4CA6-AFE3-1DA5B375BE51}"/>
          </ac:spMkLst>
        </pc:spChg>
        <pc:spChg chg="del">
          <ac:chgData name="身野 良寛／先端技術／JRI (mino yoshihiro)" userId="283734dd-c9e5-4247-9f43-ca5a53f81b94" providerId="ADAL" clId="{D71AA2FF-F225-47DE-AE6E-C85D39CD49A9}" dt="2022-06-20T02:42:35.866" v="1748" actId="478"/>
          <ac:spMkLst>
            <pc:docMk/>
            <pc:sldMk cId="2887196329" sldId="1223"/>
            <ac:spMk id="3" creationId="{D9BD8698-7AD7-4252-A976-9267CEB463ED}"/>
          </ac:spMkLst>
        </pc:spChg>
        <pc:spChg chg="add mod">
          <ac:chgData name="身野 良寛／先端技術／JRI (mino yoshihiro)" userId="283734dd-c9e5-4247-9f43-ca5a53f81b94" providerId="ADAL" clId="{D71AA2FF-F225-47DE-AE6E-C85D39CD49A9}" dt="2022-06-20T02:42:36.245" v="1749"/>
          <ac:spMkLst>
            <pc:docMk/>
            <pc:sldMk cId="2887196329" sldId="1223"/>
            <ac:spMk id="5" creationId="{5DB29A3F-546C-49A6-AD0E-256EC96FC2CC}"/>
          </ac:spMkLst>
        </pc:spChg>
        <pc:graphicFrameChg chg="add mod modGraphic">
          <ac:chgData name="身野 良寛／先端技術／JRI (mino yoshihiro)" userId="283734dd-c9e5-4247-9f43-ca5a53f81b94" providerId="ADAL" clId="{D71AA2FF-F225-47DE-AE6E-C85D39CD49A9}" dt="2022-07-11T09:49:46.102" v="2310" actId="20577"/>
          <ac:graphicFrameMkLst>
            <pc:docMk/>
            <pc:sldMk cId="2887196329" sldId="1223"/>
            <ac:graphicFrameMk id="4" creationId="{908B66F2-B57A-4FF9-8FAA-B430F07DD88A}"/>
          </ac:graphicFrameMkLst>
        </pc:graphicFrameChg>
      </pc:sldChg>
      <pc:sldChg chg="addSp delSp modSp new mod ord">
        <pc:chgData name="身野 良寛／先端技術／JRI (mino yoshihiro)" userId="283734dd-c9e5-4247-9f43-ca5a53f81b94" providerId="ADAL" clId="{D71AA2FF-F225-47DE-AE6E-C85D39CD49A9}" dt="2022-07-12T01:30:31.961" v="2797" actId="255"/>
        <pc:sldMkLst>
          <pc:docMk/>
          <pc:sldMk cId="598871386" sldId="1224"/>
        </pc:sldMkLst>
        <pc:spChg chg="mod">
          <ac:chgData name="身野 良寛／先端技術／JRI (mino yoshihiro)" userId="283734dd-c9e5-4247-9f43-ca5a53f81b94" providerId="ADAL" clId="{D71AA2FF-F225-47DE-AE6E-C85D39CD49A9}" dt="2022-06-20T02:42:22.705" v="1747" actId="6549"/>
          <ac:spMkLst>
            <pc:docMk/>
            <pc:sldMk cId="598871386" sldId="1224"/>
            <ac:spMk id="2" creationId="{95B7EADD-0078-4EF4-870E-C1CAC7D1F8C1}"/>
          </ac:spMkLst>
        </pc:spChg>
        <pc:spChg chg="del">
          <ac:chgData name="身野 良寛／先端技術／JRI (mino yoshihiro)" userId="283734dd-c9e5-4247-9f43-ca5a53f81b94" providerId="ADAL" clId="{D71AA2FF-F225-47DE-AE6E-C85D39CD49A9}" dt="2022-07-11T08:10:33.873" v="1836" actId="478"/>
          <ac:spMkLst>
            <pc:docMk/>
            <pc:sldMk cId="598871386" sldId="1224"/>
            <ac:spMk id="3" creationId="{F7B0A774-1B43-4B13-A014-253A608712D5}"/>
          </ac:spMkLst>
        </pc:spChg>
        <pc:spChg chg="del mod">
          <ac:chgData name="身野 良寛／先端技術／JRI (mino yoshihiro)" userId="283734dd-c9e5-4247-9f43-ca5a53f81b94" providerId="ADAL" clId="{D71AA2FF-F225-47DE-AE6E-C85D39CD49A9}" dt="2022-07-11T08:54:05.655" v="2084" actId="478"/>
          <ac:spMkLst>
            <pc:docMk/>
            <pc:sldMk cId="598871386" sldId="1224"/>
            <ac:spMk id="4" creationId="{4C74AB0F-799D-46F4-81A4-4458FD0126BD}"/>
          </ac:spMkLst>
        </pc:spChg>
        <pc:spChg chg="add mod">
          <ac:chgData name="身野 良寛／先端技術／JRI (mino yoshihiro)" userId="283734dd-c9e5-4247-9f43-ca5a53f81b94" providerId="ADAL" clId="{D71AA2FF-F225-47DE-AE6E-C85D39CD49A9}" dt="2022-07-12T01:15:43.898" v="2734" actId="6549"/>
          <ac:spMkLst>
            <pc:docMk/>
            <pc:sldMk cId="598871386" sldId="1224"/>
            <ac:spMk id="5" creationId="{9AE8DD78-CF79-4354-8E43-061349EF77B6}"/>
          </ac:spMkLst>
        </pc:spChg>
        <pc:spChg chg="add mod">
          <ac:chgData name="身野 良寛／先端技術／JRI (mino yoshihiro)" userId="283734dd-c9e5-4247-9f43-ca5a53f81b94" providerId="ADAL" clId="{D71AA2FF-F225-47DE-AE6E-C85D39CD49A9}" dt="2022-07-11T08:56:56.702" v="2125" actId="208"/>
          <ac:spMkLst>
            <pc:docMk/>
            <pc:sldMk cId="598871386" sldId="1224"/>
            <ac:spMk id="7" creationId="{910A12A0-5519-4553-B6B5-E1F6A3841B77}"/>
          </ac:spMkLst>
        </pc:spChg>
        <pc:spChg chg="add mod">
          <ac:chgData name="身野 良寛／先端技術／JRI (mino yoshihiro)" userId="283734dd-c9e5-4247-9f43-ca5a53f81b94" providerId="ADAL" clId="{D71AA2FF-F225-47DE-AE6E-C85D39CD49A9}" dt="2022-07-11T08:57:52.980" v="2134" actId="1038"/>
          <ac:spMkLst>
            <pc:docMk/>
            <pc:sldMk cId="598871386" sldId="1224"/>
            <ac:spMk id="8" creationId="{122BCA66-E588-4832-AB32-3917B18BAF59}"/>
          </ac:spMkLst>
        </pc:spChg>
        <pc:spChg chg="add mod">
          <ac:chgData name="身野 良寛／先端技術／JRI (mino yoshihiro)" userId="283734dd-c9e5-4247-9f43-ca5a53f81b94" providerId="ADAL" clId="{D71AA2FF-F225-47DE-AE6E-C85D39CD49A9}" dt="2022-07-11T08:56:56.702" v="2125" actId="208"/>
          <ac:spMkLst>
            <pc:docMk/>
            <pc:sldMk cId="598871386" sldId="1224"/>
            <ac:spMk id="9" creationId="{F11DD906-E1CA-4474-8020-0371C89B9498}"/>
          </ac:spMkLst>
        </pc:spChg>
        <pc:spChg chg="add del mod">
          <ac:chgData name="身野 良寛／先端技術／JRI (mino yoshihiro)" userId="283734dd-c9e5-4247-9f43-ca5a53f81b94" providerId="ADAL" clId="{D71AA2FF-F225-47DE-AE6E-C85D39CD49A9}" dt="2022-07-11T08:55:18.196" v="2119" actId="478"/>
          <ac:spMkLst>
            <pc:docMk/>
            <pc:sldMk cId="598871386" sldId="1224"/>
            <ac:spMk id="10" creationId="{DEA06C4E-F84C-4C9E-9379-364B8A0D7762}"/>
          </ac:spMkLst>
        </pc:spChg>
        <pc:spChg chg="add mod">
          <ac:chgData name="身野 良寛／先端技術／JRI (mino yoshihiro)" userId="283734dd-c9e5-4247-9f43-ca5a53f81b94" providerId="ADAL" clId="{D71AA2FF-F225-47DE-AE6E-C85D39CD49A9}" dt="2022-07-12T01:30:31.961" v="2797" actId="255"/>
          <ac:spMkLst>
            <pc:docMk/>
            <pc:sldMk cId="598871386" sldId="1224"/>
            <ac:spMk id="11" creationId="{A0A80380-ADFB-4A36-BF16-629C9FA583FE}"/>
          </ac:spMkLst>
        </pc:spChg>
        <pc:spChg chg="add mod">
          <ac:chgData name="身野 良寛／先端技術／JRI (mino yoshihiro)" userId="283734dd-c9e5-4247-9f43-ca5a53f81b94" providerId="ADAL" clId="{D71AA2FF-F225-47DE-AE6E-C85D39CD49A9}" dt="2022-07-11T08:56:56.702" v="2125" actId="208"/>
          <ac:spMkLst>
            <pc:docMk/>
            <pc:sldMk cId="598871386" sldId="1224"/>
            <ac:spMk id="12" creationId="{476C2B39-2010-4622-83A8-59F5948DBB3B}"/>
          </ac:spMkLst>
        </pc:spChg>
        <pc:spChg chg="add mod">
          <ac:chgData name="身野 良寛／先端技術／JRI (mino yoshihiro)" userId="283734dd-c9e5-4247-9f43-ca5a53f81b94" providerId="ADAL" clId="{D71AA2FF-F225-47DE-AE6E-C85D39CD49A9}" dt="2022-07-11T08:55:46.133" v="2123" actId="1076"/>
          <ac:spMkLst>
            <pc:docMk/>
            <pc:sldMk cId="598871386" sldId="1224"/>
            <ac:spMk id="13" creationId="{E81D2590-3FA3-453A-8EEC-25FE62281614}"/>
          </ac:spMkLst>
        </pc:spChg>
        <pc:spChg chg="add del mod">
          <ac:chgData name="身野 良寛／先端技術／JRI (mino yoshihiro)" userId="283734dd-c9e5-4247-9f43-ca5a53f81b94" providerId="ADAL" clId="{D71AA2FF-F225-47DE-AE6E-C85D39CD49A9}" dt="2022-07-11T08:55:18.196" v="2119" actId="478"/>
          <ac:spMkLst>
            <pc:docMk/>
            <pc:sldMk cId="598871386" sldId="1224"/>
            <ac:spMk id="14" creationId="{2E524811-3C16-4645-ADDF-ACFCEF82192B}"/>
          </ac:spMkLst>
        </pc:spChg>
        <pc:spChg chg="add mod">
          <ac:chgData name="身野 良寛／先端技術／JRI (mino yoshihiro)" userId="283734dd-c9e5-4247-9f43-ca5a53f81b94" providerId="ADAL" clId="{D71AA2FF-F225-47DE-AE6E-C85D39CD49A9}" dt="2022-07-11T08:56:56.702" v="2125" actId="208"/>
          <ac:spMkLst>
            <pc:docMk/>
            <pc:sldMk cId="598871386" sldId="1224"/>
            <ac:spMk id="15" creationId="{B4DD0F4D-05B1-4796-A853-CD522997D517}"/>
          </ac:spMkLst>
        </pc:spChg>
        <pc:spChg chg="add mod">
          <ac:chgData name="身野 良寛／先端技術／JRI (mino yoshihiro)" userId="283734dd-c9e5-4247-9f43-ca5a53f81b94" providerId="ADAL" clId="{D71AA2FF-F225-47DE-AE6E-C85D39CD49A9}" dt="2022-07-11T08:55:38.810" v="2122" actId="1076"/>
          <ac:spMkLst>
            <pc:docMk/>
            <pc:sldMk cId="598871386" sldId="1224"/>
            <ac:spMk id="16" creationId="{2FCE23EE-3941-4FB3-9E63-F90255A609F1}"/>
          </ac:spMkLst>
        </pc:spChg>
        <pc:spChg chg="add mod">
          <ac:chgData name="身野 良寛／先端技術／JRI (mino yoshihiro)" userId="283734dd-c9e5-4247-9f43-ca5a53f81b94" providerId="ADAL" clId="{D71AA2FF-F225-47DE-AE6E-C85D39CD49A9}" dt="2022-07-11T08:55:34.649" v="2121" actId="1076"/>
          <ac:spMkLst>
            <pc:docMk/>
            <pc:sldMk cId="598871386" sldId="1224"/>
            <ac:spMk id="17" creationId="{F3E854B8-57F7-47C8-92A2-86DC9E81A726}"/>
          </ac:spMkLst>
        </pc:spChg>
        <pc:spChg chg="add mod">
          <ac:chgData name="身野 良寛／先端技術／JRI (mino yoshihiro)" userId="283734dd-c9e5-4247-9f43-ca5a53f81b94" providerId="ADAL" clId="{D71AA2FF-F225-47DE-AE6E-C85D39CD49A9}" dt="2022-07-11T09:00:25.186" v="2292" actId="20577"/>
          <ac:spMkLst>
            <pc:docMk/>
            <pc:sldMk cId="598871386" sldId="1224"/>
            <ac:spMk id="18" creationId="{B7A274D8-92CF-40BD-A5B1-A8ECD5697234}"/>
          </ac:spMkLst>
        </pc:spChg>
        <pc:spChg chg="add mod">
          <ac:chgData name="身野 良寛／先端技術／JRI (mino yoshihiro)" userId="283734dd-c9e5-4247-9f43-ca5a53f81b94" providerId="ADAL" clId="{D71AA2FF-F225-47DE-AE6E-C85D39CD49A9}" dt="2022-07-12T01:16:01.483" v="2747" actId="14100"/>
          <ac:spMkLst>
            <pc:docMk/>
            <pc:sldMk cId="598871386" sldId="1224"/>
            <ac:spMk id="19" creationId="{CE91E94A-DF77-4DDF-9674-27015D34CBEF}"/>
          </ac:spMkLst>
        </pc:spChg>
        <pc:graphicFrameChg chg="add mod modGraphic">
          <ac:chgData name="身野 良寛／先端技術／JRI (mino yoshihiro)" userId="283734dd-c9e5-4247-9f43-ca5a53f81b94" providerId="ADAL" clId="{D71AA2FF-F225-47DE-AE6E-C85D39CD49A9}" dt="2022-07-11T08:57:23.715" v="2127" actId="207"/>
          <ac:graphicFrameMkLst>
            <pc:docMk/>
            <pc:sldMk cId="598871386" sldId="1224"/>
            <ac:graphicFrameMk id="6" creationId="{C0EE28F4-522A-4770-8849-15BF34BB0461}"/>
          </ac:graphicFrameMkLst>
        </pc:graphicFrameChg>
      </pc:sldChg>
      <pc:sldChg chg="modSp new mod">
        <pc:chgData name="身野 良寛／先端技術／JRI (mino yoshihiro)" userId="283734dd-c9e5-4247-9f43-ca5a53f81b94" providerId="ADAL" clId="{D71AA2FF-F225-47DE-AE6E-C85D39CD49A9}" dt="2022-06-20T06:55:59.692" v="1834" actId="20577"/>
        <pc:sldMkLst>
          <pc:docMk/>
          <pc:sldMk cId="2444312215" sldId="1225"/>
        </pc:sldMkLst>
        <pc:spChg chg="mod">
          <ac:chgData name="身野 良寛／先端技術／JRI (mino yoshihiro)" userId="283734dd-c9e5-4247-9f43-ca5a53f81b94" providerId="ADAL" clId="{D71AA2FF-F225-47DE-AE6E-C85D39CD49A9}" dt="2022-06-16T01:21:12.013" v="334" actId="20577"/>
          <ac:spMkLst>
            <pc:docMk/>
            <pc:sldMk cId="2444312215" sldId="1225"/>
            <ac:spMk id="2" creationId="{5C825B72-8BAB-40A2-B201-9CB512B0D13F}"/>
          </ac:spMkLst>
        </pc:spChg>
        <pc:spChg chg="mod">
          <ac:chgData name="身野 良寛／先端技術／JRI (mino yoshihiro)" userId="283734dd-c9e5-4247-9f43-ca5a53f81b94" providerId="ADAL" clId="{D71AA2FF-F225-47DE-AE6E-C85D39CD49A9}" dt="2022-06-20T06:55:59.692" v="1834" actId="20577"/>
          <ac:spMkLst>
            <pc:docMk/>
            <pc:sldMk cId="2444312215" sldId="1225"/>
            <ac:spMk id="3" creationId="{3704E2F1-E9C5-4E54-A6C7-59250279D17C}"/>
          </ac:spMkLst>
        </pc:spChg>
      </pc:sldChg>
      <pc:sldMasterChg chg="modSp mod">
        <pc:chgData name="身野 良寛／先端技術／JRI (mino yoshihiro)" userId="283734dd-c9e5-4247-9f43-ca5a53f81b94" providerId="ADAL" clId="{D71AA2FF-F225-47DE-AE6E-C85D39CD49A9}" dt="2022-07-12T01:13:08.083" v="2681" actId="20577"/>
        <pc:sldMasterMkLst>
          <pc:docMk/>
          <pc:sldMasterMk cId="3777605375" sldId="2147483778"/>
        </pc:sldMasterMkLst>
        <pc:spChg chg="mod">
          <ac:chgData name="身野 良寛／先端技術／JRI (mino yoshihiro)" userId="283734dd-c9e5-4247-9f43-ca5a53f81b94" providerId="ADAL" clId="{D71AA2FF-F225-47DE-AE6E-C85D39CD49A9}" dt="2022-07-12T01:13:08.083" v="2681" actId="20577"/>
          <ac:spMkLst>
            <pc:docMk/>
            <pc:sldMasterMk cId="3777605375" sldId="2147483778"/>
            <ac:spMk id="7" creationId="{506AF1B4-8FA8-4ACB-9B8D-F9DABD4A1C40}"/>
          </ac:spMkLst>
        </pc:spChg>
      </pc:sldMasterChg>
    </pc:docChg>
  </pc:docChgLst>
  <pc:docChgLst>
    <pc:chgData name="渡邉 一生／先端技術／JRI (watanabe kazuo)" userId="cdd4a21d-5ef7-45ec-b427-028634c7c82a" providerId="ADAL" clId="{7FB4CDCC-F0B5-45B3-B44D-112108077746}"/>
    <pc:docChg chg="undo custSel modSld">
      <pc:chgData name="渡邉 一生／先端技術／JRI (watanabe kazuo)" userId="cdd4a21d-5ef7-45ec-b427-028634c7c82a" providerId="ADAL" clId="{7FB4CDCC-F0B5-45B3-B44D-112108077746}" dt="2022-09-15T00:56:30.038" v="396" actId="20577"/>
      <pc:docMkLst>
        <pc:docMk/>
      </pc:docMkLst>
      <pc:sldChg chg="modSp mod">
        <pc:chgData name="渡邉 一生／先端技術／JRI (watanabe kazuo)" userId="cdd4a21d-5ef7-45ec-b427-028634c7c82a" providerId="ADAL" clId="{7FB4CDCC-F0B5-45B3-B44D-112108077746}" dt="2022-09-15T00:50:17.756" v="268" actId="20577"/>
        <pc:sldMkLst>
          <pc:docMk/>
          <pc:sldMk cId="598871386" sldId="1224"/>
        </pc:sldMkLst>
        <pc:spChg chg="mod">
          <ac:chgData name="渡邉 一生／先端技術／JRI (watanabe kazuo)" userId="cdd4a21d-5ef7-45ec-b427-028634c7c82a" providerId="ADAL" clId="{7FB4CDCC-F0B5-45B3-B44D-112108077746}" dt="2022-09-15T00:50:17.756" v="268" actId="20577"/>
          <ac:spMkLst>
            <pc:docMk/>
            <pc:sldMk cId="598871386" sldId="1224"/>
            <ac:spMk id="3" creationId="{4B89B98F-8A3F-4C9B-8048-334935669FE8}"/>
          </ac:spMkLst>
        </pc:spChg>
      </pc:sldChg>
      <pc:sldChg chg="modSp mod">
        <pc:chgData name="渡邉 一生／先端技術／JRI (watanabe kazuo)" userId="cdd4a21d-5ef7-45ec-b427-028634c7c82a" providerId="ADAL" clId="{7FB4CDCC-F0B5-45B3-B44D-112108077746}" dt="2022-09-15T00:51:57.804" v="309" actId="20577"/>
        <pc:sldMkLst>
          <pc:docMk/>
          <pc:sldMk cId="1098266339" sldId="1226"/>
        </pc:sldMkLst>
        <pc:spChg chg="mod">
          <ac:chgData name="渡邉 一生／先端技術／JRI (watanabe kazuo)" userId="cdd4a21d-5ef7-45ec-b427-028634c7c82a" providerId="ADAL" clId="{7FB4CDCC-F0B5-45B3-B44D-112108077746}" dt="2022-09-15T00:51:57.804" v="309" actId="20577"/>
          <ac:spMkLst>
            <pc:docMk/>
            <pc:sldMk cId="1098266339" sldId="1226"/>
            <ac:spMk id="3" creationId="{4B89B98F-8A3F-4C9B-8048-334935669FE8}"/>
          </ac:spMkLst>
        </pc:spChg>
      </pc:sldChg>
      <pc:sldChg chg="modSp mod">
        <pc:chgData name="渡邉 一生／先端技術／JRI (watanabe kazuo)" userId="cdd4a21d-5ef7-45ec-b427-028634c7c82a" providerId="ADAL" clId="{7FB4CDCC-F0B5-45B3-B44D-112108077746}" dt="2022-09-15T00:53:15.782" v="324" actId="20577"/>
        <pc:sldMkLst>
          <pc:docMk/>
          <pc:sldMk cId="621959009" sldId="1229"/>
        </pc:sldMkLst>
        <pc:spChg chg="mod">
          <ac:chgData name="渡邉 一生／先端技術／JRI (watanabe kazuo)" userId="cdd4a21d-5ef7-45ec-b427-028634c7c82a" providerId="ADAL" clId="{7FB4CDCC-F0B5-45B3-B44D-112108077746}" dt="2022-09-15T00:53:15.782" v="324" actId="20577"/>
          <ac:spMkLst>
            <pc:docMk/>
            <pc:sldMk cId="621959009" sldId="1229"/>
            <ac:spMk id="5" creationId="{9AE8DD78-CF79-4354-8E43-061349EF77B6}"/>
          </ac:spMkLst>
        </pc:spChg>
      </pc:sldChg>
      <pc:sldChg chg="modSp mod">
        <pc:chgData name="渡邉 一生／先端技術／JRI (watanabe kazuo)" userId="cdd4a21d-5ef7-45ec-b427-028634c7c82a" providerId="ADAL" clId="{7FB4CDCC-F0B5-45B3-B44D-112108077746}" dt="2022-09-15T00:56:30.038" v="396" actId="20577"/>
        <pc:sldMkLst>
          <pc:docMk/>
          <pc:sldMk cId="3384042751" sldId="1230"/>
        </pc:sldMkLst>
        <pc:spChg chg="mod">
          <ac:chgData name="渡邉 一生／先端技術／JRI (watanabe kazuo)" userId="cdd4a21d-5ef7-45ec-b427-028634c7c82a" providerId="ADAL" clId="{7FB4CDCC-F0B5-45B3-B44D-112108077746}" dt="2022-09-15T00:56:30.038" v="396" actId="20577"/>
          <ac:spMkLst>
            <pc:docMk/>
            <pc:sldMk cId="3384042751" sldId="1230"/>
            <ac:spMk id="4" creationId="{4D2A2472-7A6F-4C48-A12E-FECCE260EDE6}"/>
          </ac:spMkLst>
        </pc:spChg>
      </pc:sldChg>
      <pc:sldChg chg="modSp mod">
        <pc:chgData name="渡邉 一生／先端技術／JRI (watanabe kazuo)" userId="cdd4a21d-5ef7-45ec-b427-028634c7c82a" providerId="ADAL" clId="{7FB4CDCC-F0B5-45B3-B44D-112108077746}" dt="2022-09-15T00:46:53.031" v="9" actId="20577"/>
        <pc:sldMkLst>
          <pc:docMk/>
          <pc:sldMk cId="1956115828" sldId="1231"/>
        </pc:sldMkLst>
        <pc:spChg chg="mod">
          <ac:chgData name="渡邉 一生／先端技術／JRI (watanabe kazuo)" userId="cdd4a21d-5ef7-45ec-b427-028634c7c82a" providerId="ADAL" clId="{7FB4CDCC-F0B5-45B3-B44D-112108077746}" dt="2022-09-15T00:46:53.031" v="9" actId="20577"/>
          <ac:spMkLst>
            <pc:docMk/>
            <pc:sldMk cId="1956115828" sldId="1231"/>
            <ac:spMk id="5" creationId="{9AE8DD78-CF79-4354-8E43-061349EF77B6}"/>
          </ac:spMkLst>
        </pc:spChg>
      </pc:sldChg>
      <pc:sldChg chg="modSp mod">
        <pc:chgData name="渡邉 一生／先端技術／JRI (watanabe kazuo)" userId="cdd4a21d-5ef7-45ec-b427-028634c7c82a" providerId="ADAL" clId="{7FB4CDCC-F0B5-45B3-B44D-112108077746}" dt="2022-09-15T00:49:19.400" v="241" actId="20577"/>
        <pc:sldMkLst>
          <pc:docMk/>
          <pc:sldMk cId="1147625010" sldId="1232"/>
        </pc:sldMkLst>
        <pc:spChg chg="mod">
          <ac:chgData name="渡邉 一生／先端技術／JRI (watanabe kazuo)" userId="cdd4a21d-5ef7-45ec-b427-028634c7c82a" providerId="ADAL" clId="{7FB4CDCC-F0B5-45B3-B44D-112108077746}" dt="2022-09-15T00:48:33.070" v="85" actId="20577"/>
          <ac:spMkLst>
            <pc:docMk/>
            <pc:sldMk cId="1147625010" sldId="1232"/>
            <ac:spMk id="2" creationId="{95B7EADD-0078-4EF4-870E-C1CAC7D1F8C1}"/>
          </ac:spMkLst>
        </pc:spChg>
        <pc:spChg chg="mod">
          <ac:chgData name="渡邉 一生／先端技術／JRI (watanabe kazuo)" userId="cdd4a21d-5ef7-45ec-b427-028634c7c82a" providerId="ADAL" clId="{7FB4CDCC-F0B5-45B3-B44D-112108077746}" dt="2022-09-15T00:49:19.400" v="241" actId="20577"/>
          <ac:spMkLst>
            <pc:docMk/>
            <pc:sldMk cId="1147625010" sldId="1232"/>
            <ac:spMk id="7" creationId="{D3E82EAA-9366-4FDD-96CB-69239470C5A0}"/>
          </ac:spMkLst>
        </pc:spChg>
      </pc:sldChg>
    </pc:docChg>
  </pc:docChgLst>
  <pc:docChgLst>
    <pc:chgData name="間瀬 英之／先端技術／JRI (mase hideyuki)" userId="4a58e916-9370-4181-9cdb-3ac25d89dc8e" providerId="ADAL" clId="{1F401866-2C2E-4D2C-97BD-1457AA147772}"/>
    <pc:docChg chg="undo custSel addSld modSld">
      <pc:chgData name="間瀬 英之／先端技術／JRI (mase hideyuki)" userId="4a58e916-9370-4181-9cdb-3ac25d89dc8e" providerId="ADAL" clId="{1F401866-2C2E-4D2C-97BD-1457AA147772}" dt="2021-09-06T08:48:46.452" v="225" actId="20577"/>
      <pc:docMkLst>
        <pc:docMk/>
      </pc:docMkLst>
      <pc:sldChg chg="modSp mod">
        <pc:chgData name="間瀬 英之／先端技術／JRI (mase hideyuki)" userId="4a58e916-9370-4181-9cdb-3ac25d89dc8e" providerId="ADAL" clId="{1F401866-2C2E-4D2C-97BD-1457AA147772}" dt="2021-09-06T08:48:46.452" v="225" actId="20577"/>
        <pc:sldMkLst>
          <pc:docMk/>
          <pc:sldMk cId="4142819572" sldId="1101"/>
        </pc:sldMkLst>
        <pc:spChg chg="mod">
          <ac:chgData name="間瀬 英之／先端技術／JRI (mase hideyuki)" userId="4a58e916-9370-4181-9cdb-3ac25d89dc8e" providerId="ADAL" clId="{1F401866-2C2E-4D2C-97BD-1457AA147772}" dt="2021-09-06T08:48:46.452" v="225" actId="20577"/>
          <ac:spMkLst>
            <pc:docMk/>
            <pc:sldMk cId="4142819572" sldId="1101"/>
            <ac:spMk id="5" creationId="{9977C2BB-09BB-4551-80C0-514F9A6A667C}"/>
          </ac:spMkLst>
        </pc:spChg>
      </pc:sldChg>
      <pc:sldChg chg="addSp delSp modSp mod">
        <pc:chgData name="間瀬 英之／先端技術／JRI (mase hideyuki)" userId="4a58e916-9370-4181-9cdb-3ac25d89dc8e" providerId="ADAL" clId="{1F401866-2C2E-4D2C-97BD-1457AA147772}" dt="2021-09-06T08:46:01.451" v="185" actId="14100"/>
        <pc:sldMkLst>
          <pc:docMk/>
          <pc:sldMk cId="2110386747" sldId="1148"/>
        </pc:sldMkLst>
        <pc:spChg chg="add mod">
          <ac:chgData name="間瀬 英之／先端技術／JRI (mase hideyuki)" userId="4a58e916-9370-4181-9cdb-3ac25d89dc8e" providerId="ADAL" clId="{1F401866-2C2E-4D2C-97BD-1457AA147772}" dt="2021-09-06T08:46:01.451" v="185" actId="14100"/>
          <ac:spMkLst>
            <pc:docMk/>
            <pc:sldMk cId="2110386747" sldId="1148"/>
            <ac:spMk id="6" creationId="{82A3BDC3-07A9-4722-BA11-41806B06BBD1}"/>
          </ac:spMkLst>
        </pc:spChg>
        <pc:spChg chg="del">
          <ac:chgData name="間瀬 英之／先端技術／JRI (mase hideyuki)" userId="4a58e916-9370-4181-9cdb-3ac25d89dc8e" providerId="ADAL" clId="{1F401866-2C2E-4D2C-97BD-1457AA147772}" dt="2021-09-06T08:43:56.722" v="159" actId="478"/>
          <ac:spMkLst>
            <pc:docMk/>
            <pc:sldMk cId="2110386747" sldId="1148"/>
            <ac:spMk id="7" creationId="{10C426BE-7703-4C0A-9E14-D405BDB96466}"/>
          </ac:spMkLst>
        </pc:spChg>
        <pc:graphicFrameChg chg="add mod modGraphic">
          <ac:chgData name="間瀬 英之／先端技術／JRI (mase hideyuki)" userId="4a58e916-9370-4181-9cdb-3ac25d89dc8e" providerId="ADAL" clId="{1F401866-2C2E-4D2C-97BD-1457AA147772}" dt="2021-09-06T08:44:27.959" v="165" actId="403"/>
          <ac:graphicFrameMkLst>
            <pc:docMk/>
            <pc:sldMk cId="2110386747" sldId="1148"/>
            <ac:graphicFrameMk id="5" creationId="{D991B318-0F23-45E8-9DFB-5890637A095C}"/>
          </ac:graphicFrameMkLst>
        </pc:graphicFrameChg>
      </pc:sldChg>
      <pc:sldChg chg="addSp delSp modSp add mod">
        <pc:chgData name="間瀬 英之／先端技術／JRI (mase hideyuki)" userId="4a58e916-9370-4181-9cdb-3ac25d89dc8e" providerId="ADAL" clId="{1F401866-2C2E-4D2C-97BD-1457AA147772}" dt="2021-09-06T08:46:30.352" v="191" actId="14100"/>
        <pc:sldMkLst>
          <pc:docMk/>
          <pc:sldMk cId="675731670" sldId="1166"/>
        </pc:sldMkLst>
        <pc:spChg chg="del">
          <ac:chgData name="間瀬 英之／先端技術／JRI (mase hideyuki)" userId="4a58e916-9370-4181-9cdb-3ac25d89dc8e" providerId="ADAL" clId="{1F401866-2C2E-4D2C-97BD-1457AA147772}" dt="2021-09-06T08:46:05.105" v="186" actId="478"/>
          <ac:spMkLst>
            <pc:docMk/>
            <pc:sldMk cId="675731670" sldId="1166"/>
            <ac:spMk id="7" creationId="{10C426BE-7703-4C0A-9E14-D405BDB96466}"/>
          </ac:spMkLst>
        </pc:spChg>
        <pc:graphicFrameChg chg="add mod modGraphic">
          <ac:chgData name="間瀬 英之／先端技術／JRI (mase hideyuki)" userId="4a58e916-9370-4181-9cdb-3ac25d89dc8e" providerId="ADAL" clId="{1F401866-2C2E-4D2C-97BD-1457AA147772}" dt="2021-09-06T08:46:30.352" v="191" actId="14100"/>
          <ac:graphicFrameMkLst>
            <pc:docMk/>
            <pc:sldMk cId="675731670" sldId="1166"/>
            <ac:graphicFrameMk id="5" creationId="{F0323E55-D9FA-4DFF-9F04-79DE9E59712C}"/>
          </ac:graphicFrameMkLst>
        </pc:graphicFrameChg>
      </pc:sldChg>
    </pc:docChg>
  </pc:docChgLst>
  <pc:docChgLst>
    <pc:chgData name="相田 竜介／先端技術／部長／JRI (aida ryusuke)" userId="610e12c4-d983-48fb-9da9-286144acb956" providerId="ADAL" clId="{9328B708-69D9-4527-8F5A-592B51748CE5}"/>
    <pc:docChg chg="undo custSel addSld delSld modSld delMainMaster">
      <pc:chgData name="相田 竜介／先端技術／部長／JRI (aida ryusuke)" userId="610e12c4-d983-48fb-9da9-286144acb956" providerId="ADAL" clId="{9328B708-69D9-4527-8F5A-592B51748CE5}" dt="2021-11-04T02:05:36.316" v="515" actId="207"/>
      <pc:docMkLst>
        <pc:docMk/>
      </pc:docMkLst>
      <pc:sldChg chg="del">
        <pc:chgData name="相田 竜介／先端技術／部長／JRI (aida ryusuke)" userId="610e12c4-d983-48fb-9da9-286144acb956" providerId="ADAL" clId="{9328B708-69D9-4527-8F5A-592B51748CE5}" dt="2021-11-01T03:46:07.367" v="24"/>
        <pc:sldMkLst>
          <pc:docMk/>
          <pc:sldMk cId="2389851790" sldId="257"/>
        </pc:sldMkLst>
      </pc:sldChg>
      <pc:sldChg chg="del">
        <pc:chgData name="相田 竜介／先端技術／部長／JRI (aida ryusuke)" userId="610e12c4-d983-48fb-9da9-286144acb956" providerId="ADAL" clId="{9328B708-69D9-4527-8F5A-592B51748CE5}" dt="2021-11-01T03:46:07.367" v="24"/>
        <pc:sldMkLst>
          <pc:docMk/>
          <pc:sldMk cId="355307861" sldId="259"/>
        </pc:sldMkLst>
      </pc:sldChg>
      <pc:sldChg chg="add del setBg">
        <pc:chgData name="相田 竜介／先端技術／部長／JRI (aida ryusuke)" userId="610e12c4-d983-48fb-9da9-286144acb956" providerId="ADAL" clId="{9328B708-69D9-4527-8F5A-592B51748CE5}" dt="2021-11-01T03:24:19.690" v="2"/>
        <pc:sldMkLst>
          <pc:docMk/>
          <pc:sldMk cId="1087510979" sldId="1099"/>
        </pc:sldMkLst>
      </pc:sldChg>
      <pc:sldChg chg="modSp del mod">
        <pc:chgData name="相田 竜介／先端技術／部長／JRI (aida ryusuke)" userId="610e12c4-d983-48fb-9da9-286144acb956" providerId="ADAL" clId="{9328B708-69D9-4527-8F5A-592B51748CE5}" dt="2021-11-04T02:03:45.492" v="514" actId="207"/>
        <pc:sldMkLst>
          <pc:docMk/>
          <pc:sldMk cId="4142819572" sldId="1101"/>
        </pc:sldMkLst>
        <pc:graphicFrameChg chg="modGraphic">
          <ac:chgData name="相田 竜介／先端技術／部長／JRI (aida ryusuke)" userId="610e12c4-d983-48fb-9da9-286144acb956" providerId="ADAL" clId="{9328B708-69D9-4527-8F5A-592B51748CE5}" dt="2021-11-04T02:03:45.492" v="514" actId="207"/>
          <ac:graphicFrameMkLst>
            <pc:docMk/>
            <pc:sldMk cId="4142819572" sldId="1101"/>
            <ac:graphicFrameMk id="3" creationId="{7ADAAE98-4F58-4898-A048-12E7AC350AF7}"/>
          </ac:graphicFrameMkLst>
        </pc:graphicFrameChg>
      </pc:sldChg>
      <pc:sldChg chg="addSp modSp mod">
        <pc:chgData name="相田 竜介／先端技術／部長／JRI (aida ryusuke)" userId="610e12c4-d983-48fb-9da9-286144acb956" providerId="ADAL" clId="{9328B708-69D9-4527-8F5A-592B51748CE5}" dt="2021-11-01T04:21:03.421" v="189"/>
        <pc:sldMkLst>
          <pc:docMk/>
          <pc:sldMk cId="1963690037" sldId="1103"/>
        </pc:sldMkLst>
        <pc:spChg chg="add mod">
          <ac:chgData name="相田 竜介／先端技術／部長／JRI (aida ryusuke)" userId="610e12c4-d983-48fb-9da9-286144acb956" providerId="ADAL" clId="{9328B708-69D9-4527-8F5A-592B51748CE5}" dt="2021-11-01T04:21:03.421" v="189"/>
          <ac:spMkLst>
            <pc:docMk/>
            <pc:sldMk cId="1963690037" sldId="1103"/>
            <ac:spMk id="5" creationId="{C4731A80-0D24-4236-9F54-03E1B801692F}"/>
          </ac:spMkLst>
        </pc:spChg>
      </pc:sldChg>
      <pc:sldChg chg="del">
        <pc:chgData name="相田 竜介／先端技術／部長／JRI (aida ryusuke)" userId="610e12c4-d983-48fb-9da9-286144acb956" providerId="ADAL" clId="{9328B708-69D9-4527-8F5A-592B51748CE5}" dt="2021-11-01T03:30:50.759" v="15" actId="47"/>
        <pc:sldMkLst>
          <pc:docMk/>
          <pc:sldMk cId="1739428269" sldId="1138"/>
        </pc:sldMkLst>
      </pc:sldChg>
      <pc:sldChg chg="del">
        <pc:chgData name="相田 竜介／先端技術／部長／JRI (aida ryusuke)" userId="610e12c4-d983-48fb-9da9-286144acb956" providerId="ADAL" clId="{9328B708-69D9-4527-8F5A-592B51748CE5}" dt="2021-11-01T03:27:10.340" v="7" actId="47"/>
        <pc:sldMkLst>
          <pc:docMk/>
          <pc:sldMk cId="2168107178" sldId="1139"/>
        </pc:sldMkLst>
      </pc:sldChg>
      <pc:sldChg chg="del">
        <pc:chgData name="相田 竜介／先端技術／部長／JRI (aida ryusuke)" userId="610e12c4-d983-48fb-9da9-286144acb956" providerId="ADAL" clId="{9328B708-69D9-4527-8F5A-592B51748CE5}" dt="2021-11-01T03:26:33.865" v="6" actId="47"/>
        <pc:sldMkLst>
          <pc:docMk/>
          <pc:sldMk cId="3395822053" sldId="1140"/>
        </pc:sldMkLst>
      </pc:sldChg>
      <pc:sldChg chg="modSp del">
        <pc:chgData name="相田 竜介／先端技術／部長／JRI (aida ryusuke)" userId="610e12c4-d983-48fb-9da9-286144acb956" providerId="ADAL" clId="{9328B708-69D9-4527-8F5A-592B51748CE5}" dt="2021-11-01T04:20:13.096" v="130"/>
        <pc:sldMkLst>
          <pc:docMk/>
          <pc:sldMk cId="2626755163" sldId="1141"/>
        </pc:sldMkLst>
        <pc:spChg chg="mod">
          <ac:chgData name="相田 竜介／先端技術／部長／JRI (aida ryusuke)" userId="610e12c4-d983-48fb-9da9-286144acb956" providerId="ADAL" clId="{9328B708-69D9-4527-8F5A-592B51748CE5}" dt="2021-11-01T04:20:13.096" v="130"/>
          <ac:spMkLst>
            <pc:docMk/>
            <pc:sldMk cId="2626755163" sldId="1141"/>
            <ac:spMk id="2" creationId="{8308F88D-05BA-4DB9-A0A4-5939A18F6AA2}"/>
          </ac:spMkLst>
        </pc:spChg>
      </pc:sldChg>
      <pc:sldChg chg="delSp modSp mod">
        <pc:chgData name="相田 竜介／先端技術／部長／JRI (aida ryusuke)" userId="610e12c4-d983-48fb-9da9-286144acb956" providerId="ADAL" clId="{9328B708-69D9-4527-8F5A-592B51748CE5}" dt="2021-11-01T04:24:27.856" v="488"/>
        <pc:sldMkLst>
          <pc:docMk/>
          <pc:sldMk cId="1331404191" sldId="1143"/>
        </pc:sldMkLst>
        <pc:spChg chg="del">
          <ac:chgData name="相田 竜介／先端技術／部長／JRI (aida ryusuke)" userId="610e12c4-d983-48fb-9da9-286144acb956" providerId="ADAL" clId="{9328B708-69D9-4527-8F5A-592B51748CE5}" dt="2021-11-01T04:11:10.653" v="56" actId="478"/>
          <ac:spMkLst>
            <pc:docMk/>
            <pc:sldMk cId="1331404191" sldId="1143"/>
            <ac:spMk id="6" creationId="{3E1294B9-8330-47CA-9A5E-147A715D1780}"/>
          </ac:spMkLst>
        </pc:spChg>
        <pc:spChg chg="mod">
          <ac:chgData name="相田 竜介／先端技術／部長／JRI (aida ryusuke)" userId="610e12c4-d983-48fb-9da9-286144acb956" providerId="ADAL" clId="{9328B708-69D9-4527-8F5A-592B51748CE5}" dt="2021-11-01T04:24:27.856" v="488"/>
          <ac:spMkLst>
            <pc:docMk/>
            <pc:sldMk cId="1331404191" sldId="1143"/>
            <ac:spMk id="36" creationId="{5B3EB167-A937-4D8D-B5D1-C4B0816046AB}"/>
          </ac:spMkLst>
        </pc:spChg>
      </pc:sldChg>
      <pc:sldChg chg="modSp mod">
        <pc:chgData name="相田 竜介／先端技術／部長／JRI (aida ryusuke)" userId="610e12c4-d983-48fb-9da9-286144acb956" providerId="ADAL" clId="{9328B708-69D9-4527-8F5A-592B51748CE5}" dt="2021-11-01T04:16:20.533" v="117" actId="207"/>
        <pc:sldMkLst>
          <pc:docMk/>
          <pc:sldMk cId="4110044706" sldId="1144"/>
        </pc:sldMkLst>
        <pc:graphicFrameChg chg="modGraphic">
          <ac:chgData name="相田 竜介／先端技術／部長／JRI (aida ryusuke)" userId="610e12c4-d983-48fb-9da9-286144acb956" providerId="ADAL" clId="{9328B708-69D9-4527-8F5A-592B51748CE5}" dt="2021-11-01T04:16:20.533" v="117" actId="207"/>
          <ac:graphicFrameMkLst>
            <pc:docMk/>
            <pc:sldMk cId="4110044706" sldId="1144"/>
            <ac:graphicFrameMk id="3" creationId="{F862594E-17CE-41FE-A28F-B44DE3023051}"/>
          </ac:graphicFrameMkLst>
        </pc:graphicFrameChg>
      </pc:sldChg>
      <pc:sldChg chg="modSp mod">
        <pc:chgData name="相田 竜介／先端技術／部長／JRI (aida ryusuke)" userId="610e12c4-d983-48fb-9da9-286144acb956" providerId="ADAL" clId="{9328B708-69D9-4527-8F5A-592B51748CE5}" dt="2021-11-01T04:14:59.565" v="109" actId="20577"/>
        <pc:sldMkLst>
          <pc:docMk/>
          <pc:sldMk cId="2626876680" sldId="1145"/>
        </pc:sldMkLst>
        <pc:spChg chg="mod">
          <ac:chgData name="相田 竜介／先端技術／部長／JRI (aida ryusuke)" userId="610e12c4-d983-48fb-9da9-286144acb956" providerId="ADAL" clId="{9328B708-69D9-4527-8F5A-592B51748CE5}" dt="2021-11-01T04:12:44.557" v="80" actId="207"/>
          <ac:spMkLst>
            <pc:docMk/>
            <pc:sldMk cId="2626876680" sldId="1145"/>
            <ac:spMk id="28" creationId="{91A118DE-4FCE-4277-B87B-D128ED437466}"/>
          </ac:spMkLst>
        </pc:spChg>
        <pc:spChg chg="mod">
          <ac:chgData name="相田 竜介／先端技術／部長／JRI (aida ryusuke)" userId="610e12c4-d983-48fb-9da9-286144acb956" providerId="ADAL" clId="{9328B708-69D9-4527-8F5A-592B51748CE5}" dt="2021-11-01T04:12:28.267" v="79" actId="1037"/>
          <ac:spMkLst>
            <pc:docMk/>
            <pc:sldMk cId="2626876680" sldId="1145"/>
            <ac:spMk id="31" creationId="{E23FF013-A4D3-4F2B-88D6-C75BCE435A01}"/>
          </ac:spMkLst>
        </pc:spChg>
        <pc:spChg chg="mod">
          <ac:chgData name="相田 竜介／先端技術／部長／JRI (aida ryusuke)" userId="610e12c4-d983-48fb-9da9-286144acb956" providerId="ADAL" clId="{9328B708-69D9-4527-8F5A-592B51748CE5}" dt="2021-11-01T04:14:59.565" v="109" actId="20577"/>
          <ac:spMkLst>
            <pc:docMk/>
            <pc:sldMk cId="2626876680" sldId="1145"/>
            <ac:spMk id="40" creationId="{86969F31-7745-4AE4-A079-E38A48111683}"/>
          </ac:spMkLst>
        </pc:spChg>
        <pc:spChg chg="mod">
          <ac:chgData name="相田 竜介／先端技術／部長／JRI (aida ryusuke)" userId="610e12c4-d983-48fb-9da9-286144acb956" providerId="ADAL" clId="{9328B708-69D9-4527-8F5A-592B51748CE5}" dt="2021-11-01T04:12:47.803" v="81" actId="207"/>
          <ac:spMkLst>
            <pc:docMk/>
            <pc:sldMk cId="2626876680" sldId="1145"/>
            <ac:spMk id="42" creationId="{A7DBDD9F-6F12-4C80-971D-076D02235AF9}"/>
          </ac:spMkLst>
        </pc:spChg>
        <pc:spChg chg="mod">
          <ac:chgData name="相田 竜介／先端技術／部長／JRI (aida ryusuke)" userId="610e12c4-d983-48fb-9da9-286144acb956" providerId="ADAL" clId="{9328B708-69D9-4527-8F5A-592B51748CE5}" dt="2021-11-01T04:13:40.184" v="83" actId="1076"/>
          <ac:spMkLst>
            <pc:docMk/>
            <pc:sldMk cId="2626876680" sldId="1145"/>
            <ac:spMk id="52" creationId="{4A4A6240-DC60-4BD4-8776-7DEE1A963DBF}"/>
          </ac:spMkLst>
        </pc:spChg>
        <pc:spChg chg="mod">
          <ac:chgData name="相田 竜介／先端技術／部長／JRI (aida ryusuke)" userId="610e12c4-d983-48fb-9da9-286144acb956" providerId="ADAL" clId="{9328B708-69D9-4527-8F5A-592B51748CE5}" dt="2021-11-01T04:13:37.704" v="82" actId="1076"/>
          <ac:spMkLst>
            <pc:docMk/>
            <pc:sldMk cId="2626876680" sldId="1145"/>
            <ac:spMk id="53" creationId="{3ED1C0D9-9340-4DBD-AD42-EF2581ADBD3F}"/>
          </ac:spMkLst>
        </pc:spChg>
        <pc:spChg chg="mod">
          <ac:chgData name="相田 竜介／先端技術／部長／JRI (aida ryusuke)" userId="610e12c4-d983-48fb-9da9-286144acb956" providerId="ADAL" clId="{9328B708-69D9-4527-8F5A-592B51748CE5}" dt="2021-11-01T04:13:56.725" v="84" actId="1076"/>
          <ac:spMkLst>
            <pc:docMk/>
            <pc:sldMk cId="2626876680" sldId="1145"/>
            <ac:spMk id="54" creationId="{CC4755F5-71CE-4330-A282-A7B21AF3C6ED}"/>
          </ac:spMkLst>
        </pc:spChg>
        <pc:spChg chg="mod">
          <ac:chgData name="相田 竜介／先端技術／部長／JRI (aida ryusuke)" userId="610e12c4-d983-48fb-9da9-286144acb956" providerId="ADAL" clId="{9328B708-69D9-4527-8F5A-592B51748CE5}" dt="2021-11-01T04:14:00.585" v="85" actId="1076"/>
          <ac:spMkLst>
            <pc:docMk/>
            <pc:sldMk cId="2626876680" sldId="1145"/>
            <ac:spMk id="55" creationId="{981F1D64-E8BC-4F2B-81F6-0707CA473088}"/>
          </ac:spMkLst>
        </pc:spChg>
        <pc:cxnChg chg="mod">
          <ac:chgData name="相田 竜介／先端技術／部長／JRI (aida ryusuke)" userId="610e12c4-d983-48fb-9da9-286144acb956" providerId="ADAL" clId="{9328B708-69D9-4527-8F5A-592B51748CE5}" dt="2021-11-01T04:12:19.126" v="70" actId="1076"/>
          <ac:cxnSpMkLst>
            <pc:docMk/>
            <pc:sldMk cId="2626876680" sldId="1145"/>
            <ac:cxnSpMk id="11" creationId="{43F5D4D7-B60E-4F21-8C6A-2A5F91E99F63}"/>
          </ac:cxnSpMkLst>
        </pc:cxnChg>
      </pc:sldChg>
      <pc:sldChg chg="modSp del mod">
        <pc:chgData name="相田 竜介／先端技術／部長／JRI (aida ryusuke)" userId="610e12c4-d983-48fb-9da9-286144acb956" providerId="ADAL" clId="{9328B708-69D9-4527-8F5A-592B51748CE5}" dt="2021-11-01T04:15:58.090" v="112" actId="6549"/>
        <pc:sldMkLst>
          <pc:docMk/>
          <pc:sldMk cId="3370044802" sldId="1146"/>
        </pc:sldMkLst>
        <pc:spChg chg="mod">
          <ac:chgData name="相田 竜介／先端技術／部長／JRI (aida ryusuke)" userId="610e12c4-d983-48fb-9da9-286144acb956" providerId="ADAL" clId="{9328B708-69D9-4527-8F5A-592B51748CE5}" dt="2021-11-01T04:15:58.090" v="112" actId="6549"/>
          <ac:spMkLst>
            <pc:docMk/>
            <pc:sldMk cId="3370044802" sldId="1146"/>
            <ac:spMk id="2" creationId="{8308F88D-05BA-4DB9-A0A4-5939A18F6AA2}"/>
          </ac:spMkLst>
        </pc:spChg>
      </pc:sldChg>
      <pc:sldChg chg="addSp delSp modSp add del mod">
        <pc:chgData name="相田 竜介／先端技術／部長／JRI (aida ryusuke)" userId="610e12c4-d983-48fb-9da9-286144acb956" providerId="ADAL" clId="{9328B708-69D9-4527-8F5A-592B51748CE5}" dt="2021-11-01T03:51:45.175" v="51" actId="14100"/>
        <pc:sldMkLst>
          <pc:docMk/>
          <pc:sldMk cId="2110386747" sldId="1148"/>
        </pc:sldMkLst>
        <pc:spChg chg="del">
          <ac:chgData name="相田 竜介／先端技術／部長／JRI (aida ryusuke)" userId="610e12c4-d983-48fb-9da9-286144acb956" providerId="ADAL" clId="{9328B708-69D9-4527-8F5A-592B51748CE5}" dt="2021-11-01T03:46:34.959" v="27" actId="478"/>
          <ac:spMkLst>
            <pc:docMk/>
            <pc:sldMk cId="2110386747" sldId="1148"/>
            <ac:spMk id="6" creationId="{82A3BDC3-07A9-4722-BA11-41806B06BBD1}"/>
          </ac:spMkLst>
        </pc:spChg>
        <pc:spChg chg="del">
          <ac:chgData name="相田 竜介／先端技術／部長／JRI (aida ryusuke)" userId="610e12c4-d983-48fb-9da9-286144acb956" providerId="ADAL" clId="{9328B708-69D9-4527-8F5A-592B51748CE5}" dt="2021-11-01T03:46:34.959" v="27" actId="478"/>
          <ac:spMkLst>
            <pc:docMk/>
            <pc:sldMk cId="2110386747" sldId="1148"/>
            <ac:spMk id="7" creationId="{517B87C3-573F-49D2-B467-0F20B4F131E3}"/>
          </ac:spMkLst>
        </pc:spChg>
        <pc:spChg chg="add del mod">
          <ac:chgData name="相田 竜介／先端技術／部長／JRI (aida ryusuke)" userId="610e12c4-d983-48fb-9da9-286144acb956" providerId="ADAL" clId="{9328B708-69D9-4527-8F5A-592B51748CE5}" dt="2021-11-01T03:51:00.829" v="45" actId="478"/>
          <ac:spMkLst>
            <pc:docMk/>
            <pc:sldMk cId="2110386747" sldId="1148"/>
            <ac:spMk id="9" creationId="{15F18A1A-7311-43F4-AA49-D38C60E6B890}"/>
          </ac:spMkLst>
        </pc:spChg>
        <pc:spChg chg="add mod">
          <ac:chgData name="相田 竜介／先端技術／部長／JRI (aida ryusuke)" userId="610e12c4-d983-48fb-9da9-286144acb956" providerId="ADAL" clId="{9328B708-69D9-4527-8F5A-592B51748CE5}" dt="2021-11-01T03:51:45.175" v="51" actId="14100"/>
          <ac:spMkLst>
            <pc:docMk/>
            <pc:sldMk cId="2110386747" sldId="1148"/>
            <ac:spMk id="11" creationId="{7D2204D3-2AA4-4479-B613-9492DA96B7ED}"/>
          </ac:spMkLst>
        </pc:spChg>
        <pc:graphicFrameChg chg="del">
          <ac:chgData name="相田 竜介／先端技術／部長／JRI (aida ryusuke)" userId="610e12c4-d983-48fb-9da9-286144acb956" providerId="ADAL" clId="{9328B708-69D9-4527-8F5A-592B51748CE5}" dt="2021-11-01T03:46:34.959" v="27" actId="478"/>
          <ac:graphicFrameMkLst>
            <pc:docMk/>
            <pc:sldMk cId="2110386747" sldId="1148"/>
            <ac:graphicFrameMk id="5" creationId="{D991B318-0F23-45E8-9DFB-5890637A095C}"/>
          </ac:graphicFrameMkLst>
        </pc:graphicFrameChg>
        <pc:picChg chg="add del mod">
          <ac:chgData name="相田 竜介／先端技術／部長／JRI (aida ryusuke)" userId="610e12c4-d983-48fb-9da9-286144acb956" providerId="ADAL" clId="{9328B708-69D9-4527-8F5A-592B51748CE5}" dt="2021-11-01T03:50:46.963" v="40" actId="478"/>
          <ac:picMkLst>
            <pc:docMk/>
            <pc:sldMk cId="2110386747" sldId="1148"/>
            <ac:picMk id="8" creationId="{5CF473A5-D86A-4172-AE01-FB21CE65AFBD}"/>
          </ac:picMkLst>
        </pc:picChg>
        <pc:picChg chg="add mod">
          <ac:chgData name="相田 竜介／先端技術／部長／JRI (aida ryusuke)" userId="610e12c4-d983-48fb-9da9-286144acb956" providerId="ADAL" clId="{9328B708-69D9-4527-8F5A-592B51748CE5}" dt="2021-11-01T03:50:59.173" v="44" actId="14100"/>
          <ac:picMkLst>
            <pc:docMk/>
            <pc:sldMk cId="2110386747" sldId="1148"/>
            <ac:picMk id="10" creationId="{2A06BDC1-35CC-4028-97EE-BD0A7967EFA0}"/>
          </ac:picMkLst>
        </pc:picChg>
      </pc:sldChg>
      <pc:sldChg chg="del">
        <pc:chgData name="相田 竜介／先端技術／部長／JRI (aida ryusuke)" userId="610e12c4-d983-48fb-9da9-286144acb956" providerId="ADAL" clId="{9328B708-69D9-4527-8F5A-592B51748CE5}" dt="2021-11-01T03:28:14.616" v="12" actId="47"/>
        <pc:sldMkLst>
          <pc:docMk/>
          <pc:sldMk cId="4186413694" sldId="1149"/>
        </pc:sldMkLst>
      </pc:sldChg>
      <pc:sldChg chg="del">
        <pc:chgData name="相田 竜介／先端技術／部長／JRI (aida ryusuke)" userId="610e12c4-d983-48fb-9da9-286144acb956" providerId="ADAL" clId="{9328B708-69D9-4527-8F5A-592B51748CE5}" dt="2021-11-01T03:28:15.749" v="13" actId="47"/>
        <pc:sldMkLst>
          <pc:docMk/>
          <pc:sldMk cId="3289858500" sldId="1151"/>
        </pc:sldMkLst>
      </pc:sldChg>
      <pc:sldChg chg="del">
        <pc:chgData name="相田 竜介／先端技術／部長／JRI (aida ryusuke)" userId="610e12c4-d983-48fb-9da9-286144acb956" providerId="ADAL" clId="{9328B708-69D9-4527-8F5A-592B51748CE5}" dt="2021-11-01T03:28:17.105" v="14" actId="47"/>
        <pc:sldMkLst>
          <pc:docMk/>
          <pc:sldMk cId="327041308" sldId="1152"/>
        </pc:sldMkLst>
      </pc:sldChg>
      <pc:sldChg chg="modSp add del mod">
        <pc:chgData name="相田 竜介／先端技術／部長／JRI (aida ryusuke)" userId="610e12c4-d983-48fb-9da9-286144acb956" providerId="ADAL" clId="{9328B708-69D9-4527-8F5A-592B51748CE5}" dt="2021-11-02T05:06:26.968" v="498"/>
        <pc:sldMkLst>
          <pc:docMk/>
          <pc:sldMk cId="1439290060" sldId="1153"/>
        </pc:sldMkLst>
        <pc:spChg chg="mod">
          <ac:chgData name="相田 竜介／先端技術／部長／JRI (aida ryusuke)" userId="610e12c4-d983-48fb-9da9-286144acb956" providerId="ADAL" clId="{9328B708-69D9-4527-8F5A-592B51748CE5}" dt="2021-11-02T05:06:26.968" v="498"/>
          <ac:spMkLst>
            <pc:docMk/>
            <pc:sldMk cId="1439290060" sldId="1153"/>
            <ac:spMk id="5" creationId="{8E00CD3B-E34B-480E-98F5-5D99BC970661}"/>
          </ac:spMkLst>
        </pc:spChg>
      </pc:sldChg>
      <pc:sldChg chg="del">
        <pc:chgData name="相田 竜介／先端技術／部長／JRI (aida ryusuke)" userId="610e12c4-d983-48fb-9da9-286144acb956" providerId="ADAL" clId="{9328B708-69D9-4527-8F5A-592B51748CE5}" dt="2021-11-01T03:31:18.002" v="16" actId="47"/>
        <pc:sldMkLst>
          <pc:docMk/>
          <pc:sldMk cId="2567247555" sldId="1158"/>
        </pc:sldMkLst>
      </pc:sldChg>
      <pc:sldChg chg="del">
        <pc:chgData name="相田 竜介／先端技術／部長／JRI (aida ryusuke)" userId="610e12c4-d983-48fb-9da9-286144acb956" providerId="ADAL" clId="{9328B708-69D9-4527-8F5A-592B51748CE5}" dt="2021-11-01T03:31:18.761" v="17" actId="47"/>
        <pc:sldMkLst>
          <pc:docMk/>
          <pc:sldMk cId="2948289391" sldId="1159"/>
        </pc:sldMkLst>
      </pc:sldChg>
      <pc:sldChg chg="del">
        <pc:chgData name="相田 竜介／先端技術／部長／JRI (aida ryusuke)" userId="610e12c4-d983-48fb-9da9-286144acb956" providerId="ADAL" clId="{9328B708-69D9-4527-8F5A-592B51748CE5}" dt="2021-11-01T03:31:19.375" v="18" actId="47"/>
        <pc:sldMkLst>
          <pc:docMk/>
          <pc:sldMk cId="1391585220" sldId="1160"/>
        </pc:sldMkLst>
      </pc:sldChg>
      <pc:sldChg chg="del">
        <pc:chgData name="相田 竜介／先端技術／部長／JRI (aida ryusuke)" userId="610e12c4-d983-48fb-9da9-286144acb956" providerId="ADAL" clId="{9328B708-69D9-4527-8F5A-592B51748CE5}" dt="2021-11-01T03:31:20.048" v="19" actId="47"/>
        <pc:sldMkLst>
          <pc:docMk/>
          <pc:sldMk cId="653869149" sldId="1161"/>
        </pc:sldMkLst>
      </pc:sldChg>
      <pc:sldChg chg="addSp delSp modSp add del mod">
        <pc:chgData name="相田 竜介／先端技術／部長／JRI (aida ryusuke)" userId="610e12c4-d983-48fb-9da9-286144acb956" providerId="ADAL" clId="{9328B708-69D9-4527-8F5A-592B51748CE5}" dt="2021-11-01T03:52:00.285" v="55" actId="1076"/>
        <pc:sldMkLst>
          <pc:docMk/>
          <pc:sldMk cId="675731670" sldId="1166"/>
        </pc:sldMkLst>
        <pc:spChg chg="del">
          <ac:chgData name="相田 竜介／先端技術／部長／JRI (aida ryusuke)" userId="610e12c4-d983-48fb-9da9-286144acb956" providerId="ADAL" clId="{9328B708-69D9-4527-8F5A-592B51748CE5}" dt="2021-11-01T03:47:41.738" v="35" actId="478"/>
          <ac:spMkLst>
            <pc:docMk/>
            <pc:sldMk cId="675731670" sldId="1166"/>
            <ac:spMk id="6" creationId="{26EEEC9C-ED26-4A6D-8BFC-56AF571E3699}"/>
          </ac:spMkLst>
        </pc:spChg>
        <pc:graphicFrameChg chg="del">
          <ac:chgData name="相田 竜介／先端技術／部長／JRI (aida ryusuke)" userId="610e12c4-d983-48fb-9da9-286144acb956" providerId="ADAL" clId="{9328B708-69D9-4527-8F5A-592B51748CE5}" dt="2021-11-01T03:47:41.738" v="35" actId="478"/>
          <ac:graphicFrameMkLst>
            <pc:docMk/>
            <pc:sldMk cId="675731670" sldId="1166"/>
            <ac:graphicFrameMk id="5" creationId="{F0323E55-D9FA-4DFF-9F04-79DE9E59712C}"/>
          </ac:graphicFrameMkLst>
        </pc:graphicFrameChg>
        <pc:picChg chg="add del mod">
          <ac:chgData name="相田 竜介／先端技術／部長／JRI (aida ryusuke)" userId="610e12c4-d983-48fb-9da9-286144acb956" providerId="ADAL" clId="{9328B708-69D9-4527-8F5A-592B51748CE5}" dt="2021-11-01T03:51:52.633" v="52" actId="478"/>
          <ac:picMkLst>
            <pc:docMk/>
            <pc:sldMk cId="675731670" sldId="1166"/>
            <ac:picMk id="7" creationId="{E200D8AF-D124-44EF-9EC1-B1DE7D1FBD65}"/>
          </ac:picMkLst>
        </pc:picChg>
        <pc:picChg chg="add mod">
          <ac:chgData name="相田 竜介／先端技術／部長／JRI (aida ryusuke)" userId="610e12c4-d983-48fb-9da9-286144acb956" providerId="ADAL" clId="{9328B708-69D9-4527-8F5A-592B51748CE5}" dt="2021-11-01T03:52:00.285" v="55" actId="1076"/>
          <ac:picMkLst>
            <pc:docMk/>
            <pc:sldMk cId="675731670" sldId="1166"/>
            <ac:picMk id="8" creationId="{77C113D8-2E52-435B-BEAD-957AD6FAB33B}"/>
          </ac:picMkLst>
        </pc:picChg>
      </pc:sldChg>
      <pc:sldChg chg="modSp del mod">
        <pc:chgData name="相田 竜介／先端技術／部長／JRI (aida ryusuke)" userId="610e12c4-d983-48fb-9da9-286144acb956" providerId="ADAL" clId="{9328B708-69D9-4527-8F5A-592B51748CE5}" dt="2021-11-02T05:09:31.505" v="513" actId="2165"/>
        <pc:sldMkLst>
          <pc:docMk/>
          <pc:sldMk cId="3027375422" sldId="1167"/>
        </pc:sldMkLst>
        <pc:graphicFrameChg chg="mod modGraphic">
          <ac:chgData name="相田 竜介／先端技術／部長／JRI (aida ryusuke)" userId="610e12c4-d983-48fb-9da9-286144acb956" providerId="ADAL" clId="{9328B708-69D9-4527-8F5A-592B51748CE5}" dt="2021-11-02T05:09:31.505" v="513" actId="2165"/>
          <ac:graphicFrameMkLst>
            <pc:docMk/>
            <pc:sldMk cId="3027375422" sldId="1167"/>
            <ac:graphicFrameMk id="3" creationId="{7ADAAE98-4F58-4898-A048-12E7AC350AF7}"/>
          </ac:graphicFrameMkLst>
        </pc:graphicFrameChg>
      </pc:sldChg>
      <pc:sldChg chg="modSp del mod">
        <pc:chgData name="相田 竜介／先端技術／部長／JRI (aida ryusuke)" userId="610e12c4-d983-48fb-9da9-286144acb956" providerId="ADAL" clId="{9328B708-69D9-4527-8F5A-592B51748CE5}" dt="2021-11-04T02:05:36.316" v="515" actId="207"/>
        <pc:sldMkLst>
          <pc:docMk/>
          <pc:sldMk cId="2847032413" sldId="1169"/>
        </pc:sldMkLst>
        <pc:graphicFrameChg chg="modGraphic">
          <ac:chgData name="相田 竜介／先端技術／部長／JRI (aida ryusuke)" userId="610e12c4-d983-48fb-9da9-286144acb956" providerId="ADAL" clId="{9328B708-69D9-4527-8F5A-592B51748CE5}" dt="2021-11-04T02:05:36.316" v="515" actId="207"/>
          <ac:graphicFrameMkLst>
            <pc:docMk/>
            <pc:sldMk cId="2847032413" sldId="1169"/>
            <ac:graphicFrameMk id="3" creationId="{7ADAAE98-4F58-4898-A048-12E7AC350AF7}"/>
          </ac:graphicFrameMkLst>
        </pc:graphicFrameChg>
      </pc:sldChg>
      <pc:sldChg chg="modSp mod">
        <pc:chgData name="相田 竜介／先端技術／部長／JRI (aida ryusuke)" userId="610e12c4-d983-48fb-9da9-286144acb956" providerId="ADAL" clId="{9328B708-69D9-4527-8F5A-592B51748CE5}" dt="2021-11-02T05:08:43.002" v="501" actId="20577"/>
        <pc:sldMkLst>
          <pc:docMk/>
          <pc:sldMk cId="721450701" sldId="1170"/>
        </pc:sldMkLst>
        <pc:spChg chg="mod">
          <ac:chgData name="相田 竜介／先端技術／部長／JRI (aida ryusuke)" userId="610e12c4-d983-48fb-9da9-286144acb956" providerId="ADAL" clId="{9328B708-69D9-4527-8F5A-592B51748CE5}" dt="2021-11-02T05:08:43.002" v="501" actId="20577"/>
          <ac:spMkLst>
            <pc:docMk/>
            <pc:sldMk cId="721450701" sldId="1170"/>
            <ac:spMk id="3" creationId="{6DE3BFDD-E1ED-4A64-9BAC-BB8391D7626C}"/>
          </ac:spMkLst>
        </pc:spChg>
      </pc:sldChg>
      <pc:sldChg chg="addSp delSp modSp del mod">
        <pc:chgData name="相田 竜介／先端技術／部長／JRI (aida ryusuke)" userId="610e12c4-d983-48fb-9da9-286144acb956" providerId="ADAL" clId="{9328B708-69D9-4527-8F5A-592B51748CE5}" dt="2021-11-01T04:20:44.827" v="161" actId="1037"/>
        <pc:sldMkLst>
          <pc:docMk/>
          <pc:sldMk cId="4024633556" sldId="1171"/>
        </pc:sldMkLst>
        <pc:spChg chg="add mod">
          <ac:chgData name="相田 竜介／先端技術／部長／JRI (aida ryusuke)" userId="610e12c4-d983-48fb-9da9-286144acb956" providerId="ADAL" clId="{9328B708-69D9-4527-8F5A-592B51748CE5}" dt="2021-11-01T04:20:44.827" v="161" actId="1037"/>
          <ac:spMkLst>
            <pc:docMk/>
            <pc:sldMk cId="4024633556" sldId="1171"/>
            <ac:spMk id="4" creationId="{AF943486-52CF-481A-ACDD-1468BB61563C}"/>
          </ac:spMkLst>
        </pc:spChg>
        <pc:spChg chg="add del mod">
          <ac:chgData name="相田 竜介／先端技術／部長／JRI (aida ryusuke)" userId="610e12c4-d983-48fb-9da9-286144acb956" providerId="ADAL" clId="{9328B708-69D9-4527-8F5A-592B51748CE5}" dt="2021-11-01T04:20:29.112" v="132"/>
          <ac:spMkLst>
            <pc:docMk/>
            <pc:sldMk cId="4024633556" sldId="1171"/>
            <ac:spMk id="5" creationId="{166E923D-D57E-4C32-8B93-FCFCCD120D15}"/>
          </ac:spMkLst>
        </pc:spChg>
      </pc:sldChg>
      <pc:sldMasterChg chg="del delSldLayout">
        <pc:chgData name="相田 竜介／先端技術／部長／JRI (aida ryusuke)" userId="610e12c4-d983-48fb-9da9-286144acb956" providerId="ADAL" clId="{9328B708-69D9-4527-8F5A-592B51748CE5}" dt="2021-11-01T03:27:12.054" v="9" actId="47"/>
        <pc:sldMasterMkLst>
          <pc:docMk/>
          <pc:sldMasterMk cId="897281297" sldId="2147483804"/>
        </pc:sldMasterMkLst>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4244955695" sldId="2147483805"/>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3016126641" sldId="2147483806"/>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2970574971" sldId="2147483807"/>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411437515" sldId="2147483808"/>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1686592259" sldId="2147483809"/>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2433594955" sldId="2147483810"/>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3216482380" sldId="2147483811"/>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3801874714" sldId="2147483812"/>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3664438257" sldId="2147483813"/>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421439601" sldId="2147483814"/>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1859052262" sldId="2147483815"/>
          </pc:sldLayoutMkLst>
        </pc:sldLayoutChg>
        <pc:sldLayoutChg chg="del">
          <pc:chgData name="相田 竜介／先端技術／部長／JRI (aida ryusuke)" userId="610e12c4-d983-48fb-9da9-286144acb956" providerId="ADAL" clId="{9328B708-69D9-4527-8F5A-592B51748CE5}" dt="2021-11-01T03:27:12.054" v="9" actId="47"/>
          <pc:sldLayoutMkLst>
            <pc:docMk/>
            <pc:sldMasterMk cId="897281297" sldId="2147483804"/>
            <pc:sldLayoutMk cId="4001154145" sldId="2147483816"/>
          </pc:sldLayoutMkLst>
        </pc:sldLayoutChg>
      </pc:sldMasterChg>
    </pc:docChg>
  </pc:docChgLst>
  <pc:docChgLst>
    <pc:chgData name="間瀬 英之／先端技術／JRI (mase hideyuki)" userId="4a58e916-9370-4181-9cdb-3ac25d89dc8e" providerId="ADAL" clId="{8231766E-D223-49EF-8F0C-7FA300E2BC50}"/>
    <pc:docChg chg="undo redo custSel addSld delSld modSld modMainMaster">
      <pc:chgData name="間瀬 英之／先端技術／JRI (mase hideyuki)" userId="4a58e916-9370-4181-9cdb-3ac25d89dc8e" providerId="ADAL" clId="{8231766E-D223-49EF-8F0C-7FA300E2BC50}" dt="2021-09-06T08:35:17.357" v="634" actId="1076"/>
      <pc:docMkLst>
        <pc:docMk/>
      </pc:docMkLst>
      <pc:sldChg chg="modSp mod">
        <pc:chgData name="間瀬 英之／先端技術／JRI (mase hideyuki)" userId="4a58e916-9370-4181-9cdb-3ac25d89dc8e" providerId="ADAL" clId="{8231766E-D223-49EF-8F0C-7FA300E2BC50}" dt="2021-09-06T08:21:45.457" v="486"/>
        <pc:sldMkLst>
          <pc:docMk/>
          <pc:sldMk cId="2779722532" sldId="1128"/>
        </pc:sldMkLst>
        <pc:spChg chg="mod">
          <ac:chgData name="間瀬 英之／先端技術／JRI (mase hideyuki)" userId="4a58e916-9370-4181-9cdb-3ac25d89dc8e" providerId="ADAL" clId="{8231766E-D223-49EF-8F0C-7FA300E2BC50}" dt="2021-09-06T08:21:36.703" v="483" actId="14100"/>
          <ac:spMkLst>
            <pc:docMk/>
            <pc:sldMk cId="2779722532" sldId="1128"/>
            <ac:spMk id="2" creationId="{EAC88A64-AC38-478D-A0EF-6E365A92417A}"/>
          </ac:spMkLst>
        </pc:spChg>
        <pc:spChg chg="mod">
          <ac:chgData name="間瀬 英之／先端技術／JRI (mase hideyuki)" userId="4a58e916-9370-4181-9cdb-3ac25d89dc8e" providerId="ADAL" clId="{8231766E-D223-49EF-8F0C-7FA300E2BC50}" dt="2021-09-06T08:21:45.457" v="486"/>
          <ac:spMkLst>
            <pc:docMk/>
            <pc:sldMk cId="2779722532" sldId="1128"/>
            <ac:spMk id="3" creationId="{3C81366D-E000-4927-BC77-1ECE457006AB}"/>
          </ac:spMkLst>
        </pc:spChg>
      </pc:sldChg>
      <pc:sldChg chg="addSp delSp modSp mod">
        <pc:chgData name="間瀬 英之／先端技術／JRI (mase hideyuki)" userId="4a58e916-9370-4181-9cdb-3ac25d89dc8e" providerId="ADAL" clId="{8231766E-D223-49EF-8F0C-7FA300E2BC50}" dt="2021-09-06T08:27:25.220" v="517" actId="113"/>
        <pc:sldMkLst>
          <pc:docMk/>
          <pc:sldMk cId="1739428269" sldId="1138"/>
        </pc:sldMkLst>
        <pc:spChg chg="add mod">
          <ac:chgData name="間瀬 英之／先端技術／JRI (mase hideyuki)" userId="4a58e916-9370-4181-9cdb-3ac25d89dc8e" providerId="ADAL" clId="{8231766E-D223-49EF-8F0C-7FA300E2BC50}" dt="2021-09-06T08:18:59.298" v="410" actId="1076"/>
          <ac:spMkLst>
            <pc:docMk/>
            <pc:sldMk cId="1739428269" sldId="1138"/>
            <ac:spMk id="3" creationId="{F25E6E1E-65DA-4E59-ABC3-85754C6957F9}"/>
          </ac:spMkLst>
        </pc:spChg>
        <pc:spChg chg="add mod">
          <ac:chgData name="間瀬 英之／先端技術／JRI (mase hideyuki)" userId="4a58e916-9370-4181-9cdb-3ac25d89dc8e" providerId="ADAL" clId="{8231766E-D223-49EF-8F0C-7FA300E2BC50}" dt="2021-09-06T08:27:25.220" v="517" actId="113"/>
          <ac:spMkLst>
            <pc:docMk/>
            <pc:sldMk cId="1739428269" sldId="1138"/>
            <ac:spMk id="4" creationId="{A38B12C9-EE98-4B6A-B312-9161CE753407}"/>
          </ac:spMkLst>
        </pc:spChg>
        <pc:spChg chg="del">
          <ac:chgData name="間瀬 英之／先端技術／JRI (mase hideyuki)" userId="4a58e916-9370-4181-9cdb-3ac25d89dc8e" providerId="ADAL" clId="{8231766E-D223-49EF-8F0C-7FA300E2BC50}" dt="2021-09-06T08:08:12.748" v="205" actId="478"/>
          <ac:spMkLst>
            <pc:docMk/>
            <pc:sldMk cId="1739428269" sldId="1138"/>
            <ac:spMk id="6" creationId="{92C799E5-44F5-436F-86EF-1B5983073BFD}"/>
          </ac:spMkLst>
        </pc:spChg>
      </pc:sldChg>
      <pc:sldChg chg="addSp delSp modSp mod">
        <pc:chgData name="間瀬 英之／先端技術／JRI (mase hideyuki)" userId="4a58e916-9370-4181-9cdb-3ac25d89dc8e" providerId="ADAL" clId="{8231766E-D223-49EF-8F0C-7FA300E2BC50}" dt="2021-09-06T08:22:29.761" v="498" actId="6549"/>
        <pc:sldMkLst>
          <pc:docMk/>
          <pc:sldMk cId="2168107178" sldId="1139"/>
        </pc:sldMkLst>
        <pc:spChg chg="mod">
          <ac:chgData name="間瀬 英之／先端技術／JRI (mase hideyuki)" userId="4a58e916-9370-4181-9cdb-3ac25d89dc8e" providerId="ADAL" clId="{8231766E-D223-49EF-8F0C-7FA300E2BC50}" dt="2021-09-06T08:22:29.761" v="498" actId="6549"/>
          <ac:spMkLst>
            <pc:docMk/>
            <pc:sldMk cId="2168107178" sldId="1139"/>
            <ac:spMk id="2" creationId="{8308F88D-05BA-4DB9-A0A4-5939A18F6AA2}"/>
          </ac:spMkLst>
        </pc:spChg>
        <pc:spChg chg="add mod">
          <ac:chgData name="間瀬 英之／先端技術／JRI (mase hideyuki)" userId="4a58e916-9370-4181-9cdb-3ac25d89dc8e" providerId="ADAL" clId="{8231766E-D223-49EF-8F0C-7FA300E2BC50}" dt="2021-09-06T08:17:33.304" v="398" actId="1076"/>
          <ac:spMkLst>
            <pc:docMk/>
            <pc:sldMk cId="2168107178" sldId="1139"/>
            <ac:spMk id="3" creationId="{60BFF30B-B122-482D-86BD-EDD32F289324}"/>
          </ac:spMkLst>
        </pc:spChg>
        <pc:spChg chg="add mod">
          <ac:chgData name="間瀬 英之／先端技術／JRI (mase hideyuki)" userId="4a58e916-9370-4181-9cdb-3ac25d89dc8e" providerId="ADAL" clId="{8231766E-D223-49EF-8F0C-7FA300E2BC50}" dt="2021-09-06T08:15:23.764" v="387" actId="1076"/>
          <ac:spMkLst>
            <pc:docMk/>
            <pc:sldMk cId="2168107178" sldId="1139"/>
            <ac:spMk id="4" creationId="{D0D5AA89-A6FE-4B93-9BE2-DCD7FE3532B2}"/>
          </ac:spMkLst>
        </pc:spChg>
        <pc:spChg chg="del">
          <ac:chgData name="間瀬 英之／先端技術／JRI (mase hideyuki)" userId="4a58e916-9370-4181-9cdb-3ac25d89dc8e" providerId="ADAL" clId="{8231766E-D223-49EF-8F0C-7FA300E2BC50}" dt="2021-09-06T02:54:02.712" v="1" actId="478"/>
          <ac:spMkLst>
            <pc:docMk/>
            <pc:sldMk cId="2168107178" sldId="1139"/>
            <ac:spMk id="7" creationId="{10C426BE-7703-4C0A-9E14-D405BDB96466}"/>
          </ac:spMkLst>
        </pc:spChg>
      </pc:sldChg>
      <pc:sldChg chg="addSp modSp mod">
        <pc:chgData name="間瀬 英之／先端技術／JRI (mase hideyuki)" userId="4a58e916-9370-4181-9cdb-3ac25d89dc8e" providerId="ADAL" clId="{8231766E-D223-49EF-8F0C-7FA300E2BC50}" dt="2021-09-06T08:17:02.967" v="394" actId="1076"/>
        <pc:sldMkLst>
          <pc:docMk/>
          <pc:sldMk cId="3395822053" sldId="1140"/>
        </pc:sldMkLst>
        <pc:spChg chg="add mod">
          <ac:chgData name="間瀬 英之／先端技術／JRI (mase hideyuki)" userId="4a58e916-9370-4181-9cdb-3ac25d89dc8e" providerId="ADAL" clId="{8231766E-D223-49EF-8F0C-7FA300E2BC50}" dt="2021-09-06T08:17:02.967" v="394" actId="1076"/>
          <ac:spMkLst>
            <pc:docMk/>
            <pc:sldMk cId="3395822053" sldId="1140"/>
            <ac:spMk id="3" creationId="{75D63E64-56F1-4F79-B97D-524800C58547}"/>
          </ac:spMkLst>
        </pc:spChg>
        <pc:spChg chg="mod">
          <ac:chgData name="間瀬 英之／先端技術／JRI (mase hideyuki)" userId="4a58e916-9370-4181-9cdb-3ac25d89dc8e" providerId="ADAL" clId="{8231766E-D223-49EF-8F0C-7FA300E2BC50}" dt="2021-09-06T08:15:11.417" v="385" actId="14100"/>
          <ac:spMkLst>
            <pc:docMk/>
            <pc:sldMk cId="3395822053" sldId="1140"/>
            <ac:spMk id="4" creationId="{C917DE9B-BD68-484F-AC4A-AAD049F59D29}"/>
          </ac:spMkLst>
        </pc:spChg>
      </pc:sldChg>
      <pc:sldChg chg="addSp modSp mod">
        <pc:chgData name="間瀬 英之／先端技術／JRI (mase hideyuki)" userId="4a58e916-9370-4181-9cdb-3ac25d89dc8e" providerId="ADAL" clId="{8231766E-D223-49EF-8F0C-7FA300E2BC50}" dt="2021-09-06T08:19:39.664" v="418" actId="1076"/>
        <pc:sldMkLst>
          <pc:docMk/>
          <pc:sldMk cId="1331404191" sldId="1143"/>
        </pc:sldMkLst>
        <pc:spChg chg="add mod">
          <ac:chgData name="間瀬 英之／先端技術／JRI (mase hideyuki)" userId="4a58e916-9370-4181-9cdb-3ac25d89dc8e" providerId="ADAL" clId="{8231766E-D223-49EF-8F0C-7FA300E2BC50}" dt="2021-09-06T08:19:39.664" v="418" actId="1076"/>
          <ac:spMkLst>
            <pc:docMk/>
            <pc:sldMk cId="1331404191" sldId="1143"/>
            <ac:spMk id="4" creationId="{7768F6D8-F388-4BA4-956A-F0D0AAF878A4}"/>
          </ac:spMkLst>
        </pc:spChg>
      </pc:sldChg>
      <pc:sldChg chg="addSp delSp modSp mod">
        <pc:chgData name="間瀬 英之／先端技術／JRI (mase hideyuki)" userId="4a58e916-9370-4181-9cdb-3ac25d89dc8e" providerId="ADAL" clId="{8231766E-D223-49EF-8F0C-7FA300E2BC50}" dt="2021-09-06T08:20:42.267" v="460" actId="20577"/>
        <pc:sldMkLst>
          <pc:docMk/>
          <pc:sldMk cId="4110044706" sldId="1144"/>
        </pc:sldMkLst>
        <pc:spChg chg="mod">
          <ac:chgData name="間瀬 英之／先端技術／JRI (mase hideyuki)" userId="4a58e916-9370-4181-9cdb-3ac25d89dc8e" providerId="ADAL" clId="{8231766E-D223-49EF-8F0C-7FA300E2BC50}" dt="2021-09-06T08:20:36.012" v="451"/>
          <ac:spMkLst>
            <pc:docMk/>
            <pc:sldMk cId="4110044706" sldId="1144"/>
            <ac:spMk id="2" creationId="{8308F88D-05BA-4DB9-A0A4-5939A18F6AA2}"/>
          </ac:spMkLst>
        </pc:spChg>
        <pc:spChg chg="add del mod">
          <ac:chgData name="間瀬 英之／先端技術／JRI (mase hideyuki)" userId="4a58e916-9370-4181-9cdb-3ac25d89dc8e" providerId="ADAL" clId="{8231766E-D223-49EF-8F0C-7FA300E2BC50}" dt="2021-09-06T08:20:16.235" v="426" actId="478"/>
          <ac:spMkLst>
            <pc:docMk/>
            <pc:sldMk cId="4110044706" sldId="1144"/>
            <ac:spMk id="4" creationId="{0E7E7364-973A-451E-B99D-6EFC8011780C}"/>
          </ac:spMkLst>
        </pc:spChg>
        <pc:spChg chg="add del mod">
          <ac:chgData name="間瀬 英之／先端技術／JRI (mase hideyuki)" userId="4a58e916-9370-4181-9cdb-3ac25d89dc8e" providerId="ADAL" clId="{8231766E-D223-49EF-8F0C-7FA300E2BC50}" dt="2021-09-06T08:20:18.444" v="429"/>
          <ac:spMkLst>
            <pc:docMk/>
            <pc:sldMk cId="4110044706" sldId="1144"/>
            <ac:spMk id="6" creationId="{22001B49-DF25-4877-9A01-347AA21C3226}"/>
          </ac:spMkLst>
        </pc:spChg>
        <pc:spChg chg="mod">
          <ac:chgData name="間瀬 英之／先端技術／JRI (mase hideyuki)" userId="4a58e916-9370-4181-9cdb-3ac25d89dc8e" providerId="ADAL" clId="{8231766E-D223-49EF-8F0C-7FA300E2BC50}" dt="2021-09-06T08:20:42.267" v="460" actId="20577"/>
          <ac:spMkLst>
            <pc:docMk/>
            <pc:sldMk cId="4110044706" sldId="1144"/>
            <ac:spMk id="36" creationId="{5B3EB167-A937-4D8D-B5D1-C4B0816046AB}"/>
          </ac:spMkLst>
        </pc:spChg>
        <pc:graphicFrameChg chg="modGraphic">
          <ac:chgData name="間瀬 英之／先端技術／JRI (mase hideyuki)" userId="4a58e916-9370-4181-9cdb-3ac25d89dc8e" providerId="ADAL" clId="{8231766E-D223-49EF-8F0C-7FA300E2BC50}" dt="2021-09-06T08:15:48.464" v="390" actId="207"/>
          <ac:graphicFrameMkLst>
            <pc:docMk/>
            <pc:sldMk cId="4110044706" sldId="1144"/>
            <ac:graphicFrameMk id="3" creationId="{F862594E-17CE-41FE-A28F-B44DE3023051}"/>
          </ac:graphicFrameMkLst>
        </pc:graphicFrameChg>
      </pc:sldChg>
      <pc:sldChg chg="addSp delSp modSp mod">
        <pc:chgData name="間瀬 英之／先端技術／JRI (mase hideyuki)" userId="4a58e916-9370-4181-9cdb-3ac25d89dc8e" providerId="ADAL" clId="{8231766E-D223-49EF-8F0C-7FA300E2BC50}" dt="2021-09-06T08:19:55.182" v="422"/>
        <pc:sldMkLst>
          <pc:docMk/>
          <pc:sldMk cId="2626876680" sldId="1145"/>
        </pc:sldMkLst>
        <pc:spChg chg="add del mod">
          <ac:chgData name="間瀬 英之／先端技術／JRI (mase hideyuki)" userId="4a58e916-9370-4181-9cdb-3ac25d89dc8e" providerId="ADAL" clId="{8231766E-D223-49EF-8F0C-7FA300E2BC50}" dt="2021-09-06T08:19:54.830" v="421" actId="478"/>
          <ac:spMkLst>
            <pc:docMk/>
            <pc:sldMk cId="2626876680" sldId="1145"/>
            <ac:spMk id="42" creationId="{8531759F-FB82-49A1-A1E5-5C7E025D7CC4}"/>
          </ac:spMkLst>
        </pc:spChg>
        <pc:spChg chg="add mod">
          <ac:chgData name="間瀬 英之／先端技術／JRI (mase hideyuki)" userId="4a58e916-9370-4181-9cdb-3ac25d89dc8e" providerId="ADAL" clId="{8231766E-D223-49EF-8F0C-7FA300E2BC50}" dt="2021-09-06T08:19:55.182" v="422"/>
          <ac:spMkLst>
            <pc:docMk/>
            <pc:sldMk cId="2626876680" sldId="1145"/>
            <ac:spMk id="47" creationId="{76EE5878-4D31-4B6B-A2E1-21AC18C2FCAA}"/>
          </ac:spMkLst>
        </pc:spChg>
        <pc:graphicFrameChg chg="modGraphic">
          <ac:chgData name="間瀬 英之／先端技術／JRI (mase hideyuki)" userId="4a58e916-9370-4181-9cdb-3ac25d89dc8e" providerId="ADAL" clId="{8231766E-D223-49EF-8F0C-7FA300E2BC50}" dt="2021-09-06T08:16:15.068" v="392" actId="113"/>
          <ac:graphicFrameMkLst>
            <pc:docMk/>
            <pc:sldMk cId="2626876680" sldId="1145"/>
            <ac:graphicFrameMk id="6" creationId="{372AC25E-E59A-40C6-B7FD-8D894F1DC71D}"/>
          </ac:graphicFrameMkLst>
        </pc:graphicFrameChg>
      </pc:sldChg>
      <pc:sldChg chg="addSp modSp mod">
        <pc:chgData name="間瀬 英之／先端技術／JRI (mase hideyuki)" userId="4a58e916-9370-4181-9cdb-3ac25d89dc8e" providerId="ADAL" clId="{8231766E-D223-49EF-8F0C-7FA300E2BC50}" dt="2021-09-06T08:31:09.183" v="565" actId="404"/>
        <pc:sldMkLst>
          <pc:docMk/>
          <pc:sldMk cId="3370044802" sldId="1146"/>
        </pc:sldMkLst>
        <pc:spChg chg="mod">
          <ac:chgData name="間瀬 英之／先端技術／JRI (mase hideyuki)" userId="4a58e916-9370-4181-9cdb-3ac25d89dc8e" providerId="ADAL" clId="{8231766E-D223-49EF-8F0C-7FA300E2BC50}" dt="2021-09-06T08:05:48.979" v="171" actId="20577"/>
          <ac:spMkLst>
            <pc:docMk/>
            <pc:sldMk cId="3370044802" sldId="1146"/>
            <ac:spMk id="2" creationId="{8308F88D-05BA-4DB9-A0A4-5939A18F6AA2}"/>
          </ac:spMkLst>
        </pc:spChg>
        <pc:spChg chg="add mod">
          <ac:chgData name="間瀬 英之／先端技術／JRI (mase hideyuki)" userId="4a58e916-9370-4181-9cdb-3ac25d89dc8e" providerId="ADAL" clId="{8231766E-D223-49EF-8F0C-7FA300E2BC50}" dt="2021-09-06T08:18:36.740" v="407" actId="1076"/>
          <ac:spMkLst>
            <pc:docMk/>
            <pc:sldMk cId="3370044802" sldId="1146"/>
            <ac:spMk id="3" creationId="{6BB61A8C-E1F0-47E5-999B-CC40BF9EDDEC}"/>
          </ac:spMkLst>
        </pc:spChg>
        <pc:spChg chg="mod">
          <ac:chgData name="間瀬 英之／先端技術／JRI (mase hideyuki)" userId="4a58e916-9370-4181-9cdb-3ac25d89dc8e" providerId="ADAL" clId="{8231766E-D223-49EF-8F0C-7FA300E2BC50}" dt="2021-09-06T08:31:09.183" v="565" actId="404"/>
          <ac:spMkLst>
            <pc:docMk/>
            <pc:sldMk cId="3370044802" sldId="1146"/>
            <ac:spMk id="4" creationId="{4A7123FE-60F5-4718-AEF7-BCC37F23B6C6}"/>
          </ac:spMkLst>
        </pc:spChg>
      </pc:sldChg>
      <pc:sldChg chg="addSp delSp modSp del mod">
        <pc:chgData name="間瀬 英之／先端技術／JRI (mase hideyuki)" userId="4a58e916-9370-4181-9cdb-3ac25d89dc8e" providerId="ADAL" clId="{8231766E-D223-49EF-8F0C-7FA300E2BC50}" dt="2021-09-06T08:30:19.588" v="549" actId="47"/>
        <pc:sldMkLst>
          <pc:docMk/>
          <pc:sldMk cId="1399072708" sldId="1147"/>
        </pc:sldMkLst>
        <pc:spChg chg="mod">
          <ac:chgData name="間瀬 英之／先端技術／JRI (mase hideyuki)" userId="4a58e916-9370-4181-9cdb-3ac25d89dc8e" providerId="ADAL" clId="{8231766E-D223-49EF-8F0C-7FA300E2BC50}" dt="2021-09-06T08:06:04.489" v="187" actId="20577"/>
          <ac:spMkLst>
            <pc:docMk/>
            <pc:sldMk cId="1399072708" sldId="1147"/>
            <ac:spMk id="2" creationId="{8308F88D-05BA-4DB9-A0A4-5939A18F6AA2}"/>
          </ac:spMkLst>
        </pc:spChg>
        <pc:spChg chg="add mod">
          <ac:chgData name="間瀬 英之／先端技術／JRI (mase hideyuki)" userId="4a58e916-9370-4181-9cdb-3ac25d89dc8e" providerId="ADAL" clId="{8231766E-D223-49EF-8F0C-7FA300E2BC50}" dt="2021-09-06T08:07:11.270" v="196" actId="2711"/>
          <ac:spMkLst>
            <pc:docMk/>
            <pc:sldMk cId="1399072708" sldId="1147"/>
            <ac:spMk id="4" creationId="{1C8F14F7-3F8C-4004-AB24-BBBC9E6847BC}"/>
          </ac:spMkLst>
        </pc:spChg>
        <pc:spChg chg="add mod">
          <ac:chgData name="間瀬 英之／先端技術／JRI (mase hideyuki)" userId="4a58e916-9370-4181-9cdb-3ac25d89dc8e" providerId="ADAL" clId="{8231766E-D223-49EF-8F0C-7FA300E2BC50}" dt="2021-09-06T08:19:08.890" v="411"/>
          <ac:spMkLst>
            <pc:docMk/>
            <pc:sldMk cId="1399072708" sldId="1147"/>
            <ac:spMk id="5" creationId="{AEFDA3CC-E030-4EAC-A3CD-521AD16CA8AA}"/>
          </ac:spMkLst>
        </pc:spChg>
        <pc:spChg chg="add del">
          <ac:chgData name="間瀬 英之／先端技術／JRI (mase hideyuki)" userId="4a58e916-9370-4181-9cdb-3ac25d89dc8e" providerId="ADAL" clId="{8231766E-D223-49EF-8F0C-7FA300E2BC50}" dt="2021-09-06T08:05:03.086" v="148" actId="478"/>
          <ac:spMkLst>
            <pc:docMk/>
            <pc:sldMk cId="1399072708" sldId="1147"/>
            <ac:spMk id="7" creationId="{10C426BE-7703-4C0A-9E14-D405BDB96466}"/>
          </ac:spMkLst>
        </pc:spChg>
      </pc:sldChg>
      <pc:sldChg chg="addSp modSp mod">
        <pc:chgData name="間瀬 英之／先端技術／JRI (mase hideyuki)" userId="4a58e916-9370-4181-9cdb-3ac25d89dc8e" providerId="ADAL" clId="{8231766E-D223-49EF-8F0C-7FA300E2BC50}" dt="2021-09-06T08:35:17.357" v="634" actId="1076"/>
        <pc:sldMkLst>
          <pc:docMk/>
          <pc:sldMk cId="2110386747" sldId="1148"/>
        </pc:sldMkLst>
        <pc:spChg chg="add mod">
          <ac:chgData name="間瀬 英之／先端技術／JRI (mase hideyuki)" userId="4a58e916-9370-4181-9cdb-3ac25d89dc8e" providerId="ADAL" clId="{8231766E-D223-49EF-8F0C-7FA300E2BC50}" dt="2021-09-06T08:18:51.239" v="409" actId="1076"/>
          <ac:spMkLst>
            <pc:docMk/>
            <pc:sldMk cId="2110386747" sldId="1148"/>
            <ac:spMk id="3" creationId="{70131EC5-86DE-4E92-8D24-94E5EFA48E65}"/>
          </ac:spMkLst>
        </pc:spChg>
        <pc:spChg chg="mod">
          <ac:chgData name="間瀬 英之／先端技術／JRI (mase hideyuki)" userId="4a58e916-9370-4181-9cdb-3ac25d89dc8e" providerId="ADAL" clId="{8231766E-D223-49EF-8F0C-7FA300E2BC50}" dt="2021-09-06T08:35:17.357" v="634" actId="1076"/>
          <ac:spMkLst>
            <pc:docMk/>
            <pc:sldMk cId="2110386747" sldId="1148"/>
            <ac:spMk id="7" creationId="{10C426BE-7703-4C0A-9E14-D405BDB96466}"/>
          </ac:spMkLst>
        </pc:spChg>
      </pc:sldChg>
      <pc:sldChg chg="addSp delSp modSp mod">
        <pc:chgData name="間瀬 英之／先端技術／JRI (mase hideyuki)" userId="4a58e916-9370-4181-9cdb-3ac25d89dc8e" providerId="ADAL" clId="{8231766E-D223-49EF-8F0C-7FA300E2BC50}" dt="2021-09-06T08:20:09.213" v="425" actId="1076"/>
        <pc:sldMkLst>
          <pc:docMk/>
          <pc:sldMk cId="4186413694" sldId="1149"/>
        </pc:sldMkLst>
        <pc:spChg chg="del">
          <ac:chgData name="間瀬 英之／先端技術／JRI (mase hideyuki)" userId="4a58e916-9370-4181-9cdb-3ac25d89dc8e" providerId="ADAL" clId="{8231766E-D223-49EF-8F0C-7FA300E2BC50}" dt="2021-09-06T08:16:02.555" v="391" actId="478"/>
          <ac:spMkLst>
            <pc:docMk/>
            <pc:sldMk cId="4186413694" sldId="1149"/>
            <ac:spMk id="9" creationId="{E36523F3-D536-4E4D-B4AB-780883725ECA}"/>
          </ac:spMkLst>
        </pc:spChg>
        <pc:spChg chg="add mod">
          <ac:chgData name="間瀬 英之／先端技術／JRI (mase hideyuki)" userId="4a58e916-9370-4181-9cdb-3ac25d89dc8e" providerId="ADAL" clId="{8231766E-D223-49EF-8F0C-7FA300E2BC50}" dt="2021-09-06T08:20:09.213" v="425" actId="1076"/>
          <ac:spMkLst>
            <pc:docMk/>
            <pc:sldMk cId="4186413694" sldId="1149"/>
            <ac:spMk id="10" creationId="{18A4BA2A-D089-4C76-BE76-30E7E4362760}"/>
          </ac:spMkLst>
        </pc:spChg>
      </pc:sldChg>
      <pc:sldChg chg="del">
        <pc:chgData name="間瀬 英之／先端技術／JRI (mase hideyuki)" userId="4a58e916-9370-4181-9cdb-3ac25d89dc8e" providerId="ADAL" clId="{8231766E-D223-49EF-8F0C-7FA300E2BC50}" dt="2021-09-06T08:18:05.350" v="401" actId="47"/>
        <pc:sldMkLst>
          <pc:docMk/>
          <pc:sldMk cId="3559619451" sldId="1150"/>
        </pc:sldMkLst>
      </pc:sldChg>
      <pc:sldChg chg="addSp modSp mod">
        <pc:chgData name="間瀬 英之／先端技術／JRI (mase hideyuki)" userId="4a58e916-9370-4181-9cdb-3ac25d89dc8e" providerId="ADAL" clId="{8231766E-D223-49EF-8F0C-7FA300E2BC50}" dt="2021-09-06T08:20:04.106" v="424" actId="1076"/>
        <pc:sldMkLst>
          <pc:docMk/>
          <pc:sldMk cId="3289858500" sldId="1151"/>
        </pc:sldMkLst>
        <pc:spChg chg="add mod">
          <ac:chgData name="間瀬 英之／先端技術／JRI (mase hideyuki)" userId="4a58e916-9370-4181-9cdb-3ac25d89dc8e" providerId="ADAL" clId="{8231766E-D223-49EF-8F0C-7FA300E2BC50}" dt="2021-09-06T08:20:04.106" v="424" actId="1076"/>
          <ac:spMkLst>
            <pc:docMk/>
            <pc:sldMk cId="3289858500" sldId="1151"/>
            <ac:spMk id="7" creationId="{6ABA8CB9-2F48-42C7-869C-C49BB6837750}"/>
          </ac:spMkLst>
        </pc:spChg>
      </pc:sldChg>
      <pc:sldChg chg="addSp modSp mod">
        <pc:chgData name="間瀬 英之／先端技術／JRI (mase hideyuki)" userId="4a58e916-9370-4181-9cdb-3ac25d89dc8e" providerId="ADAL" clId="{8231766E-D223-49EF-8F0C-7FA300E2BC50}" dt="2021-09-06T08:19:59.605" v="423" actId="1076"/>
        <pc:sldMkLst>
          <pc:docMk/>
          <pc:sldMk cId="327041308" sldId="1152"/>
        </pc:sldMkLst>
        <pc:spChg chg="add mod">
          <ac:chgData name="間瀬 英之／先端技術／JRI (mase hideyuki)" userId="4a58e916-9370-4181-9cdb-3ac25d89dc8e" providerId="ADAL" clId="{8231766E-D223-49EF-8F0C-7FA300E2BC50}" dt="2021-09-06T08:19:59.605" v="423" actId="1076"/>
          <ac:spMkLst>
            <pc:docMk/>
            <pc:sldMk cId="327041308" sldId="1152"/>
            <ac:spMk id="7" creationId="{C0FACEF0-DEFB-4C65-8D5A-F35C5F63694C}"/>
          </ac:spMkLst>
        </pc:spChg>
      </pc:sldChg>
      <pc:sldChg chg="addSp delSp modSp add mod">
        <pc:chgData name="間瀬 英之／先端技術／JRI (mase hideyuki)" userId="4a58e916-9370-4181-9cdb-3ac25d89dc8e" providerId="ADAL" clId="{8231766E-D223-49EF-8F0C-7FA300E2BC50}" dt="2021-09-06T08:28:35.269" v="530" actId="1076"/>
        <pc:sldMkLst>
          <pc:docMk/>
          <pc:sldMk cId="1439290060" sldId="1153"/>
        </pc:sldMkLst>
        <pc:spChg chg="mod">
          <ac:chgData name="間瀬 英之／先端技術／JRI (mase hideyuki)" userId="4a58e916-9370-4181-9cdb-3ac25d89dc8e" providerId="ADAL" clId="{8231766E-D223-49EF-8F0C-7FA300E2BC50}" dt="2021-09-06T08:22:36.899" v="499"/>
          <ac:spMkLst>
            <pc:docMk/>
            <pc:sldMk cId="1439290060" sldId="1153"/>
            <ac:spMk id="2" creationId="{8308F88D-05BA-4DB9-A0A4-5939A18F6AA2}"/>
          </ac:spMkLst>
        </pc:spChg>
        <pc:spChg chg="add mod">
          <ac:chgData name="間瀬 英之／先端技術／JRI (mase hideyuki)" userId="4a58e916-9370-4181-9cdb-3ac25d89dc8e" providerId="ADAL" clId="{8231766E-D223-49EF-8F0C-7FA300E2BC50}" dt="2021-09-06T08:28:35.269" v="530" actId="1076"/>
          <ac:spMkLst>
            <pc:docMk/>
            <pc:sldMk cId="1439290060" sldId="1153"/>
            <ac:spMk id="3" creationId="{435E3977-96D8-48A8-869A-9F20ECD03015}"/>
          </ac:spMkLst>
        </pc:spChg>
        <pc:spChg chg="add mod">
          <ac:chgData name="間瀬 英之／先端技術／JRI (mase hideyuki)" userId="4a58e916-9370-4181-9cdb-3ac25d89dc8e" providerId="ADAL" clId="{8231766E-D223-49EF-8F0C-7FA300E2BC50}" dt="2021-09-06T08:17:50.117" v="400" actId="1076"/>
          <ac:spMkLst>
            <pc:docMk/>
            <pc:sldMk cId="1439290060" sldId="1153"/>
            <ac:spMk id="6" creationId="{DA15C33C-2FBB-40A8-B49F-B4F3FA64E96B}"/>
          </ac:spMkLst>
        </pc:spChg>
        <pc:spChg chg="del">
          <ac:chgData name="間瀬 英之／先端技術／JRI (mase hideyuki)" userId="4a58e916-9370-4181-9cdb-3ac25d89dc8e" providerId="ADAL" clId="{8231766E-D223-49EF-8F0C-7FA300E2BC50}" dt="2021-09-06T08:08:45.617" v="215" actId="478"/>
          <ac:spMkLst>
            <pc:docMk/>
            <pc:sldMk cId="1439290060" sldId="1153"/>
            <ac:spMk id="7" creationId="{10C426BE-7703-4C0A-9E14-D405BDB96466}"/>
          </ac:spMkLst>
        </pc:spChg>
        <pc:picChg chg="add del mod">
          <ac:chgData name="間瀬 英之／先端技術／JRI (mase hideyuki)" userId="4a58e916-9370-4181-9cdb-3ac25d89dc8e" providerId="ADAL" clId="{8231766E-D223-49EF-8F0C-7FA300E2BC50}" dt="2021-09-06T08:11:29.283" v="316" actId="478"/>
          <ac:picMkLst>
            <pc:docMk/>
            <pc:sldMk cId="1439290060" sldId="1153"/>
            <ac:picMk id="4" creationId="{7459F4D4-85FE-47BF-B258-970C3A4778B1}"/>
          </ac:picMkLst>
        </pc:picChg>
        <pc:picChg chg="add del mod">
          <ac:chgData name="間瀬 英之／先端技術／JRI (mase hideyuki)" userId="4a58e916-9370-4181-9cdb-3ac25d89dc8e" providerId="ADAL" clId="{8231766E-D223-49EF-8F0C-7FA300E2BC50}" dt="2021-09-06T08:28:10.902" v="522" actId="478"/>
          <ac:picMkLst>
            <pc:docMk/>
            <pc:sldMk cId="1439290060" sldId="1153"/>
            <ac:picMk id="5" creationId="{4B22F1BF-ACA4-4704-8155-E8C0F982F275}"/>
          </ac:picMkLst>
        </pc:picChg>
      </pc:sldChg>
      <pc:sldChg chg="addSp delSp modSp add mod setBg">
        <pc:chgData name="間瀬 英之／先端技術／JRI (mase hideyuki)" userId="4a58e916-9370-4181-9cdb-3ac25d89dc8e" providerId="ADAL" clId="{8231766E-D223-49EF-8F0C-7FA300E2BC50}" dt="2021-09-06T02:55:44.819" v="42"/>
        <pc:sldMkLst>
          <pc:docMk/>
          <pc:sldMk cId="2695481979" sldId="1154"/>
        </pc:sldMkLst>
        <pc:spChg chg="mod">
          <ac:chgData name="間瀬 英之／先端技術／JRI (mase hideyuki)" userId="4a58e916-9370-4181-9cdb-3ac25d89dc8e" providerId="ADAL" clId="{8231766E-D223-49EF-8F0C-7FA300E2BC50}" dt="2021-09-06T02:55:02.419" v="25"/>
          <ac:spMkLst>
            <pc:docMk/>
            <pc:sldMk cId="2695481979" sldId="1154"/>
            <ac:spMk id="2" creationId="{8308F88D-05BA-4DB9-A0A4-5939A18F6AA2}"/>
          </ac:spMkLst>
        </pc:spChg>
        <pc:spChg chg="del">
          <ac:chgData name="間瀬 英之／先端技術／JRI (mase hideyuki)" userId="4a58e916-9370-4181-9cdb-3ac25d89dc8e" providerId="ADAL" clId="{8231766E-D223-49EF-8F0C-7FA300E2BC50}" dt="2021-09-06T02:54:16.050" v="4" actId="478"/>
          <ac:spMkLst>
            <pc:docMk/>
            <pc:sldMk cId="2695481979" sldId="1154"/>
            <ac:spMk id="4" creationId="{D0D5AA89-A6FE-4B93-9BE2-DCD7FE3532B2}"/>
          </ac:spMkLst>
        </pc:spChg>
        <pc:spChg chg="add del mod">
          <ac:chgData name="間瀬 英之／先端技術／JRI (mase hideyuki)" userId="4a58e916-9370-4181-9cdb-3ac25d89dc8e" providerId="ADAL" clId="{8231766E-D223-49EF-8F0C-7FA300E2BC50}" dt="2021-09-06T02:54:18.238" v="5" actId="478"/>
          <ac:spMkLst>
            <pc:docMk/>
            <pc:sldMk cId="2695481979" sldId="1154"/>
            <ac:spMk id="5" creationId="{335DF989-BFB6-4ADF-B4E4-83AF5EF687E9}"/>
          </ac:spMkLst>
        </pc:spChg>
        <pc:picChg chg="add mod">
          <ac:chgData name="間瀬 英之／先端技術／JRI (mase hideyuki)" userId="4a58e916-9370-4181-9cdb-3ac25d89dc8e" providerId="ADAL" clId="{8231766E-D223-49EF-8F0C-7FA300E2BC50}" dt="2021-09-06T02:54:19.193" v="6"/>
          <ac:picMkLst>
            <pc:docMk/>
            <pc:sldMk cId="2695481979" sldId="1154"/>
            <ac:picMk id="6" creationId="{E414BB57-B749-45FF-8101-F4EC02FBB8A0}"/>
          </ac:picMkLst>
        </pc:picChg>
      </pc:sldChg>
      <pc:sldChg chg="addSp delSp modSp add mod">
        <pc:chgData name="間瀬 英之／先端技術／JRI (mase hideyuki)" userId="4a58e916-9370-4181-9cdb-3ac25d89dc8e" providerId="ADAL" clId="{8231766E-D223-49EF-8F0C-7FA300E2BC50}" dt="2021-09-06T02:55:08.970" v="41" actId="20577"/>
        <pc:sldMkLst>
          <pc:docMk/>
          <pc:sldMk cId="788355279" sldId="1155"/>
        </pc:sldMkLst>
        <pc:spChg chg="mod">
          <ac:chgData name="間瀬 英之／先端技術／JRI (mase hideyuki)" userId="4a58e916-9370-4181-9cdb-3ac25d89dc8e" providerId="ADAL" clId="{8231766E-D223-49EF-8F0C-7FA300E2BC50}" dt="2021-09-06T02:55:08.970" v="41" actId="20577"/>
          <ac:spMkLst>
            <pc:docMk/>
            <pc:sldMk cId="788355279" sldId="1155"/>
            <ac:spMk id="2" creationId="{8308F88D-05BA-4DB9-A0A4-5939A18F6AA2}"/>
          </ac:spMkLst>
        </pc:spChg>
        <pc:picChg chg="add mod">
          <ac:chgData name="間瀬 英之／先端技術／JRI (mase hideyuki)" userId="4a58e916-9370-4181-9cdb-3ac25d89dc8e" providerId="ADAL" clId="{8231766E-D223-49EF-8F0C-7FA300E2BC50}" dt="2021-09-06T02:54:28.734" v="9"/>
          <ac:picMkLst>
            <pc:docMk/>
            <pc:sldMk cId="788355279" sldId="1155"/>
            <ac:picMk id="4" creationId="{D87DE6FD-9C60-494F-8ACC-6C3E54995E1A}"/>
          </ac:picMkLst>
        </pc:picChg>
        <pc:picChg chg="del">
          <ac:chgData name="間瀬 英之／先端技術／JRI (mase hideyuki)" userId="4a58e916-9370-4181-9cdb-3ac25d89dc8e" providerId="ADAL" clId="{8231766E-D223-49EF-8F0C-7FA300E2BC50}" dt="2021-09-06T02:54:24.413" v="8" actId="478"/>
          <ac:picMkLst>
            <pc:docMk/>
            <pc:sldMk cId="788355279" sldId="1155"/>
            <ac:picMk id="6" creationId="{E414BB57-B749-45FF-8101-F4EC02FBB8A0}"/>
          </ac:picMkLst>
        </pc:picChg>
      </pc:sldChg>
      <pc:sldChg chg="addSp modSp add del mod">
        <pc:chgData name="間瀬 英之／先端技術／JRI (mase hideyuki)" userId="4a58e916-9370-4181-9cdb-3ac25d89dc8e" providerId="ADAL" clId="{8231766E-D223-49EF-8F0C-7FA300E2BC50}" dt="2021-09-06T08:30:20.064" v="550" actId="47"/>
        <pc:sldMkLst>
          <pc:docMk/>
          <pc:sldMk cId="2690859263" sldId="1156"/>
        </pc:sldMkLst>
        <pc:spChg chg="mod">
          <ac:chgData name="間瀬 英之／先端技術／JRI (mase hideyuki)" userId="4a58e916-9370-4181-9cdb-3ac25d89dc8e" providerId="ADAL" clId="{8231766E-D223-49EF-8F0C-7FA300E2BC50}" dt="2021-09-06T08:05:55.889" v="175" actId="20577"/>
          <ac:spMkLst>
            <pc:docMk/>
            <pc:sldMk cId="2690859263" sldId="1156"/>
            <ac:spMk id="2" creationId="{8308F88D-05BA-4DB9-A0A4-5939A18F6AA2}"/>
          </ac:spMkLst>
        </pc:spChg>
        <pc:spChg chg="add mod">
          <ac:chgData name="間瀬 英之／先端技術／JRI (mase hideyuki)" userId="4a58e916-9370-4181-9cdb-3ac25d89dc8e" providerId="ADAL" clId="{8231766E-D223-49EF-8F0C-7FA300E2BC50}" dt="2021-09-06T08:07:47.067" v="203" actId="1076"/>
          <ac:spMkLst>
            <pc:docMk/>
            <pc:sldMk cId="2690859263" sldId="1156"/>
            <ac:spMk id="3" creationId="{18CD3EE5-5F2F-46AA-AB79-D21F07A217F3}"/>
          </ac:spMkLst>
        </pc:spChg>
        <pc:spChg chg="add mod">
          <ac:chgData name="間瀬 英之／先端技術／JRI (mase hideyuki)" userId="4a58e916-9370-4181-9cdb-3ac25d89dc8e" providerId="ADAL" clId="{8231766E-D223-49EF-8F0C-7FA300E2BC50}" dt="2021-09-06T08:07:50.836" v="204" actId="403"/>
          <ac:spMkLst>
            <pc:docMk/>
            <pc:sldMk cId="2690859263" sldId="1156"/>
            <ac:spMk id="4" creationId="{8C231FD1-8029-4CB2-B8A5-DBD7CABE43AD}"/>
          </ac:spMkLst>
        </pc:spChg>
        <pc:spChg chg="add mod">
          <ac:chgData name="間瀬 英之／先端技術／JRI (mase hideyuki)" userId="4a58e916-9370-4181-9cdb-3ac25d89dc8e" providerId="ADAL" clId="{8231766E-D223-49EF-8F0C-7FA300E2BC50}" dt="2021-09-06T08:19:10.157" v="412"/>
          <ac:spMkLst>
            <pc:docMk/>
            <pc:sldMk cId="2690859263" sldId="1156"/>
            <ac:spMk id="5" creationId="{18F36877-9EE3-42AB-8CCE-BD54F9F9443D}"/>
          </ac:spMkLst>
        </pc:spChg>
      </pc:sldChg>
      <pc:sldChg chg="addSp modSp add del mod">
        <pc:chgData name="間瀬 英之／先端技術／JRI (mase hideyuki)" userId="4a58e916-9370-4181-9cdb-3ac25d89dc8e" providerId="ADAL" clId="{8231766E-D223-49EF-8F0C-7FA300E2BC50}" dt="2021-09-06T08:30:20.536" v="551" actId="47"/>
        <pc:sldMkLst>
          <pc:docMk/>
          <pc:sldMk cId="3760426417" sldId="1157"/>
        </pc:sldMkLst>
        <pc:spChg chg="mod">
          <ac:chgData name="間瀬 英之／先端技術／JRI (mase hideyuki)" userId="4a58e916-9370-4181-9cdb-3ac25d89dc8e" providerId="ADAL" clId="{8231766E-D223-49EF-8F0C-7FA300E2BC50}" dt="2021-09-06T08:06:32.513" v="191"/>
          <ac:spMkLst>
            <pc:docMk/>
            <pc:sldMk cId="3760426417" sldId="1157"/>
            <ac:spMk id="2" creationId="{8308F88D-05BA-4DB9-A0A4-5939A18F6AA2}"/>
          </ac:spMkLst>
        </pc:spChg>
        <pc:spChg chg="add mod">
          <ac:chgData name="間瀬 英之／先端技術／JRI (mase hideyuki)" userId="4a58e916-9370-4181-9cdb-3ac25d89dc8e" providerId="ADAL" clId="{8231766E-D223-49EF-8F0C-7FA300E2BC50}" dt="2021-09-06T08:07:29.787" v="199" actId="1076"/>
          <ac:spMkLst>
            <pc:docMk/>
            <pc:sldMk cId="3760426417" sldId="1157"/>
            <ac:spMk id="3" creationId="{1FBD342F-8592-46FD-AE88-D56BDC7C141E}"/>
          </ac:spMkLst>
        </pc:spChg>
        <pc:spChg chg="add mod">
          <ac:chgData name="間瀬 英之／先端技術／JRI (mase hideyuki)" userId="4a58e916-9370-4181-9cdb-3ac25d89dc8e" providerId="ADAL" clId="{8231766E-D223-49EF-8F0C-7FA300E2BC50}" dt="2021-09-06T08:19:10.755" v="413"/>
          <ac:spMkLst>
            <pc:docMk/>
            <pc:sldMk cId="3760426417" sldId="1157"/>
            <ac:spMk id="4" creationId="{11469FB3-69BC-4FAE-9A9B-0D35088A5C93}"/>
          </ac:spMkLst>
        </pc:spChg>
      </pc:sldChg>
      <pc:sldChg chg="modSp add del mod">
        <pc:chgData name="間瀬 英之／先端技術／JRI (mase hideyuki)" userId="4a58e916-9370-4181-9cdb-3ac25d89dc8e" providerId="ADAL" clId="{8231766E-D223-49EF-8F0C-7FA300E2BC50}" dt="2021-09-06T08:06:58.899" v="195" actId="47"/>
        <pc:sldMkLst>
          <pc:docMk/>
          <pc:sldMk cId="1474083589" sldId="1158"/>
        </pc:sldMkLst>
        <pc:spChg chg="mod">
          <ac:chgData name="間瀬 英之／先端技術／JRI (mase hideyuki)" userId="4a58e916-9370-4181-9cdb-3ac25d89dc8e" providerId="ADAL" clId="{8231766E-D223-49EF-8F0C-7FA300E2BC50}" dt="2021-09-06T08:06:45.251" v="194" actId="20577"/>
          <ac:spMkLst>
            <pc:docMk/>
            <pc:sldMk cId="1474083589" sldId="1158"/>
            <ac:spMk id="2" creationId="{8308F88D-05BA-4DB9-A0A4-5939A18F6AA2}"/>
          </ac:spMkLst>
        </pc:spChg>
      </pc:sldChg>
      <pc:sldChg chg="addSp delSp modSp add mod">
        <pc:chgData name="間瀬 英之／先端技術／JRI (mase hideyuki)" userId="4a58e916-9370-4181-9cdb-3ac25d89dc8e" providerId="ADAL" clId="{8231766E-D223-49EF-8F0C-7FA300E2BC50}" dt="2021-09-06T08:30:28.850" v="553" actId="20577"/>
        <pc:sldMkLst>
          <pc:docMk/>
          <pc:sldMk cId="2567247555" sldId="1158"/>
        </pc:sldMkLst>
        <pc:spChg chg="del">
          <ac:chgData name="間瀬 英之／先端技術／JRI (mase hideyuki)" userId="4a58e916-9370-4181-9cdb-3ac25d89dc8e" providerId="ADAL" clId="{8231766E-D223-49EF-8F0C-7FA300E2BC50}" dt="2021-09-06T08:26:27.067" v="501" actId="478"/>
          <ac:spMkLst>
            <pc:docMk/>
            <pc:sldMk cId="2567247555" sldId="1158"/>
            <ac:spMk id="2" creationId="{8308F88D-05BA-4DB9-A0A4-5939A18F6AA2}"/>
          </ac:spMkLst>
        </pc:spChg>
        <pc:spChg chg="del">
          <ac:chgData name="間瀬 英之／先端技術／JRI (mase hideyuki)" userId="4a58e916-9370-4181-9cdb-3ac25d89dc8e" providerId="ADAL" clId="{8231766E-D223-49EF-8F0C-7FA300E2BC50}" dt="2021-09-06T08:26:27.067" v="501" actId="478"/>
          <ac:spMkLst>
            <pc:docMk/>
            <pc:sldMk cId="2567247555" sldId="1158"/>
            <ac:spMk id="3" creationId="{6BB61A8C-E1F0-47E5-999B-CC40BF9EDDEC}"/>
          </ac:spMkLst>
        </pc:spChg>
        <pc:spChg chg="del">
          <ac:chgData name="間瀬 英之／先端技術／JRI (mase hideyuki)" userId="4a58e916-9370-4181-9cdb-3ac25d89dc8e" providerId="ADAL" clId="{8231766E-D223-49EF-8F0C-7FA300E2BC50}" dt="2021-09-06T08:26:27.067" v="501" actId="478"/>
          <ac:spMkLst>
            <pc:docMk/>
            <pc:sldMk cId="2567247555" sldId="1158"/>
            <ac:spMk id="4" creationId="{4A7123FE-60F5-4718-AEF7-BCC37F23B6C6}"/>
          </ac:spMkLst>
        </pc:spChg>
        <pc:spChg chg="add del mod">
          <ac:chgData name="間瀬 英之／先端技術／JRI (mase hideyuki)" userId="4a58e916-9370-4181-9cdb-3ac25d89dc8e" providerId="ADAL" clId="{8231766E-D223-49EF-8F0C-7FA300E2BC50}" dt="2021-09-06T08:26:30.340" v="504" actId="478"/>
          <ac:spMkLst>
            <pc:docMk/>
            <pc:sldMk cId="2567247555" sldId="1158"/>
            <ac:spMk id="6" creationId="{4EFC1E60-B326-4C0F-9383-0237E77A0EA5}"/>
          </ac:spMkLst>
        </pc:spChg>
        <pc:spChg chg="add del mod">
          <ac:chgData name="間瀬 英之／先端技術／JRI (mase hideyuki)" userId="4a58e916-9370-4181-9cdb-3ac25d89dc8e" providerId="ADAL" clId="{8231766E-D223-49EF-8F0C-7FA300E2BC50}" dt="2021-09-06T08:26:29.390" v="503" actId="478"/>
          <ac:spMkLst>
            <pc:docMk/>
            <pc:sldMk cId="2567247555" sldId="1158"/>
            <ac:spMk id="8" creationId="{7C9796E0-93E5-4219-861D-EEC95F8E711D}"/>
          </ac:spMkLst>
        </pc:spChg>
        <pc:spChg chg="add mod">
          <ac:chgData name="間瀬 英之／先端技術／JRI (mase hideyuki)" userId="4a58e916-9370-4181-9cdb-3ac25d89dc8e" providerId="ADAL" clId="{8231766E-D223-49EF-8F0C-7FA300E2BC50}" dt="2021-09-06T08:30:28.850" v="553" actId="20577"/>
          <ac:spMkLst>
            <pc:docMk/>
            <pc:sldMk cId="2567247555" sldId="1158"/>
            <ac:spMk id="9" creationId="{E5204ABE-6AC0-4A8B-81E2-927851644ADB}"/>
          </ac:spMkLst>
        </pc:spChg>
        <pc:spChg chg="add mod">
          <ac:chgData name="間瀬 英之／先端技術／JRI (mase hideyuki)" userId="4a58e916-9370-4181-9cdb-3ac25d89dc8e" providerId="ADAL" clId="{8231766E-D223-49EF-8F0C-7FA300E2BC50}" dt="2021-09-06T08:29:18.964" v="532" actId="2711"/>
          <ac:spMkLst>
            <pc:docMk/>
            <pc:sldMk cId="2567247555" sldId="1158"/>
            <ac:spMk id="10" creationId="{203D1DB2-A199-4221-A311-DA587A5DE152}"/>
          </ac:spMkLst>
        </pc:spChg>
        <pc:spChg chg="add mod">
          <ac:chgData name="間瀬 英之／先端技術／JRI (mase hideyuki)" userId="4a58e916-9370-4181-9cdb-3ac25d89dc8e" providerId="ADAL" clId="{8231766E-D223-49EF-8F0C-7FA300E2BC50}" dt="2021-09-06T08:30:12.835" v="545" actId="1036"/>
          <ac:spMkLst>
            <pc:docMk/>
            <pc:sldMk cId="2567247555" sldId="1158"/>
            <ac:spMk id="11" creationId="{073E4EC5-9697-4E09-961B-7777C9494E21}"/>
          </ac:spMkLst>
        </pc:spChg>
      </pc:sldChg>
      <pc:sldChg chg="addSp modSp add mod">
        <pc:chgData name="間瀬 英之／先端技術／JRI (mase hideyuki)" userId="4a58e916-9370-4181-9cdb-3ac25d89dc8e" providerId="ADAL" clId="{8231766E-D223-49EF-8F0C-7FA300E2BC50}" dt="2021-09-06T08:32:06.988" v="578" actId="1076"/>
        <pc:sldMkLst>
          <pc:docMk/>
          <pc:sldMk cId="2948289391" sldId="1159"/>
        </pc:sldMkLst>
        <pc:spChg chg="add mod">
          <ac:chgData name="間瀬 英之／先端技術／JRI (mase hideyuki)" userId="4a58e916-9370-4181-9cdb-3ac25d89dc8e" providerId="ADAL" clId="{8231766E-D223-49EF-8F0C-7FA300E2BC50}" dt="2021-09-06T08:30:31.073" v="555" actId="20577"/>
          <ac:spMkLst>
            <pc:docMk/>
            <pc:sldMk cId="2948289391" sldId="1159"/>
            <ac:spMk id="2" creationId="{69FE892C-0EF4-4198-9FDC-E4C32A53D51E}"/>
          </ac:spMkLst>
        </pc:spChg>
        <pc:spChg chg="add mod">
          <ac:chgData name="間瀬 英之／先端技術／JRI (mase hideyuki)" userId="4a58e916-9370-4181-9cdb-3ac25d89dc8e" providerId="ADAL" clId="{8231766E-D223-49EF-8F0C-7FA300E2BC50}" dt="2021-09-06T08:31:55.458" v="575" actId="14100"/>
          <ac:spMkLst>
            <pc:docMk/>
            <pc:sldMk cId="2948289391" sldId="1159"/>
            <ac:spMk id="3" creationId="{CB7139E8-3CFC-49A7-AA4E-7FBA811E6B8D}"/>
          </ac:spMkLst>
        </pc:spChg>
        <pc:spChg chg="add mod">
          <ac:chgData name="間瀬 英之／先端技術／JRI (mase hideyuki)" userId="4a58e916-9370-4181-9cdb-3ac25d89dc8e" providerId="ADAL" clId="{8231766E-D223-49EF-8F0C-7FA300E2BC50}" dt="2021-09-06T08:32:06.988" v="578" actId="1076"/>
          <ac:spMkLst>
            <pc:docMk/>
            <pc:sldMk cId="2948289391" sldId="1159"/>
            <ac:spMk id="4" creationId="{EF1B6F57-3EB3-4ACA-AF6D-A3F62EFF3E61}"/>
          </ac:spMkLst>
        </pc:spChg>
        <pc:spChg chg="add mod">
          <ac:chgData name="間瀬 英之／先端技術／JRI (mase hideyuki)" userId="4a58e916-9370-4181-9cdb-3ac25d89dc8e" providerId="ADAL" clId="{8231766E-D223-49EF-8F0C-7FA300E2BC50}" dt="2021-09-06T08:26:43.449" v="509"/>
          <ac:spMkLst>
            <pc:docMk/>
            <pc:sldMk cId="2948289391" sldId="1159"/>
            <ac:spMk id="5" creationId="{36F2DD3C-FAE2-404F-87B3-B9006A188088}"/>
          </ac:spMkLst>
        </pc:spChg>
        <pc:spChg chg="add mod">
          <ac:chgData name="間瀬 英之／先端技術／JRI (mase hideyuki)" userId="4a58e916-9370-4181-9cdb-3ac25d89dc8e" providerId="ADAL" clId="{8231766E-D223-49EF-8F0C-7FA300E2BC50}" dt="2021-09-06T08:26:43.449" v="509"/>
          <ac:spMkLst>
            <pc:docMk/>
            <pc:sldMk cId="2948289391" sldId="1159"/>
            <ac:spMk id="6" creationId="{3CA29DFA-204B-4270-8B6D-A763B5807D4D}"/>
          </ac:spMkLst>
        </pc:spChg>
        <pc:spChg chg="add mod">
          <ac:chgData name="間瀬 英之／先端技術／JRI (mase hideyuki)" userId="4a58e916-9370-4181-9cdb-3ac25d89dc8e" providerId="ADAL" clId="{8231766E-D223-49EF-8F0C-7FA300E2BC50}" dt="2021-09-06T08:26:43.449" v="509"/>
          <ac:spMkLst>
            <pc:docMk/>
            <pc:sldMk cId="2948289391" sldId="1159"/>
            <ac:spMk id="7" creationId="{C5E591F1-E33C-4578-8383-E04C4B0AD521}"/>
          </ac:spMkLst>
        </pc:spChg>
        <pc:spChg chg="add mod">
          <ac:chgData name="間瀬 英之／先端技術／JRI (mase hideyuki)" userId="4a58e916-9370-4181-9cdb-3ac25d89dc8e" providerId="ADAL" clId="{8231766E-D223-49EF-8F0C-7FA300E2BC50}" dt="2021-09-06T08:30:14.604" v="546"/>
          <ac:spMkLst>
            <pc:docMk/>
            <pc:sldMk cId="2948289391" sldId="1159"/>
            <ac:spMk id="8" creationId="{C20072FA-B456-48DD-9BE3-18514386D692}"/>
          </ac:spMkLst>
        </pc:spChg>
      </pc:sldChg>
      <pc:sldChg chg="addSp modSp add mod">
        <pc:chgData name="間瀬 英之／先端技術／JRI (mase hideyuki)" userId="4a58e916-9370-4181-9cdb-3ac25d89dc8e" providerId="ADAL" clId="{8231766E-D223-49EF-8F0C-7FA300E2BC50}" dt="2021-09-06T08:32:18.793" v="580" actId="1076"/>
        <pc:sldMkLst>
          <pc:docMk/>
          <pc:sldMk cId="1391585220" sldId="1160"/>
        </pc:sldMkLst>
        <pc:spChg chg="add mod">
          <ac:chgData name="間瀬 英之／先端技術／JRI (mase hideyuki)" userId="4a58e916-9370-4181-9cdb-3ac25d89dc8e" providerId="ADAL" clId="{8231766E-D223-49EF-8F0C-7FA300E2BC50}" dt="2021-09-06T08:30:33.139" v="557" actId="20577"/>
          <ac:spMkLst>
            <pc:docMk/>
            <pc:sldMk cId="1391585220" sldId="1160"/>
            <ac:spMk id="2" creationId="{F0D9CEA3-59A4-46A4-AAC0-D21992BF9FBE}"/>
          </ac:spMkLst>
        </pc:spChg>
        <pc:spChg chg="add mod">
          <ac:chgData name="間瀬 英之／先端技術／JRI (mase hideyuki)" userId="4a58e916-9370-4181-9cdb-3ac25d89dc8e" providerId="ADAL" clId="{8231766E-D223-49EF-8F0C-7FA300E2BC50}" dt="2021-09-06T08:31:23.572" v="568" actId="20577"/>
          <ac:spMkLst>
            <pc:docMk/>
            <pc:sldMk cId="1391585220" sldId="1160"/>
            <ac:spMk id="3" creationId="{C4057209-3AAA-4BD1-ACF1-4A82A41689A4}"/>
          </ac:spMkLst>
        </pc:spChg>
        <pc:spChg chg="add mod">
          <ac:chgData name="間瀬 英之／先端技術／JRI (mase hideyuki)" userId="4a58e916-9370-4181-9cdb-3ac25d89dc8e" providerId="ADAL" clId="{8231766E-D223-49EF-8F0C-7FA300E2BC50}" dt="2021-09-06T08:32:18.793" v="580" actId="1076"/>
          <ac:spMkLst>
            <pc:docMk/>
            <pc:sldMk cId="1391585220" sldId="1160"/>
            <ac:spMk id="4" creationId="{A76B952E-0543-42CB-8ADD-43E0E7AB7798}"/>
          </ac:spMkLst>
        </pc:spChg>
        <pc:spChg chg="add mod">
          <ac:chgData name="間瀬 英之／先端技術／JRI (mase hideyuki)" userId="4a58e916-9370-4181-9cdb-3ac25d89dc8e" providerId="ADAL" clId="{8231766E-D223-49EF-8F0C-7FA300E2BC50}" dt="2021-09-06T08:30:15.277" v="547"/>
          <ac:spMkLst>
            <pc:docMk/>
            <pc:sldMk cId="1391585220" sldId="1160"/>
            <ac:spMk id="6" creationId="{0109E046-6ADD-4F0F-8A3F-D167DBCCC287}"/>
          </ac:spMkLst>
        </pc:spChg>
        <pc:graphicFrameChg chg="add mod modGraphic">
          <ac:chgData name="間瀬 英之／先端技術／JRI (mase hideyuki)" userId="4a58e916-9370-4181-9cdb-3ac25d89dc8e" providerId="ADAL" clId="{8231766E-D223-49EF-8F0C-7FA300E2BC50}" dt="2021-09-06T08:31:33.391" v="570" actId="2711"/>
          <ac:graphicFrameMkLst>
            <pc:docMk/>
            <pc:sldMk cId="1391585220" sldId="1160"/>
            <ac:graphicFrameMk id="5" creationId="{C265299B-701B-4794-BAB7-0BC454151E17}"/>
          </ac:graphicFrameMkLst>
        </pc:graphicFrameChg>
      </pc:sldChg>
      <pc:sldChg chg="addSp modSp add mod">
        <pc:chgData name="間瀬 英之／先端技術／JRI (mase hideyuki)" userId="4a58e916-9370-4181-9cdb-3ac25d89dc8e" providerId="ADAL" clId="{8231766E-D223-49EF-8F0C-7FA300E2BC50}" dt="2021-09-06T08:30:35.589" v="559" actId="20577"/>
        <pc:sldMkLst>
          <pc:docMk/>
          <pc:sldMk cId="653869149" sldId="1161"/>
        </pc:sldMkLst>
        <pc:spChg chg="add mod">
          <ac:chgData name="間瀬 英之／先端技術／JRI (mase hideyuki)" userId="4a58e916-9370-4181-9cdb-3ac25d89dc8e" providerId="ADAL" clId="{8231766E-D223-49EF-8F0C-7FA300E2BC50}" dt="2021-09-06T08:30:35.589" v="559" actId="20577"/>
          <ac:spMkLst>
            <pc:docMk/>
            <pc:sldMk cId="653869149" sldId="1161"/>
            <ac:spMk id="2" creationId="{740AC775-1E1C-4851-9A4F-E0013843B68F}"/>
          </ac:spMkLst>
        </pc:spChg>
        <pc:spChg chg="add mod">
          <ac:chgData name="間瀬 英之／先端技術／JRI (mase hideyuki)" userId="4a58e916-9370-4181-9cdb-3ac25d89dc8e" providerId="ADAL" clId="{8231766E-D223-49EF-8F0C-7FA300E2BC50}" dt="2021-09-06T08:29:58.608" v="539" actId="2711"/>
          <ac:spMkLst>
            <pc:docMk/>
            <pc:sldMk cId="653869149" sldId="1161"/>
            <ac:spMk id="3" creationId="{720BD48E-D287-4F32-AF24-EC20C323023A}"/>
          </ac:spMkLst>
        </pc:spChg>
        <pc:spChg chg="add mod">
          <ac:chgData name="間瀬 英之／先端技術／JRI (mase hideyuki)" userId="4a58e916-9370-4181-9cdb-3ac25d89dc8e" providerId="ADAL" clId="{8231766E-D223-49EF-8F0C-7FA300E2BC50}" dt="2021-09-06T08:30:16.612" v="548"/>
          <ac:spMkLst>
            <pc:docMk/>
            <pc:sldMk cId="653869149" sldId="1161"/>
            <ac:spMk id="4" creationId="{43D0A02D-C8E7-4D41-AB71-84961241A159}"/>
          </ac:spMkLst>
        </pc:spChg>
      </pc:sldChg>
      <pc:sldChg chg="add del">
        <pc:chgData name="間瀬 英之／先端技術／JRI (mase hideyuki)" userId="4a58e916-9370-4181-9cdb-3ac25d89dc8e" providerId="ADAL" clId="{8231766E-D223-49EF-8F0C-7FA300E2BC50}" dt="2021-09-06T08:30:02.495" v="540" actId="47"/>
        <pc:sldMkLst>
          <pc:docMk/>
          <pc:sldMk cId="3487213088" sldId="1162"/>
        </pc:sldMkLst>
      </pc:sldChg>
      <pc:sldChg chg="add del">
        <pc:chgData name="間瀬 英之／先端技術／JRI (mase hideyuki)" userId="4a58e916-9370-4181-9cdb-3ac25d89dc8e" providerId="ADAL" clId="{8231766E-D223-49EF-8F0C-7FA300E2BC50}" dt="2021-09-06T08:30:03.249" v="541" actId="47"/>
        <pc:sldMkLst>
          <pc:docMk/>
          <pc:sldMk cId="3517293586" sldId="1163"/>
        </pc:sldMkLst>
      </pc:sldChg>
      <pc:sldChg chg="add del">
        <pc:chgData name="間瀬 英之／先端技術／JRI (mase hideyuki)" userId="4a58e916-9370-4181-9cdb-3ac25d89dc8e" providerId="ADAL" clId="{8231766E-D223-49EF-8F0C-7FA300E2BC50}" dt="2021-09-06T08:30:06.245" v="542" actId="47"/>
        <pc:sldMkLst>
          <pc:docMk/>
          <pc:sldMk cId="2608059958" sldId="1164"/>
        </pc:sldMkLst>
      </pc:sldChg>
      <pc:sldChg chg="modSp add mod">
        <pc:chgData name="間瀬 英之／先端技術／JRI (mase hideyuki)" userId="4a58e916-9370-4181-9cdb-3ac25d89dc8e" providerId="ADAL" clId="{8231766E-D223-49EF-8F0C-7FA300E2BC50}" dt="2021-09-06T08:28:55.582" v="531" actId="1076"/>
        <pc:sldMkLst>
          <pc:docMk/>
          <pc:sldMk cId="2567276685" sldId="1165"/>
        </pc:sldMkLst>
        <pc:spChg chg="mod">
          <ac:chgData name="間瀬 英之／先端技術／JRI (mase hideyuki)" userId="4a58e916-9370-4181-9cdb-3ac25d89dc8e" providerId="ADAL" clId="{8231766E-D223-49EF-8F0C-7FA300E2BC50}" dt="2021-09-06T08:28:55.582" v="531" actId="1076"/>
          <ac:spMkLst>
            <pc:docMk/>
            <pc:sldMk cId="2567276685" sldId="1165"/>
            <ac:spMk id="4" creationId="{A38B12C9-EE98-4B6A-B312-9161CE753407}"/>
          </ac:spMkLst>
        </pc:spChg>
      </pc:sldChg>
      <pc:sldMasterChg chg="modSp mod">
        <pc:chgData name="間瀬 英之／先端技術／JRI (mase hideyuki)" userId="4a58e916-9370-4181-9cdb-3ac25d89dc8e" providerId="ADAL" clId="{8231766E-D223-49EF-8F0C-7FA300E2BC50}" dt="2021-09-06T08:33:21.948" v="595" actId="2711"/>
        <pc:sldMasterMkLst>
          <pc:docMk/>
          <pc:sldMasterMk cId="3777605375" sldId="2147483778"/>
        </pc:sldMasterMkLst>
        <pc:spChg chg="mod">
          <ac:chgData name="間瀬 英之／先端技術／JRI (mase hideyuki)" userId="4a58e916-9370-4181-9cdb-3ac25d89dc8e" providerId="ADAL" clId="{8231766E-D223-49EF-8F0C-7FA300E2BC50}" dt="2021-09-06T08:33:21.948" v="595" actId="2711"/>
          <ac:spMkLst>
            <pc:docMk/>
            <pc:sldMasterMk cId="3777605375" sldId="2147483778"/>
            <ac:spMk id="7" creationId="{506AF1B4-8FA8-4ACB-9B8D-F9DABD4A1C40}"/>
          </ac:spMkLst>
        </pc:spChg>
      </pc:sldMasterChg>
    </pc:docChg>
  </pc:docChgLst>
  <pc:docChgLst>
    <pc:chgData name="相田 竜介／先端技術／部長／JRI (aida ryusuke)" userId="610e12c4-d983-48fb-9da9-286144acb956" providerId="ADAL" clId="{59336ACD-F2ED-42B0-930A-81D67EB550D1}"/>
    <pc:docChg chg="modSld">
      <pc:chgData name="相田 竜介／先端技術／部長／JRI (aida ryusuke)" userId="610e12c4-d983-48fb-9da9-286144acb956" providerId="ADAL" clId="{59336ACD-F2ED-42B0-930A-81D67EB550D1}" dt="2022-03-11T00:47:17.501" v="283" actId="207"/>
      <pc:docMkLst>
        <pc:docMk/>
      </pc:docMkLst>
      <pc:sldChg chg="modSp mod">
        <pc:chgData name="相田 竜介／先端技術／部長／JRI (aida ryusuke)" userId="610e12c4-d983-48fb-9da9-286144acb956" providerId="ADAL" clId="{59336ACD-F2ED-42B0-930A-81D67EB550D1}" dt="2022-03-11T00:35:59.901" v="175"/>
        <pc:sldMkLst>
          <pc:docMk/>
          <pc:sldMk cId="2626876680" sldId="1145"/>
        </pc:sldMkLst>
        <pc:spChg chg="mod">
          <ac:chgData name="相田 竜介／先端技術／部長／JRI (aida ryusuke)" userId="610e12c4-d983-48fb-9da9-286144acb956" providerId="ADAL" clId="{59336ACD-F2ED-42B0-930A-81D67EB550D1}" dt="2022-03-11T00:35:59.901" v="175"/>
          <ac:spMkLst>
            <pc:docMk/>
            <pc:sldMk cId="2626876680" sldId="1145"/>
            <ac:spMk id="2" creationId="{8308F88D-05BA-4DB9-A0A4-5939A18F6AA2}"/>
          </ac:spMkLst>
        </pc:spChg>
      </pc:sldChg>
      <pc:sldChg chg="modSp mod">
        <pc:chgData name="相田 竜介／先端技術／部長／JRI (aida ryusuke)" userId="610e12c4-d983-48fb-9da9-286144acb956" providerId="ADAL" clId="{59336ACD-F2ED-42B0-930A-81D67EB550D1}" dt="2022-03-11T00:34:19.139" v="144"/>
        <pc:sldMkLst>
          <pc:docMk/>
          <pc:sldMk cId="721450701" sldId="1170"/>
        </pc:sldMkLst>
        <pc:spChg chg="mod">
          <ac:chgData name="相田 竜介／先端技術／部長／JRI (aida ryusuke)" userId="610e12c4-d983-48fb-9da9-286144acb956" providerId="ADAL" clId="{59336ACD-F2ED-42B0-930A-81D67EB550D1}" dt="2022-03-11T00:34:19.139" v="144"/>
          <ac:spMkLst>
            <pc:docMk/>
            <pc:sldMk cId="721450701" sldId="1170"/>
            <ac:spMk id="3" creationId="{6DE3BFDD-E1ED-4A64-9BAC-BB8391D7626C}"/>
          </ac:spMkLst>
        </pc:spChg>
      </pc:sldChg>
      <pc:sldChg chg="modSp mod">
        <pc:chgData name="相田 竜介／先端技術／部長／JRI (aida ryusuke)" userId="610e12c4-d983-48fb-9da9-286144acb956" providerId="ADAL" clId="{59336ACD-F2ED-42B0-930A-81D67EB550D1}" dt="2022-03-11T00:47:17.501" v="283" actId="207"/>
        <pc:sldMkLst>
          <pc:docMk/>
          <pc:sldMk cId="1875916274" sldId="1188"/>
        </pc:sldMkLst>
        <pc:spChg chg="mod">
          <ac:chgData name="相田 竜介／先端技術／部長／JRI (aida ryusuke)" userId="610e12c4-d983-48fb-9da9-286144acb956" providerId="ADAL" clId="{59336ACD-F2ED-42B0-930A-81D67EB550D1}" dt="2022-03-11T00:35:18.133" v="147" actId="6549"/>
          <ac:spMkLst>
            <pc:docMk/>
            <pc:sldMk cId="1875916274" sldId="1188"/>
            <ac:spMk id="2" creationId="{8308F88D-05BA-4DB9-A0A4-5939A18F6AA2}"/>
          </ac:spMkLst>
        </pc:spChg>
        <pc:spChg chg="mod">
          <ac:chgData name="相田 竜介／先端技術／部長／JRI (aida ryusuke)" userId="610e12c4-d983-48fb-9da9-286144acb956" providerId="ADAL" clId="{59336ACD-F2ED-42B0-930A-81D67EB550D1}" dt="2022-03-11T00:40:08.484" v="243" actId="207"/>
          <ac:spMkLst>
            <pc:docMk/>
            <pc:sldMk cId="1875916274" sldId="1188"/>
            <ac:spMk id="6" creationId="{22001B49-DF25-4877-9A01-347AA21C3226}"/>
          </ac:spMkLst>
        </pc:spChg>
        <pc:spChg chg="mod">
          <ac:chgData name="相田 竜介／先端技術／部長／JRI (aida ryusuke)" userId="610e12c4-d983-48fb-9da9-286144acb956" providerId="ADAL" clId="{59336ACD-F2ED-42B0-930A-81D67EB550D1}" dt="2022-03-11T00:45:58.255" v="244" actId="1076"/>
          <ac:spMkLst>
            <pc:docMk/>
            <pc:sldMk cId="1875916274" sldId="1188"/>
            <ac:spMk id="12" creationId="{7ECBF7D3-0AE6-4CA5-A152-B5021F66C22E}"/>
          </ac:spMkLst>
        </pc:spChg>
        <pc:spChg chg="mod">
          <ac:chgData name="相田 竜介／先端技術／部長／JRI (aida ryusuke)" userId="610e12c4-d983-48fb-9da9-286144acb956" providerId="ADAL" clId="{59336ACD-F2ED-42B0-930A-81D67EB550D1}" dt="2022-03-11T00:47:17.501" v="283" actId="207"/>
          <ac:spMkLst>
            <pc:docMk/>
            <pc:sldMk cId="1875916274" sldId="1188"/>
            <ac:spMk id="36" creationId="{5B3EB167-A937-4D8D-B5D1-C4B0816046AB}"/>
          </ac:spMkLst>
        </pc:spChg>
      </pc:sldChg>
      <pc:sldChg chg="modSp mod">
        <pc:chgData name="相田 竜介／先端技術／部長／JRI (aida ryusuke)" userId="610e12c4-d983-48fb-9da9-286144acb956" providerId="ADAL" clId="{59336ACD-F2ED-42B0-930A-81D67EB550D1}" dt="2022-03-11T00:37:42.464" v="242"/>
        <pc:sldMkLst>
          <pc:docMk/>
          <pc:sldMk cId="1209406641" sldId="1195"/>
        </pc:sldMkLst>
        <pc:spChg chg="mod">
          <ac:chgData name="相田 竜介／先端技術／部長／JRI (aida ryusuke)" userId="610e12c4-d983-48fb-9da9-286144acb956" providerId="ADAL" clId="{59336ACD-F2ED-42B0-930A-81D67EB550D1}" dt="2022-03-11T00:37:42.464" v="242"/>
          <ac:spMkLst>
            <pc:docMk/>
            <pc:sldMk cId="1209406641" sldId="1195"/>
            <ac:spMk id="3" creationId="{6DE3BFDD-E1ED-4A64-9BAC-BB8391D7626C}"/>
          </ac:spMkLst>
        </pc:spChg>
      </pc:sldChg>
    </pc:docChg>
  </pc:docChgLst>
  <pc:docChgLst>
    <pc:chgData name="由井 成和／先端技術／部付部長／JRI (yui shigekazu)" userId="3768acc0-6a5d-4dfe-9382-63b1fd6f29fd" providerId="ADAL" clId="{C4342DAA-1D7E-4564-ABB4-1CFA96EE4B9F}"/>
    <pc:docChg chg="modSld">
      <pc:chgData name="由井 成和／先端技術／部付部長／JRI (yui shigekazu)" userId="3768acc0-6a5d-4dfe-9382-63b1fd6f29fd" providerId="ADAL" clId="{C4342DAA-1D7E-4564-ABB4-1CFA96EE4B9F}" dt="2022-08-04T05:06:10.927" v="5" actId="14100"/>
      <pc:docMkLst>
        <pc:docMk/>
      </pc:docMkLst>
      <pc:sldChg chg="modSp mod">
        <pc:chgData name="由井 成和／先端技術／部付部長／JRI (yui shigekazu)" userId="3768acc0-6a5d-4dfe-9382-63b1fd6f29fd" providerId="ADAL" clId="{C4342DAA-1D7E-4564-ABB4-1CFA96EE4B9F}" dt="2022-08-04T05:06:10.927" v="5" actId="14100"/>
        <pc:sldMkLst>
          <pc:docMk/>
          <pc:sldMk cId="4207355505" sldId="1221"/>
        </pc:sldMkLst>
        <pc:spChg chg="mod">
          <ac:chgData name="由井 成和／先端技術／部付部長／JRI (yui shigekazu)" userId="3768acc0-6a5d-4dfe-9382-63b1fd6f29fd" providerId="ADAL" clId="{C4342DAA-1D7E-4564-ABB4-1CFA96EE4B9F}" dt="2022-08-04T05:06:10.927" v="5" actId="14100"/>
          <ac:spMkLst>
            <pc:docMk/>
            <pc:sldMk cId="4207355505" sldId="1221"/>
            <ac:spMk id="5" creationId="{35508DE9-ED51-4640-8965-93AF5F4AEF21}"/>
          </ac:spMkLst>
        </pc:spChg>
      </pc:sldChg>
      <pc:sldChg chg="modSp mod">
        <pc:chgData name="由井 成和／先端技術／部付部長／JRI (yui shigekazu)" userId="3768acc0-6a5d-4dfe-9382-63b1fd6f29fd" providerId="ADAL" clId="{C4342DAA-1D7E-4564-ABB4-1CFA96EE4B9F}" dt="2022-08-04T05:06:01.337" v="4" actId="14100"/>
        <pc:sldMkLst>
          <pc:docMk/>
          <pc:sldMk cId="3293604932" sldId="1226"/>
        </pc:sldMkLst>
        <pc:spChg chg="mod">
          <ac:chgData name="由井 成和／先端技術／部付部長／JRI (yui shigekazu)" userId="3768acc0-6a5d-4dfe-9382-63b1fd6f29fd" providerId="ADAL" clId="{C4342DAA-1D7E-4564-ABB4-1CFA96EE4B9F}" dt="2022-08-04T05:06:01.337" v="4" actId="14100"/>
          <ac:spMkLst>
            <pc:docMk/>
            <pc:sldMk cId="3293604932" sldId="1226"/>
            <ac:spMk id="4" creationId="{BFE25CFB-69B0-4DA3-96CC-3A5990BCE297}"/>
          </ac:spMkLst>
        </pc:spChg>
      </pc:sldChg>
    </pc:docChg>
  </pc:docChgLst>
  <pc:docChgLst>
    <pc:chgData name="渡邉 一生／先端技術／JRI (watanabe kazuo)" userId="cdd4a21d-5ef7-45ec-b427-028634c7c82a" providerId="ADAL" clId="{667A6D53-6B3D-4724-A9EE-7074D689EA24}"/>
    <pc:docChg chg="undo redo custSel addSld delSld modSld sldOrd modMainMaster">
      <pc:chgData name="渡邉 一生／先端技術／JRI (watanabe kazuo)" userId="cdd4a21d-5ef7-45ec-b427-028634c7c82a" providerId="ADAL" clId="{667A6D53-6B3D-4724-A9EE-7074D689EA24}" dt="2022-08-26T04:48:48.510" v="3607" actId="1076"/>
      <pc:docMkLst>
        <pc:docMk/>
      </pc:docMkLst>
      <pc:sldChg chg="modSp mod">
        <pc:chgData name="渡邉 一生／先端技術／JRI (watanabe kazuo)" userId="cdd4a21d-5ef7-45ec-b427-028634c7c82a" providerId="ADAL" clId="{667A6D53-6B3D-4724-A9EE-7074D689EA24}" dt="2022-08-24T05:57:30.553" v="3602" actId="20577"/>
        <pc:sldMkLst>
          <pc:docMk/>
          <pc:sldMk cId="721450701" sldId="1170"/>
        </pc:sldMkLst>
        <pc:spChg chg="mod">
          <ac:chgData name="渡邉 一生／先端技術／JRI (watanabe kazuo)" userId="cdd4a21d-5ef7-45ec-b427-028634c7c82a" providerId="ADAL" clId="{667A6D53-6B3D-4724-A9EE-7074D689EA24}" dt="2022-08-24T05:57:30.553" v="3602" actId="20577"/>
          <ac:spMkLst>
            <pc:docMk/>
            <pc:sldMk cId="721450701" sldId="1170"/>
            <ac:spMk id="3" creationId="{6DE3BFDD-E1ED-4A64-9BAC-BB8391D7626C}"/>
          </ac:spMkLst>
        </pc:spChg>
      </pc:sldChg>
      <pc:sldChg chg="modSp mod">
        <pc:chgData name="渡邉 一生／先端技術／JRI (watanabe kazuo)" userId="cdd4a21d-5ef7-45ec-b427-028634c7c82a" providerId="ADAL" clId="{667A6D53-6B3D-4724-A9EE-7074D689EA24}" dt="2022-08-24T04:51:46.962" v="2115" actId="20577"/>
        <pc:sldMkLst>
          <pc:docMk/>
          <pc:sldMk cId="4207355505" sldId="1221"/>
        </pc:sldMkLst>
        <pc:spChg chg="mod">
          <ac:chgData name="渡邉 一生／先端技術／JRI (watanabe kazuo)" userId="cdd4a21d-5ef7-45ec-b427-028634c7c82a" providerId="ADAL" clId="{667A6D53-6B3D-4724-A9EE-7074D689EA24}" dt="2022-08-24T04:44:06.065" v="1556" actId="20577"/>
          <ac:spMkLst>
            <pc:docMk/>
            <pc:sldMk cId="4207355505" sldId="1221"/>
            <ac:spMk id="2" creationId="{D8AEB9E7-8F22-4B5A-B20E-B90AF4D34581}"/>
          </ac:spMkLst>
        </pc:spChg>
        <pc:spChg chg="mod">
          <ac:chgData name="渡邉 一生／先端技術／JRI (watanabe kazuo)" userId="cdd4a21d-5ef7-45ec-b427-028634c7c82a" providerId="ADAL" clId="{667A6D53-6B3D-4724-A9EE-7074D689EA24}" dt="2022-08-24T04:51:46.962" v="2115" actId="20577"/>
          <ac:spMkLst>
            <pc:docMk/>
            <pc:sldMk cId="4207355505" sldId="1221"/>
            <ac:spMk id="5" creationId="{35508DE9-ED51-4640-8965-93AF5F4AEF21}"/>
          </ac:spMkLst>
        </pc:spChg>
        <pc:graphicFrameChg chg="modGraphic">
          <ac:chgData name="渡邉 一生／先端技術／JRI (watanabe kazuo)" userId="cdd4a21d-5ef7-45ec-b427-028634c7c82a" providerId="ADAL" clId="{667A6D53-6B3D-4724-A9EE-7074D689EA24}" dt="2022-08-24T04:51:09.971" v="1907" actId="20577"/>
          <ac:graphicFrameMkLst>
            <pc:docMk/>
            <pc:sldMk cId="4207355505" sldId="1221"/>
            <ac:graphicFrameMk id="4" creationId="{A2F73219-61BC-4F02-8CAB-38BEC789C3C4}"/>
          </ac:graphicFrameMkLst>
        </pc:graphicFrameChg>
      </pc:sldChg>
      <pc:sldChg chg="modSp del mod ord">
        <pc:chgData name="渡邉 一生／先端技術／JRI (watanabe kazuo)" userId="cdd4a21d-5ef7-45ec-b427-028634c7c82a" providerId="ADAL" clId="{667A6D53-6B3D-4724-A9EE-7074D689EA24}" dt="2022-08-24T04:45:28.811" v="1614" actId="47"/>
        <pc:sldMkLst>
          <pc:docMk/>
          <pc:sldMk cId="3409757271" sldId="1222"/>
        </pc:sldMkLst>
        <pc:spChg chg="mod">
          <ac:chgData name="渡邉 一生／先端技術／JRI (watanabe kazuo)" userId="cdd4a21d-5ef7-45ec-b427-028634c7c82a" providerId="ADAL" clId="{667A6D53-6B3D-4724-A9EE-7074D689EA24}" dt="2022-08-24T04:43:58.004" v="1551" actId="20577"/>
          <ac:spMkLst>
            <pc:docMk/>
            <pc:sldMk cId="3409757271" sldId="1222"/>
            <ac:spMk id="2" creationId="{6C86CDD5-A1F6-4638-BD09-9492B97A8A08}"/>
          </ac:spMkLst>
        </pc:spChg>
        <pc:graphicFrameChg chg="modGraphic">
          <ac:chgData name="渡邉 一生／先端技術／JRI (watanabe kazuo)" userId="cdd4a21d-5ef7-45ec-b427-028634c7c82a" providerId="ADAL" clId="{667A6D53-6B3D-4724-A9EE-7074D689EA24}" dt="2022-08-23T00:40:52.823" v="54" actId="20577"/>
          <ac:graphicFrameMkLst>
            <pc:docMk/>
            <pc:sldMk cId="3409757271" sldId="1222"/>
            <ac:graphicFrameMk id="4" creationId="{FCF605E4-98A7-4528-B196-7A0D1B7031BE}"/>
          </ac:graphicFrameMkLst>
        </pc:graphicFrameChg>
      </pc:sldChg>
      <pc:sldChg chg="modSp del mod ord">
        <pc:chgData name="渡邉 一生／先端技術／JRI (watanabe kazuo)" userId="cdd4a21d-5ef7-45ec-b427-028634c7c82a" providerId="ADAL" clId="{667A6D53-6B3D-4724-A9EE-7074D689EA24}" dt="2022-08-24T04:45:28.241" v="1613" actId="47"/>
        <pc:sldMkLst>
          <pc:docMk/>
          <pc:sldMk cId="2887196329" sldId="1223"/>
        </pc:sldMkLst>
        <pc:spChg chg="mod">
          <ac:chgData name="渡邉 一生／先端技術／JRI (watanabe kazuo)" userId="cdd4a21d-5ef7-45ec-b427-028634c7c82a" providerId="ADAL" clId="{667A6D53-6B3D-4724-A9EE-7074D689EA24}" dt="2022-08-24T04:43:54.160" v="1548" actId="20577"/>
          <ac:spMkLst>
            <pc:docMk/>
            <pc:sldMk cId="2887196329" sldId="1223"/>
            <ac:spMk id="2" creationId="{0EE23043-0C5B-4CA6-AFE3-1DA5B375BE51}"/>
          </ac:spMkLst>
        </pc:spChg>
        <pc:spChg chg="mod">
          <ac:chgData name="渡邉 一生／先端技術／JRI (watanabe kazuo)" userId="cdd4a21d-5ef7-45ec-b427-028634c7c82a" providerId="ADAL" clId="{667A6D53-6B3D-4724-A9EE-7074D689EA24}" dt="2022-08-24T04:44:30.240" v="1612" actId="20577"/>
          <ac:spMkLst>
            <pc:docMk/>
            <pc:sldMk cId="2887196329" sldId="1223"/>
            <ac:spMk id="5" creationId="{5DB29A3F-546C-49A6-AD0E-256EC96FC2CC}"/>
          </ac:spMkLst>
        </pc:spChg>
        <pc:graphicFrameChg chg="mod modGraphic">
          <ac:chgData name="渡邉 一生／先端技術／JRI (watanabe kazuo)" userId="cdd4a21d-5ef7-45ec-b427-028634c7c82a" providerId="ADAL" clId="{667A6D53-6B3D-4724-A9EE-7074D689EA24}" dt="2022-08-23T00:42:53.554" v="179" actId="20577"/>
          <ac:graphicFrameMkLst>
            <pc:docMk/>
            <pc:sldMk cId="2887196329" sldId="1223"/>
            <ac:graphicFrameMk id="4" creationId="{908B66F2-B57A-4FF9-8FAA-B430F07DD88A}"/>
          </ac:graphicFrameMkLst>
        </pc:graphicFrameChg>
      </pc:sldChg>
      <pc:sldChg chg="addSp modSp mod ord">
        <pc:chgData name="渡邉 一生／先端技術／JRI (watanabe kazuo)" userId="cdd4a21d-5ef7-45ec-b427-028634c7c82a" providerId="ADAL" clId="{667A6D53-6B3D-4724-A9EE-7074D689EA24}" dt="2022-08-26T04:48:48.510" v="3607" actId="1076"/>
        <pc:sldMkLst>
          <pc:docMk/>
          <pc:sldMk cId="598871386" sldId="1224"/>
        </pc:sldMkLst>
        <pc:spChg chg="mod">
          <ac:chgData name="渡邉 一生／先端技術／JRI (watanabe kazuo)" userId="cdd4a21d-5ef7-45ec-b427-028634c7c82a" providerId="ADAL" clId="{667A6D53-6B3D-4724-A9EE-7074D689EA24}" dt="2022-08-24T04:44:12.286" v="1559" actId="20577"/>
          <ac:spMkLst>
            <pc:docMk/>
            <pc:sldMk cId="598871386" sldId="1224"/>
            <ac:spMk id="2" creationId="{95B7EADD-0078-4EF4-870E-C1CAC7D1F8C1}"/>
          </ac:spMkLst>
        </pc:spChg>
        <pc:spChg chg="mod">
          <ac:chgData name="渡邉 一生／先端技術／JRI (watanabe kazuo)" userId="cdd4a21d-5ef7-45ec-b427-028634c7c82a" providerId="ADAL" clId="{667A6D53-6B3D-4724-A9EE-7074D689EA24}" dt="2022-08-24T04:47:37.397" v="1775" actId="20577"/>
          <ac:spMkLst>
            <pc:docMk/>
            <pc:sldMk cId="598871386" sldId="1224"/>
            <ac:spMk id="5" creationId="{9AE8DD78-CF79-4354-8E43-061349EF77B6}"/>
          </ac:spMkLst>
        </pc:spChg>
        <pc:spChg chg="mod">
          <ac:chgData name="渡邉 一生／先端技術／JRI (watanabe kazuo)" userId="cdd4a21d-5ef7-45ec-b427-028634c7c82a" providerId="ADAL" clId="{667A6D53-6B3D-4724-A9EE-7074D689EA24}" dt="2022-08-23T00:43:41.567" v="187" actId="14100"/>
          <ac:spMkLst>
            <pc:docMk/>
            <pc:sldMk cId="598871386" sldId="1224"/>
            <ac:spMk id="7" creationId="{910A12A0-5519-4553-B6B5-E1F6A3841B77}"/>
          </ac:spMkLst>
        </pc:spChg>
        <pc:spChg chg="mod ord">
          <ac:chgData name="渡邉 一生／先端技術／JRI (watanabe kazuo)" userId="cdd4a21d-5ef7-45ec-b427-028634c7c82a" providerId="ADAL" clId="{667A6D53-6B3D-4724-A9EE-7074D689EA24}" dt="2022-08-23T00:46:10.028" v="223" actId="166"/>
          <ac:spMkLst>
            <pc:docMk/>
            <pc:sldMk cId="598871386" sldId="1224"/>
            <ac:spMk id="8" creationId="{122BCA66-E588-4832-AB32-3917B18BAF59}"/>
          </ac:spMkLst>
        </pc:spChg>
        <pc:spChg chg="mod">
          <ac:chgData name="渡邉 一生／先端技術／JRI (watanabe kazuo)" userId="cdd4a21d-5ef7-45ec-b427-028634c7c82a" providerId="ADAL" clId="{667A6D53-6B3D-4724-A9EE-7074D689EA24}" dt="2022-08-23T00:46:34.590" v="228" actId="14100"/>
          <ac:spMkLst>
            <pc:docMk/>
            <pc:sldMk cId="598871386" sldId="1224"/>
            <ac:spMk id="9" creationId="{F11DD906-E1CA-4474-8020-0371C89B9498}"/>
          </ac:spMkLst>
        </pc:spChg>
        <pc:spChg chg="mod">
          <ac:chgData name="渡邉 一生／先端技術／JRI (watanabe kazuo)" userId="cdd4a21d-5ef7-45ec-b427-028634c7c82a" providerId="ADAL" clId="{667A6D53-6B3D-4724-A9EE-7074D689EA24}" dt="2022-08-23T00:46:18.620" v="225" actId="14100"/>
          <ac:spMkLst>
            <pc:docMk/>
            <pc:sldMk cId="598871386" sldId="1224"/>
            <ac:spMk id="11" creationId="{A0A80380-ADFB-4A36-BF16-629C9FA583FE}"/>
          </ac:spMkLst>
        </pc:spChg>
        <pc:spChg chg="mod ord">
          <ac:chgData name="渡邉 一生／先端技術／JRI (watanabe kazuo)" userId="cdd4a21d-5ef7-45ec-b427-028634c7c82a" providerId="ADAL" clId="{667A6D53-6B3D-4724-A9EE-7074D689EA24}" dt="2022-08-23T00:46:22.287" v="226" actId="14100"/>
          <ac:spMkLst>
            <pc:docMk/>
            <pc:sldMk cId="598871386" sldId="1224"/>
            <ac:spMk id="12" creationId="{476C2B39-2010-4622-83A8-59F5948DBB3B}"/>
          </ac:spMkLst>
        </pc:spChg>
        <pc:spChg chg="mod">
          <ac:chgData name="渡邉 一生／先端技術／JRI (watanabe kazuo)" userId="cdd4a21d-5ef7-45ec-b427-028634c7c82a" providerId="ADAL" clId="{667A6D53-6B3D-4724-A9EE-7074D689EA24}" dt="2022-08-23T00:46:32.460" v="227" actId="1076"/>
          <ac:spMkLst>
            <pc:docMk/>
            <pc:sldMk cId="598871386" sldId="1224"/>
            <ac:spMk id="13" creationId="{E81D2590-3FA3-453A-8EEC-25FE62281614}"/>
          </ac:spMkLst>
        </pc:spChg>
        <pc:spChg chg="mod">
          <ac:chgData name="渡邉 一生／先端技術／JRI (watanabe kazuo)" userId="cdd4a21d-5ef7-45ec-b427-028634c7c82a" providerId="ADAL" clId="{667A6D53-6B3D-4724-A9EE-7074D689EA24}" dt="2022-08-23T00:44:51.515" v="210" actId="1035"/>
          <ac:spMkLst>
            <pc:docMk/>
            <pc:sldMk cId="598871386" sldId="1224"/>
            <ac:spMk id="15" creationId="{B4DD0F4D-05B1-4796-A853-CD522997D517}"/>
          </ac:spMkLst>
        </pc:spChg>
        <pc:spChg chg="mod">
          <ac:chgData name="渡邉 一生／先端技術／JRI (watanabe kazuo)" userId="cdd4a21d-5ef7-45ec-b427-028634c7c82a" providerId="ADAL" clId="{667A6D53-6B3D-4724-A9EE-7074D689EA24}" dt="2022-08-26T04:48:48.510" v="3607" actId="1076"/>
          <ac:spMkLst>
            <pc:docMk/>
            <pc:sldMk cId="598871386" sldId="1224"/>
            <ac:spMk id="16" creationId="{2FCE23EE-3941-4FB3-9E63-F90255A609F1}"/>
          </ac:spMkLst>
        </pc:spChg>
        <pc:spChg chg="mod">
          <ac:chgData name="渡邉 一生／先端技術／JRI (watanabe kazuo)" userId="cdd4a21d-5ef7-45ec-b427-028634c7c82a" providerId="ADAL" clId="{667A6D53-6B3D-4724-A9EE-7074D689EA24}" dt="2022-08-23T00:44:55.605" v="211" actId="1076"/>
          <ac:spMkLst>
            <pc:docMk/>
            <pc:sldMk cId="598871386" sldId="1224"/>
            <ac:spMk id="17" creationId="{F3E854B8-57F7-47C8-92A2-86DC9E81A726}"/>
          </ac:spMkLst>
        </pc:spChg>
        <pc:spChg chg="mod">
          <ac:chgData name="渡邉 一生／先端技術／JRI (watanabe kazuo)" userId="cdd4a21d-5ef7-45ec-b427-028634c7c82a" providerId="ADAL" clId="{667A6D53-6B3D-4724-A9EE-7074D689EA24}" dt="2022-08-23T00:44:01.238" v="191" actId="1076"/>
          <ac:spMkLst>
            <pc:docMk/>
            <pc:sldMk cId="598871386" sldId="1224"/>
            <ac:spMk id="18" creationId="{B7A274D8-92CF-40BD-A5B1-A8ECD5697234}"/>
          </ac:spMkLst>
        </pc:spChg>
        <pc:spChg chg="mod">
          <ac:chgData name="渡邉 一生／先端技術／JRI (watanabe kazuo)" userId="cdd4a21d-5ef7-45ec-b427-028634c7c82a" providerId="ADAL" clId="{667A6D53-6B3D-4724-A9EE-7074D689EA24}" dt="2022-08-23T00:44:51.515" v="210" actId="1035"/>
          <ac:spMkLst>
            <pc:docMk/>
            <pc:sldMk cId="598871386" sldId="1224"/>
            <ac:spMk id="19" creationId="{CE91E94A-DF77-4DDF-9674-27015D34CBEF}"/>
          </ac:spMkLst>
        </pc:spChg>
        <pc:graphicFrameChg chg="modGraphic">
          <ac:chgData name="渡邉 一生／先端技術／JRI (watanabe kazuo)" userId="cdd4a21d-5ef7-45ec-b427-028634c7c82a" providerId="ADAL" clId="{667A6D53-6B3D-4724-A9EE-7074D689EA24}" dt="2022-08-23T00:43:31.998" v="185" actId="20577"/>
          <ac:graphicFrameMkLst>
            <pc:docMk/>
            <pc:sldMk cId="598871386" sldId="1224"/>
            <ac:graphicFrameMk id="6" creationId="{C0EE28F4-522A-4770-8849-15BF34BB0461}"/>
          </ac:graphicFrameMkLst>
        </pc:graphicFrameChg>
        <pc:cxnChg chg="add mod ord">
          <ac:chgData name="渡邉 一生／先端技術／JRI (watanabe kazuo)" userId="cdd4a21d-5ef7-45ec-b427-028634c7c82a" providerId="ADAL" clId="{667A6D53-6B3D-4724-A9EE-7074D689EA24}" dt="2022-08-23T00:46:07.421" v="222" actId="167"/>
          <ac:cxnSpMkLst>
            <pc:docMk/>
            <pc:sldMk cId="598871386" sldId="1224"/>
            <ac:cxnSpMk id="4" creationId="{077B8FC8-6C8B-4027-8A9C-59224A7A0692}"/>
          </ac:cxnSpMkLst>
        </pc:cxnChg>
      </pc:sldChg>
      <pc:sldChg chg="del">
        <pc:chgData name="渡邉 一生／先端技術／JRI (watanabe kazuo)" userId="cdd4a21d-5ef7-45ec-b427-028634c7c82a" providerId="ADAL" clId="{667A6D53-6B3D-4724-A9EE-7074D689EA24}" dt="2022-08-24T05:11:45.427" v="2116" actId="47"/>
        <pc:sldMkLst>
          <pc:docMk/>
          <pc:sldMk cId="3293604932" sldId="1226"/>
        </pc:sldMkLst>
      </pc:sldChg>
      <pc:sldChg chg="addSp delSp modSp new mod">
        <pc:chgData name="渡邉 一生／先端技術／JRI (watanabe kazuo)" userId="cdd4a21d-5ef7-45ec-b427-028634c7c82a" providerId="ADAL" clId="{667A6D53-6B3D-4724-A9EE-7074D689EA24}" dt="2022-08-24T05:12:53.517" v="2270" actId="20577"/>
        <pc:sldMkLst>
          <pc:docMk/>
          <pc:sldMk cId="1231045501" sldId="1227"/>
        </pc:sldMkLst>
        <pc:spChg chg="mod">
          <ac:chgData name="渡邉 一生／先端技術／JRI (watanabe kazuo)" userId="cdd4a21d-5ef7-45ec-b427-028634c7c82a" providerId="ADAL" clId="{667A6D53-6B3D-4724-A9EE-7074D689EA24}" dt="2022-08-23T06:03:23.110" v="413" actId="20577"/>
          <ac:spMkLst>
            <pc:docMk/>
            <pc:sldMk cId="1231045501" sldId="1227"/>
            <ac:spMk id="2" creationId="{4038D4AE-7F8C-4ABD-8581-51A9C485BA99}"/>
          </ac:spMkLst>
        </pc:spChg>
        <pc:spChg chg="del">
          <ac:chgData name="渡邉 一生／先端技術／JRI (watanabe kazuo)" userId="cdd4a21d-5ef7-45ec-b427-028634c7c82a" providerId="ADAL" clId="{667A6D53-6B3D-4724-A9EE-7074D689EA24}" dt="2022-08-23T00:47:01.798" v="236" actId="478"/>
          <ac:spMkLst>
            <pc:docMk/>
            <pc:sldMk cId="1231045501" sldId="1227"/>
            <ac:spMk id="3" creationId="{17F83D84-232F-4DB2-849B-D6D13825E5FD}"/>
          </ac:spMkLst>
        </pc:spChg>
        <pc:spChg chg="add mod">
          <ac:chgData name="渡邉 一生／先端技術／JRI (watanabe kazuo)" userId="cdd4a21d-5ef7-45ec-b427-028634c7c82a" providerId="ADAL" clId="{667A6D53-6B3D-4724-A9EE-7074D689EA24}" dt="2022-08-24T05:12:53.517" v="2270" actId="20577"/>
          <ac:spMkLst>
            <pc:docMk/>
            <pc:sldMk cId="1231045501" sldId="1227"/>
            <ac:spMk id="4" creationId="{F1DCEB9F-0515-426E-8D13-5B533F587DE8}"/>
          </ac:spMkLst>
        </pc:spChg>
        <pc:graphicFrameChg chg="add mod modGraphic">
          <ac:chgData name="渡邉 一生／先端技術／JRI (watanabe kazuo)" userId="cdd4a21d-5ef7-45ec-b427-028634c7c82a" providerId="ADAL" clId="{667A6D53-6B3D-4724-A9EE-7074D689EA24}" dt="2022-08-24T05:12:37.277" v="2267" actId="20577"/>
          <ac:graphicFrameMkLst>
            <pc:docMk/>
            <pc:sldMk cId="1231045501" sldId="1227"/>
            <ac:graphicFrameMk id="5" creationId="{9644B159-381E-4347-9A5F-1ABB3F26DF49}"/>
          </ac:graphicFrameMkLst>
        </pc:graphicFrameChg>
      </pc:sldChg>
      <pc:sldChg chg="addSp modSp add mod">
        <pc:chgData name="渡邉 一生／先端技術／JRI (watanabe kazuo)" userId="cdd4a21d-5ef7-45ec-b427-028634c7c82a" providerId="ADAL" clId="{667A6D53-6B3D-4724-A9EE-7074D689EA24}" dt="2022-08-24T04:46:24.434" v="1621" actId="20577"/>
        <pc:sldMkLst>
          <pc:docMk/>
          <pc:sldMk cId="174785923" sldId="1232"/>
        </pc:sldMkLst>
        <pc:spChg chg="add mod">
          <ac:chgData name="渡邉 一生／先端技術／JRI (watanabe kazuo)" userId="cdd4a21d-5ef7-45ec-b427-028634c7c82a" providerId="ADAL" clId="{667A6D53-6B3D-4724-A9EE-7074D689EA24}" dt="2022-08-24T04:46:24.434" v="1621" actId="20577"/>
          <ac:spMkLst>
            <pc:docMk/>
            <pc:sldMk cId="174785923" sldId="1232"/>
            <ac:spMk id="7" creationId="{C52DCB22-EF9B-4FA0-9596-A90D9B9867BA}"/>
          </ac:spMkLst>
        </pc:spChg>
      </pc:sldChg>
      <pc:sldChg chg="addSp modSp add">
        <pc:chgData name="渡邉 一生／先端技術／JRI (watanabe kazuo)" userId="cdd4a21d-5ef7-45ec-b427-028634c7c82a" providerId="ADAL" clId="{667A6D53-6B3D-4724-A9EE-7074D689EA24}" dt="2022-08-24T04:46:28.621" v="1622"/>
        <pc:sldMkLst>
          <pc:docMk/>
          <pc:sldMk cId="2898061205" sldId="1233"/>
        </pc:sldMkLst>
        <pc:spChg chg="add mod">
          <ac:chgData name="渡邉 一生／先端技術／JRI (watanabe kazuo)" userId="cdd4a21d-5ef7-45ec-b427-028634c7c82a" providerId="ADAL" clId="{667A6D53-6B3D-4724-A9EE-7074D689EA24}" dt="2022-08-24T04:46:28.621" v="1622"/>
          <ac:spMkLst>
            <pc:docMk/>
            <pc:sldMk cId="2898061205" sldId="1233"/>
            <ac:spMk id="7" creationId="{713EEA90-5C76-475D-8165-C2268141744C}"/>
          </ac:spMkLst>
        </pc:spChg>
      </pc:sldChg>
      <pc:sldChg chg="addSp delSp modSp new mod">
        <pc:chgData name="渡邉 一生／先端技術／JRI (watanabe kazuo)" userId="cdd4a21d-5ef7-45ec-b427-028634c7c82a" providerId="ADAL" clId="{667A6D53-6B3D-4724-A9EE-7074D689EA24}" dt="2022-08-24T05:23:42.491" v="3592" actId="403"/>
        <pc:sldMkLst>
          <pc:docMk/>
          <pc:sldMk cId="1646694471" sldId="1234"/>
        </pc:sldMkLst>
        <pc:spChg chg="mod">
          <ac:chgData name="渡邉 一生／先端技術／JRI (watanabe kazuo)" userId="cdd4a21d-5ef7-45ec-b427-028634c7c82a" providerId="ADAL" clId="{667A6D53-6B3D-4724-A9EE-7074D689EA24}" dt="2022-08-24T05:14:02.795" v="2513" actId="20577"/>
          <ac:spMkLst>
            <pc:docMk/>
            <pc:sldMk cId="1646694471" sldId="1234"/>
            <ac:spMk id="2" creationId="{7954C5C4-F27C-41F6-951F-CF7D34B84A0C}"/>
          </ac:spMkLst>
        </pc:spChg>
        <pc:spChg chg="del">
          <ac:chgData name="渡邉 一生／先端技術／JRI (watanabe kazuo)" userId="cdd4a21d-5ef7-45ec-b427-028634c7c82a" providerId="ADAL" clId="{667A6D53-6B3D-4724-A9EE-7074D689EA24}" dt="2022-08-24T05:13:16.655" v="2274" actId="478"/>
          <ac:spMkLst>
            <pc:docMk/>
            <pc:sldMk cId="1646694471" sldId="1234"/>
            <ac:spMk id="3" creationId="{B51EBD79-F217-4509-B660-C0C275C449F7}"/>
          </ac:spMkLst>
        </pc:spChg>
        <pc:spChg chg="add mod">
          <ac:chgData name="渡邉 一生／先端技術／JRI (watanabe kazuo)" userId="cdd4a21d-5ef7-45ec-b427-028634c7c82a" providerId="ADAL" clId="{667A6D53-6B3D-4724-A9EE-7074D689EA24}" dt="2022-08-24T05:13:47.106" v="2474" actId="20577"/>
          <ac:spMkLst>
            <pc:docMk/>
            <pc:sldMk cId="1646694471" sldId="1234"/>
            <ac:spMk id="4" creationId="{93D603CC-A057-4623-B51A-2E83927BF5F8}"/>
          </ac:spMkLst>
        </pc:spChg>
        <pc:spChg chg="add del mod">
          <ac:chgData name="渡邉 一生／先端技術／JRI (watanabe kazuo)" userId="cdd4a21d-5ef7-45ec-b427-028634c7c82a" providerId="ADAL" clId="{667A6D53-6B3D-4724-A9EE-7074D689EA24}" dt="2022-08-24T05:14:16.111" v="2515" actId="478"/>
          <ac:spMkLst>
            <pc:docMk/>
            <pc:sldMk cId="1646694471" sldId="1234"/>
            <ac:spMk id="5" creationId="{4BAD9AF8-9BBF-4074-856F-E53104B6A7BD}"/>
          </ac:spMkLst>
        </pc:spChg>
        <pc:spChg chg="add mod">
          <ac:chgData name="渡邉 一生／先端技術／JRI (watanabe kazuo)" userId="cdd4a21d-5ef7-45ec-b427-028634c7c82a" providerId="ADAL" clId="{667A6D53-6B3D-4724-A9EE-7074D689EA24}" dt="2022-08-24T05:15:00.423" v="2588" actId="20577"/>
          <ac:spMkLst>
            <pc:docMk/>
            <pc:sldMk cId="1646694471" sldId="1234"/>
            <ac:spMk id="6" creationId="{DF7227B1-930A-4848-929F-2A1743C3B50D}"/>
          </ac:spMkLst>
        </pc:spChg>
        <pc:spChg chg="add mod">
          <ac:chgData name="渡邉 一生／先端技術／JRI (watanabe kazuo)" userId="cdd4a21d-5ef7-45ec-b427-028634c7c82a" providerId="ADAL" clId="{667A6D53-6B3D-4724-A9EE-7074D689EA24}" dt="2022-08-24T05:23:42.491" v="3592" actId="403"/>
          <ac:spMkLst>
            <pc:docMk/>
            <pc:sldMk cId="1646694471" sldId="1234"/>
            <ac:spMk id="7" creationId="{55DE4191-385C-46BA-8E2F-DA7A4764ADF0}"/>
          </ac:spMkLst>
        </pc:spChg>
      </pc:sldChg>
      <pc:sldMasterChg chg="modSp mod">
        <pc:chgData name="渡邉 一生／先端技術／JRI (watanabe kazuo)" userId="cdd4a21d-5ef7-45ec-b427-028634c7c82a" providerId="ADAL" clId="{667A6D53-6B3D-4724-A9EE-7074D689EA24}" dt="2022-08-24T05:24:14.380" v="3594" actId="20577"/>
        <pc:sldMasterMkLst>
          <pc:docMk/>
          <pc:sldMasterMk cId="3777605375" sldId="2147483778"/>
        </pc:sldMasterMkLst>
        <pc:spChg chg="mod">
          <ac:chgData name="渡邉 一生／先端技術／JRI (watanabe kazuo)" userId="cdd4a21d-5ef7-45ec-b427-028634c7c82a" providerId="ADAL" clId="{667A6D53-6B3D-4724-A9EE-7074D689EA24}" dt="2022-08-24T05:24:14.380" v="3594" actId="20577"/>
          <ac:spMkLst>
            <pc:docMk/>
            <pc:sldMasterMk cId="3777605375" sldId="2147483778"/>
            <ac:spMk id="7" creationId="{506AF1B4-8FA8-4ACB-9B8D-F9DABD4A1C40}"/>
          </ac:spMkLst>
        </pc:spChg>
      </pc:sldMasterChg>
    </pc:docChg>
  </pc:docChgLst>
  <pc:docChgLst>
    <pc:chgData name="身野 良寛／先端技術／JRI (mino yoshihiro)" userId="283734dd-c9e5-4247-9f43-ca5a53f81b94" providerId="ADAL" clId="{9AE7B049-6459-45B6-86DC-042DDDF83A7C}"/>
    <pc:docChg chg="custSel addSld modSld">
      <pc:chgData name="身野 良寛／先端技術／JRI (mino yoshihiro)" userId="283734dd-c9e5-4247-9f43-ca5a53f81b94" providerId="ADAL" clId="{9AE7B049-6459-45B6-86DC-042DDDF83A7C}" dt="2021-09-06T02:29:30.305" v="38" actId="14100"/>
      <pc:docMkLst>
        <pc:docMk/>
      </pc:docMkLst>
      <pc:sldChg chg="addSp modSp mod">
        <pc:chgData name="身野 良寛／先端技術／JRI (mino yoshihiro)" userId="283734dd-c9e5-4247-9f43-ca5a53f81b94" providerId="ADAL" clId="{9AE7B049-6459-45B6-86DC-042DDDF83A7C}" dt="2021-09-06T02:29:30.305" v="38" actId="14100"/>
        <pc:sldMkLst>
          <pc:docMk/>
          <pc:sldMk cId="4186413694" sldId="1149"/>
        </pc:sldMkLst>
        <pc:spChg chg="mod">
          <ac:chgData name="身野 良寛／先端技術／JRI (mino yoshihiro)" userId="283734dd-c9e5-4247-9f43-ca5a53f81b94" providerId="ADAL" clId="{9AE7B049-6459-45B6-86DC-042DDDF83A7C}" dt="2021-09-06T02:22:22.880" v="4"/>
          <ac:spMkLst>
            <pc:docMk/>
            <pc:sldMk cId="4186413694" sldId="1149"/>
            <ac:spMk id="2" creationId="{8308F88D-05BA-4DB9-A0A4-5939A18F6AA2}"/>
          </ac:spMkLst>
        </pc:spChg>
        <pc:spChg chg="add mod">
          <ac:chgData name="身野 良寛／先端技術／JRI (mino yoshihiro)" userId="283734dd-c9e5-4247-9f43-ca5a53f81b94" providerId="ADAL" clId="{9AE7B049-6459-45B6-86DC-042DDDF83A7C}" dt="2021-09-06T02:26:05.420" v="22" actId="12"/>
          <ac:spMkLst>
            <pc:docMk/>
            <pc:sldMk cId="4186413694" sldId="1149"/>
            <ac:spMk id="3" creationId="{06EA20A2-B571-469F-86D7-A0E49504BD32}"/>
          </ac:spMkLst>
        </pc:spChg>
        <pc:spChg chg="add mod">
          <ac:chgData name="身野 良寛／先端技術／JRI (mino yoshihiro)" userId="283734dd-c9e5-4247-9f43-ca5a53f81b94" providerId="ADAL" clId="{9AE7B049-6459-45B6-86DC-042DDDF83A7C}" dt="2021-09-06T02:23:46.480" v="6" actId="2711"/>
          <ac:spMkLst>
            <pc:docMk/>
            <pc:sldMk cId="4186413694" sldId="1149"/>
            <ac:spMk id="4" creationId="{28B8AFB7-92F9-496D-8563-1DE68D12143B}"/>
          </ac:spMkLst>
        </pc:spChg>
        <pc:spChg chg="add mod">
          <ac:chgData name="身野 良寛／先端技術／JRI (mino yoshihiro)" userId="283734dd-c9e5-4247-9f43-ca5a53f81b94" providerId="ADAL" clId="{9AE7B049-6459-45B6-86DC-042DDDF83A7C}" dt="2021-09-06T02:23:46.480" v="6" actId="2711"/>
          <ac:spMkLst>
            <pc:docMk/>
            <pc:sldMk cId="4186413694" sldId="1149"/>
            <ac:spMk id="6" creationId="{260C8F88-F9FD-4462-B939-FD6FC851204A}"/>
          </ac:spMkLst>
        </pc:spChg>
        <pc:spChg chg="add mod">
          <ac:chgData name="身野 良寛／先端技術／JRI (mino yoshihiro)" userId="283734dd-c9e5-4247-9f43-ca5a53f81b94" providerId="ADAL" clId="{9AE7B049-6459-45B6-86DC-042DDDF83A7C}" dt="2021-09-06T02:23:46.480" v="6" actId="2711"/>
          <ac:spMkLst>
            <pc:docMk/>
            <pc:sldMk cId="4186413694" sldId="1149"/>
            <ac:spMk id="7" creationId="{0DBC6FC4-715A-4AB2-9FD9-582F16C0C16A}"/>
          </ac:spMkLst>
        </pc:spChg>
        <pc:spChg chg="add mod">
          <ac:chgData name="身野 良寛／先端技術／JRI (mino yoshihiro)" userId="283734dd-c9e5-4247-9f43-ca5a53f81b94" providerId="ADAL" clId="{9AE7B049-6459-45B6-86DC-042DDDF83A7C}" dt="2021-09-06T02:23:46.480" v="6" actId="2711"/>
          <ac:spMkLst>
            <pc:docMk/>
            <pc:sldMk cId="4186413694" sldId="1149"/>
            <ac:spMk id="8" creationId="{1815EB22-EDC0-402C-B07A-D5654A0D5700}"/>
          </ac:spMkLst>
        </pc:spChg>
        <pc:spChg chg="add mod">
          <ac:chgData name="身野 良寛／先端技術／JRI (mino yoshihiro)" userId="283734dd-c9e5-4247-9f43-ca5a53f81b94" providerId="ADAL" clId="{9AE7B049-6459-45B6-86DC-042DDDF83A7C}" dt="2021-09-06T02:29:30.305" v="38" actId="14100"/>
          <ac:spMkLst>
            <pc:docMk/>
            <pc:sldMk cId="4186413694" sldId="1149"/>
            <ac:spMk id="9" creationId="{E36523F3-D536-4E4D-B4AB-780883725ECA}"/>
          </ac:spMkLst>
        </pc:spChg>
        <pc:graphicFrameChg chg="add mod modGraphic">
          <ac:chgData name="身野 良寛／先端技術／JRI (mino yoshihiro)" userId="283734dd-c9e5-4247-9f43-ca5a53f81b94" providerId="ADAL" clId="{9AE7B049-6459-45B6-86DC-042DDDF83A7C}" dt="2021-09-06T02:23:58.882" v="7" actId="2711"/>
          <ac:graphicFrameMkLst>
            <pc:docMk/>
            <pc:sldMk cId="4186413694" sldId="1149"/>
            <ac:graphicFrameMk id="5" creationId="{174EB00C-142B-41D0-90B6-6719062554E8}"/>
          </ac:graphicFrameMkLst>
        </pc:graphicFrameChg>
      </pc:sldChg>
      <pc:sldChg chg="addSp delSp modSp new mod">
        <pc:chgData name="身野 良寛／先端技術／JRI (mino yoshihiro)" userId="283734dd-c9e5-4247-9f43-ca5a53f81b94" providerId="ADAL" clId="{9AE7B049-6459-45B6-86DC-042DDDF83A7C}" dt="2021-09-06T02:25:24.135" v="20" actId="2711"/>
        <pc:sldMkLst>
          <pc:docMk/>
          <pc:sldMk cId="3289858500" sldId="1151"/>
        </pc:sldMkLst>
        <pc:spChg chg="mod">
          <ac:chgData name="身野 良寛／先端技術／JRI (mino yoshihiro)" userId="283734dd-c9e5-4247-9f43-ca5a53f81b94" providerId="ADAL" clId="{9AE7B049-6459-45B6-86DC-042DDDF83A7C}" dt="2021-09-06T02:24:40.676" v="16" actId="6549"/>
          <ac:spMkLst>
            <pc:docMk/>
            <pc:sldMk cId="3289858500" sldId="1151"/>
            <ac:spMk id="2" creationId="{655676AE-9521-4469-9F36-8F77C001F77B}"/>
          </ac:spMkLst>
        </pc:spChg>
        <pc:spChg chg="del">
          <ac:chgData name="身野 良寛／先端技術／JRI (mino yoshihiro)" userId="283734dd-c9e5-4247-9f43-ca5a53f81b94" providerId="ADAL" clId="{9AE7B049-6459-45B6-86DC-042DDDF83A7C}" dt="2021-09-06T02:24:54.346" v="17" actId="478"/>
          <ac:spMkLst>
            <pc:docMk/>
            <pc:sldMk cId="3289858500" sldId="1151"/>
            <ac:spMk id="3" creationId="{0967B763-A129-4E9B-9373-DF5A8AFC1DCE}"/>
          </ac:spMkLst>
        </pc:spChg>
        <pc:spChg chg="add mod">
          <ac:chgData name="身野 良寛／先端技術／JRI (mino yoshihiro)" userId="283734dd-c9e5-4247-9f43-ca5a53f81b94" providerId="ADAL" clId="{9AE7B049-6459-45B6-86DC-042DDDF83A7C}" dt="2021-09-06T02:25:03.683" v="19" actId="2711"/>
          <ac:spMkLst>
            <pc:docMk/>
            <pc:sldMk cId="3289858500" sldId="1151"/>
            <ac:spMk id="4" creationId="{A640DF51-AEA4-4287-97DE-A81D8A273F30}"/>
          </ac:spMkLst>
        </pc:spChg>
        <pc:spChg chg="add mod">
          <ac:chgData name="身野 良寛／先端技術／JRI (mino yoshihiro)" userId="283734dd-c9e5-4247-9f43-ca5a53f81b94" providerId="ADAL" clId="{9AE7B049-6459-45B6-86DC-042DDDF83A7C}" dt="2021-09-06T02:25:03.683" v="19" actId="2711"/>
          <ac:spMkLst>
            <pc:docMk/>
            <pc:sldMk cId="3289858500" sldId="1151"/>
            <ac:spMk id="6" creationId="{7D1210CC-4040-4000-9644-758CA0ECA427}"/>
          </ac:spMkLst>
        </pc:spChg>
        <pc:graphicFrameChg chg="add mod modGraphic">
          <ac:chgData name="身野 良寛／先端技術／JRI (mino yoshihiro)" userId="283734dd-c9e5-4247-9f43-ca5a53f81b94" providerId="ADAL" clId="{9AE7B049-6459-45B6-86DC-042DDDF83A7C}" dt="2021-09-06T02:25:24.135" v="20" actId="2711"/>
          <ac:graphicFrameMkLst>
            <pc:docMk/>
            <pc:sldMk cId="3289858500" sldId="1151"/>
            <ac:graphicFrameMk id="5" creationId="{C8190612-10AF-40FC-A3CA-20384F36D103}"/>
          </ac:graphicFrameMkLst>
        </pc:graphicFrameChg>
      </pc:sldChg>
      <pc:sldChg chg="addSp delSp modSp new mod">
        <pc:chgData name="身野 良寛／先端技術／JRI (mino yoshihiro)" userId="283734dd-c9e5-4247-9f43-ca5a53f81b94" providerId="ADAL" clId="{9AE7B049-6459-45B6-86DC-042DDDF83A7C}" dt="2021-09-06T02:27:22.161" v="31" actId="2711"/>
        <pc:sldMkLst>
          <pc:docMk/>
          <pc:sldMk cId="327041308" sldId="1152"/>
        </pc:sldMkLst>
        <pc:spChg chg="mod">
          <ac:chgData name="身野 良寛／先端技術／JRI (mino yoshihiro)" userId="283734dd-c9e5-4247-9f43-ca5a53f81b94" providerId="ADAL" clId="{9AE7B049-6459-45B6-86DC-042DDDF83A7C}" dt="2021-09-06T02:26:48.338" v="27"/>
          <ac:spMkLst>
            <pc:docMk/>
            <pc:sldMk cId="327041308" sldId="1152"/>
            <ac:spMk id="2" creationId="{AB4262C5-4890-4024-9C34-F50C967DB6E2}"/>
          </ac:spMkLst>
        </pc:spChg>
        <pc:spChg chg="del">
          <ac:chgData name="身野 良寛／先端技術／JRI (mino yoshihiro)" userId="283734dd-c9e5-4247-9f43-ca5a53f81b94" providerId="ADAL" clId="{9AE7B049-6459-45B6-86DC-042DDDF83A7C}" dt="2021-09-06T02:26:52.620" v="28" actId="478"/>
          <ac:spMkLst>
            <pc:docMk/>
            <pc:sldMk cId="327041308" sldId="1152"/>
            <ac:spMk id="3" creationId="{489CBE58-D3B7-4DDA-AF36-ACEF1B1DC7A6}"/>
          </ac:spMkLst>
        </pc:spChg>
        <pc:spChg chg="add mod">
          <ac:chgData name="身野 良寛／先端技術／JRI (mino yoshihiro)" userId="283734dd-c9e5-4247-9f43-ca5a53f81b94" providerId="ADAL" clId="{9AE7B049-6459-45B6-86DC-042DDDF83A7C}" dt="2021-09-06T02:27:10.627" v="30" actId="2711"/>
          <ac:spMkLst>
            <pc:docMk/>
            <pc:sldMk cId="327041308" sldId="1152"/>
            <ac:spMk id="5" creationId="{3F22316E-2321-426A-8BAB-D4900E697BEC}"/>
          </ac:spMkLst>
        </pc:spChg>
        <pc:spChg chg="add mod">
          <ac:chgData name="身野 良寛／先端技術／JRI (mino yoshihiro)" userId="283734dd-c9e5-4247-9f43-ca5a53f81b94" providerId="ADAL" clId="{9AE7B049-6459-45B6-86DC-042DDDF83A7C}" dt="2021-09-06T02:27:10.627" v="30" actId="2711"/>
          <ac:spMkLst>
            <pc:docMk/>
            <pc:sldMk cId="327041308" sldId="1152"/>
            <ac:spMk id="6" creationId="{4DBC748D-0E1A-48E9-A77D-41CCA0650E1F}"/>
          </ac:spMkLst>
        </pc:spChg>
        <pc:graphicFrameChg chg="add mod modGraphic">
          <ac:chgData name="身野 良寛／先端技術／JRI (mino yoshihiro)" userId="283734dd-c9e5-4247-9f43-ca5a53f81b94" providerId="ADAL" clId="{9AE7B049-6459-45B6-86DC-042DDDF83A7C}" dt="2021-09-06T02:27:22.161" v="31" actId="2711"/>
          <ac:graphicFrameMkLst>
            <pc:docMk/>
            <pc:sldMk cId="327041308" sldId="1152"/>
            <ac:graphicFrameMk id="4" creationId="{CAB94074-6C64-4D31-9A90-00EC49AD15FF}"/>
          </ac:graphicFrameMkLst>
        </pc:graphicFrameChg>
      </pc:sldChg>
    </pc:docChg>
  </pc:docChgLst>
  <pc:docChgLst>
    <pc:chgData name="相田 竜介／先端技術／部長／JRI (aida ryusuke)" userId="610e12c4-d983-48fb-9da9-286144acb956" providerId="ADAL" clId="{C7E7B201-509D-47C7-BBB5-993C06E801E2}"/>
    <pc:docChg chg="undo custSel addSld delSld modSld sldOrd">
      <pc:chgData name="相田 竜介／先端技術／部長／JRI (aida ryusuke)" userId="610e12c4-d983-48fb-9da9-286144acb956" providerId="ADAL" clId="{C7E7B201-509D-47C7-BBB5-993C06E801E2}" dt="2022-03-10T10:51:52.933" v="14092" actId="2710"/>
      <pc:docMkLst>
        <pc:docMk/>
      </pc:docMkLst>
      <pc:sldChg chg="addSp modSp mod">
        <pc:chgData name="相田 竜介／先端技術／部長／JRI (aida ryusuke)" userId="610e12c4-d983-48fb-9da9-286144acb956" providerId="ADAL" clId="{C7E7B201-509D-47C7-BBB5-993C06E801E2}" dt="2022-03-03T06:15:25.139" v="26"/>
        <pc:sldMkLst>
          <pc:docMk/>
          <pc:sldMk cId="1087510979" sldId="1099"/>
        </pc:sldMkLst>
        <pc:spChg chg="add mod">
          <ac:chgData name="相田 竜介／先端技術／部長／JRI (aida ryusuke)" userId="610e12c4-d983-48fb-9da9-286144acb956" providerId="ADAL" clId="{C7E7B201-509D-47C7-BBB5-993C06E801E2}" dt="2022-03-03T06:15:25.139" v="26"/>
          <ac:spMkLst>
            <pc:docMk/>
            <pc:sldMk cId="1087510979" sldId="1099"/>
            <ac:spMk id="3" creationId="{0D26C2F2-7AA4-40C3-8721-395BF69B4A72}"/>
          </ac:spMkLst>
        </pc:spChg>
      </pc:sldChg>
      <pc:sldChg chg="modSp mod">
        <pc:chgData name="相田 竜介／先端技術／部長／JRI (aida ryusuke)" userId="610e12c4-d983-48fb-9da9-286144acb956" providerId="ADAL" clId="{C7E7B201-509D-47C7-BBB5-993C06E801E2}" dt="2022-03-10T06:39:47.821" v="6319"/>
        <pc:sldMkLst>
          <pc:docMk/>
          <pc:sldMk cId="2779722532" sldId="1128"/>
        </pc:sldMkLst>
        <pc:spChg chg="mod">
          <ac:chgData name="相田 竜介／先端技術／部長／JRI (aida ryusuke)" userId="610e12c4-d983-48fb-9da9-286144acb956" providerId="ADAL" clId="{C7E7B201-509D-47C7-BBB5-993C06E801E2}" dt="2022-03-10T06:39:47.821" v="6319"/>
          <ac:spMkLst>
            <pc:docMk/>
            <pc:sldMk cId="2779722532" sldId="1128"/>
            <ac:spMk id="3" creationId="{3C81366D-E000-4927-BC77-1ECE457006AB}"/>
          </ac:spMkLst>
        </pc:spChg>
      </pc:sldChg>
      <pc:sldChg chg="del">
        <pc:chgData name="相田 竜介／先端技術／部長／JRI (aida ryusuke)" userId="610e12c4-d983-48fb-9da9-286144acb956" providerId="ADAL" clId="{C7E7B201-509D-47C7-BBB5-993C06E801E2}" dt="2022-03-03T06:44:53.255" v="1107" actId="47"/>
        <pc:sldMkLst>
          <pc:docMk/>
          <pc:sldMk cId="2314588169" sldId="1139"/>
        </pc:sldMkLst>
      </pc:sldChg>
      <pc:sldChg chg="del">
        <pc:chgData name="相田 竜介／先端技術／部長／JRI (aida ryusuke)" userId="610e12c4-d983-48fb-9da9-286144acb956" providerId="ADAL" clId="{C7E7B201-509D-47C7-BBB5-993C06E801E2}" dt="2022-03-03T06:44:51.143" v="1106" actId="47"/>
        <pc:sldMkLst>
          <pc:docMk/>
          <pc:sldMk cId="2626755163" sldId="1141"/>
        </pc:sldMkLst>
      </pc:sldChg>
      <pc:sldChg chg="modSp mod">
        <pc:chgData name="相田 竜介／先端技術／部長／JRI (aida ryusuke)" userId="610e12c4-d983-48fb-9da9-286144acb956" providerId="ADAL" clId="{C7E7B201-509D-47C7-BBB5-993C06E801E2}" dt="2022-03-10T10:06:13.532" v="10766" actId="6549"/>
        <pc:sldMkLst>
          <pc:docMk/>
          <pc:sldMk cId="1331404191" sldId="1143"/>
        </pc:sldMkLst>
        <pc:spChg chg="mod">
          <ac:chgData name="相田 竜介／先端技術／部長／JRI (aida ryusuke)" userId="610e12c4-d983-48fb-9da9-286144acb956" providerId="ADAL" clId="{C7E7B201-509D-47C7-BBB5-993C06E801E2}" dt="2022-03-10T10:06:13.532" v="10766" actId="6549"/>
          <ac:spMkLst>
            <pc:docMk/>
            <pc:sldMk cId="1331404191" sldId="1143"/>
            <ac:spMk id="36" creationId="{5B3EB167-A937-4D8D-B5D1-C4B0816046AB}"/>
          </ac:spMkLst>
        </pc:spChg>
      </pc:sldChg>
      <pc:sldChg chg="modSp mod">
        <pc:chgData name="相田 竜介／先端技術／部長／JRI (aida ryusuke)" userId="610e12c4-d983-48fb-9da9-286144acb956" providerId="ADAL" clId="{C7E7B201-509D-47C7-BBB5-993C06E801E2}" dt="2022-03-10T06:48:14.536" v="6920" actId="207"/>
        <pc:sldMkLst>
          <pc:docMk/>
          <pc:sldMk cId="4110044706" sldId="1144"/>
        </pc:sldMkLst>
        <pc:spChg chg="mod">
          <ac:chgData name="相田 竜介／先端技術／部長／JRI (aida ryusuke)" userId="610e12c4-d983-48fb-9da9-286144acb956" providerId="ADAL" clId="{C7E7B201-509D-47C7-BBB5-993C06E801E2}" dt="2022-03-10T06:48:06.024" v="6919"/>
          <ac:spMkLst>
            <pc:docMk/>
            <pc:sldMk cId="4110044706" sldId="1144"/>
            <ac:spMk id="2" creationId="{8308F88D-05BA-4DB9-A0A4-5939A18F6AA2}"/>
          </ac:spMkLst>
        </pc:spChg>
        <pc:graphicFrameChg chg="mod modGraphic">
          <ac:chgData name="相田 竜介／先端技術／部長／JRI (aida ryusuke)" userId="610e12c4-d983-48fb-9da9-286144acb956" providerId="ADAL" clId="{C7E7B201-509D-47C7-BBB5-993C06E801E2}" dt="2022-03-10T06:48:14.536" v="6920" actId="207"/>
          <ac:graphicFrameMkLst>
            <pc:docMk/>
            <pc:sldMk cId="4110044706" sldId="1144"/>
            <ac:graphicFrameMk id="3" creationId="{F862594E-17CE-41FE-A28F-B44DE3023051}"/>
          </ac:graphicFrameMkLst>
        </pc:graphicFrameChg>
      </pc:sldChg>
      <pc:sldChg chg="addSp delSp modSp mod">
        <pc:chgData name="相田 竜介／先端技術／部長／JRI (aida ryusuke)" userId="610e12c4-d983-48fb-9da9-286144acb956" providerId="ADAL" clId="{C7E7B201-509D-47C7-BBB5-993C06E801E2}" dt="2022-03-10T10:11:23.266" v="11229" actId="1076"/>
        <pc:sldMkLst>
          <pc:docMk/>
          <pc:sldMk cId="2626876680" sldId="1145"/>
        </pc:sldMkLst>
        <pc:spChg chg="mod">
          <ac:chgData name="相田 竜介／先端技術／部長／JRI (aida ryusuke)" userId="610e12c4-d983-48fb-9da9-286144acb956" providerId="ADAL" clId="{C7E7B201-509D-47C7-BBB5-993C06E801E2}" dt="2022-03-03T09:23:56.708" v="2409" actId="20577"/>
          <ac:spMkLst>
            <pc:docMk/>
            <pc:sldMk cId="2626876680" sldId="1145"/>
            <ac:spMk id="2" creationId="{8308F88D-05BA-4DB9-A0A4-5939A18F6AA2}"/>
          </ac:spMkLst>
        </pc:spChg>
        <pc:spChg chg="add del mod">
          <ac:chgData name="相田 竜介／先端技術／部長／JRI (aida ryusuke)" userId="610e12c4-d983-48fb-9da9-286144acb956" providerId="ADAL" clId="{C7E7B201-509D-47C7-BBB5-993C06E801E2}" dt="2022-03-10T09:53:16.801" v="10599" actId="478"/>
          <ac:spMkLst>
            <pc:docMk/>
            <pc:sldMk cId="2626876680" sldId="1145"/>
            <ac:spMk id="4" creationId="{8F9C4C4F-A846-4E49-9494-233A6302C4FD}"/>
          </ac:spMkLst>
        </pc:spChg>
        <pc:spChg chg="del">
          <ac:chgData name="相田 竜介／先端技術／部長／JRI (aida ryusuke)" userId="610e12c4-d983-48fb-9da9-286144acb956" providerId="ADAL" clId="{C7E7B201-509D-47C7-BBB5-993C06E801E2}" dt="2022-03-10T09:53:13.781" v="10598" actId="478"/>
          <ac:spMkLst>
            <pc:docMk/>
            <pc:sldMk cId="2626876680" sldId="1145"/>
            <ac:spMk id="5" creationId="{A873CC1D-55FD-4306-840B-A04BB122F84C}"/>
          </ac:spMkLst>
        </pc:spChg>
        <pc:spChg chg="del mod">
          <ac:chgData name="相田 竜介／先端技術／部長／JRI (aida ryusuke)" userId="610e12c4-d983-48fb-9da9-286144acb956" providerId="ADAL" clId="{C7E7B201-509D-47C7-BBB5-993C06E801E2}" dt="2022-03-04T09:14:11.130" v="4464" actId="478"/>
          <ac:spMkLst>
            <pc:docMk/>
            <pc:sldMk cId="2626876680" sldId="1145"/>
            <ac:spMk id="10" creationId="{761EF803-5297-4F72-8B3C-2245B85DB339}"/>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12" creationId="{DA9DD6D7-B716-410F-8C01-2ADD4454890F}"/>
          </ac:spMkLst>
        </pc:spChg>
        <pc:spChg chg="del mod">
          <ac:chgData name="相田 竜介／先端技術／部長／JRI (aida ryusuke)" userId="610e12c4-d983-48fb-9da9-286144acb956" providerId="ADAL" clId="{C7E7B201-509D-47C7-BBB5-993C06E801E2}" dt="2022-03-04T09:15:00.474" v="4469" actId="478"/>
          <ac:spMkLst>
            <pc:docMk/>
            <pc:sldMk cId="2626876680" sldId="1145"/>
            <ac:spMk id="12" creationId="{F4FE4B3D-F0C0-429C-A065-2024FB169E34}"/>
          </ac:spMkLst>
        </pc:spChg>
        <pc:spChg chg="del">
          <ac:chgData name="相田 竜介／先端技術／部長／JRI (aida ryusuke)" userId="610e12c4-d983-48fb-9da9-286144acb956" providerId="ADAL" clId="{C7E7B201-509D-47C7-BBB5-993C06E801E2}" dt="2022-03-04T09:08:02.386" v="4413" actId="478"/>
          <ac:spMkLst>
            <pc:docMk/>
            <pc:sldMk cId="2626876680" sldId="1145"/>
            <ac:spMk id="22" creationId="{6E851F02-731F-46AE-A430-C89AB43C432A}"/>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25" creationId="{D5C004DB-8AD9-4C98-836D-6E66507EF5B6}"/>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26" creationId="{5875D0F5-78EC-407B-9B45-C34D5C27C9B8}"/>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27" creationId="{243C1AD6-7544-4D50-B2FE-3F807FE79819}"/>
          </ac:spMkLst>
        </pc:spChg>
        <pc:spChg chg="del">
          <ac:chgData name="相田 竜介／先端技術／部長／JRI (aida ryusuke)" userId="610e12c4-d983-48fb-9da9-286144acb956" providerId="ADAL" clId="{C7E7B201-509D-47C7-BBB5-993C06E801E2}" dt="2022-03-04T09:08:03.903" v="4414" actId="478"/>
          <ac:spMkLst>
            <pc:docMk/>
            <pc:sldMk cId="2626876680" sldId="1145"/>
            <ac:spMk id="28" creationId="{91A118DE-4FCE-4277-B87B-D128ED437466}"/>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28" creationId="{BD250337-9F9A-4C50-9575-77425800B36A}"/>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29" creationId="{82160E9C-BEE8-4FD7-9615-29CFC8DA49EA}"/>
          </ac:spMkLst>
        </pc:spChg>
        <pc:spChg chg="del">
          <ac:chgData name="相田 竜介／先端技術／部長／JRI (aida ryusuke)" userId="610e12c4-d983-48fb-9da9-286144acb956" providerId="ADAL" clId="{C7E7B201-509D-47C7-BBB5-993C06E801E2}" dt="2022-03-04T09:08:05.245" v="4415" actId="478"/>
          <ac:spMkLst>
            <pc:docMk/>
            <pc:sldMk cId="2626876680" sldId="1145"/>
            <ac:spMk id="29" creationId="{C323B14A-385C-4363-99E3-2C3722553CC9}"/>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30" creationId="{3ABBC011-B517-4AC8-864F-6616E5185A36}"/>
          </ac:spMkLst>
        </pc:spChg>
        <pc:spChg chg="del">
          <ac:chgData name="相田 竜介／先端技術／部長／JRI (aida ryusuke)" userId="610e12c4-d983-48fb-9da9-286144acb956" providerId="ADAL" clId="{C7E7B201-509D-47C7-BBB5-993C06E801E2}" dt="2022-03-04T09:07:58.259" v="4411" actId="478"/>
          <ac:spMkLst>
            <pc:docMk/>
            <pc:sldMk cId="2626876680" sldId="1145"/>
            <ac:spMk id="30" creationId="{6CFA66FD-EA77-4ECA-81B6-8B116AD6CCEB}"/>
          </ac:spMkLst>
        </pc:spChg>
        <pc:spChg chg="del">
          <ac:chgData name="相田 竜介／先端技術／部長／JRI (aida ryusuke)" userId="610e12c4-d983-48fb-9da9-286144acb956" providerId="ADAL" clId="{C7E7B201-509D-47C7-BBB5-993C06E801E2}" dt="2022-03-04T09:08:00.604" v="4412" actId="478"/>
          <ac:spMkLst>
            <pc:docMk/>
            <pc:sldMk cId="2626876680" sldId="1145"/>
            <ac:spMk id="31" creationId="{E23FF013-A4D3-4F2B-88D6-C75BCE435A01}"/>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31" creationId="{EEEFBA67-7BA8-4DA3-B321-0994A84F28E5}"/>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32" creationId="{A745A550-DEC9-4376-BF57-2B9349711E08}"/>
          </ac:spMkLst>
        </pc:spChg>
        <pc:spChg chg="del mod">
          <ac:chgData name="相田 竜介／先端技術／部長／JRI (aida ryusuke)" userId="610e12c4-d983-48fb-9da9-286144acb956" providerId="ADAL" clId="{C7E7B201-509D-47C7-BBB5-993C06E801E2}" dt="2022-03-04T09:14:24.901" v="4466" actId="478"/>
          <ac:spMkLst>
            <pc:docMk/>
            <pc:sldMk cId="2626876680" sldId="1145"/>
            <ac:spMk id="34" creationId="{F08F45C2-D824-4DCB-9241-6D4135A62E9D}"/>
          </ac:spMkLst>
        </pc:spChg>
        <pc:spChg chg="del mod">
          <ac:chgData name="相田 竜介／先端技術／部長／JRI (aida ryusuke)" userId="610e12c4-d983-48fb-9da9-286144acb956" providerId="ADAL" clId="{C7E7B201-509D-47C7-BBB5-993C06E801E2}" dt="2022-03-07T00:24:27.642" v="5133" actId="478"/>
          <ac:spMkLst>
            <pc:docMk/>
            <pc:sldMk cId="2626876680" sldId="1145"/>
            <ac:spMk id="35" creationId="{880AEF29-B02D-4976-9CAD-A1D658BFBEE0}"/>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35" creationId="{FB668088-FA80-4C2C-A3AD-689106B0EC0F}"/>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36" creationId="{309E0D39-8993-4699-8FAD-B68961674742}"/>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37" creationId="{A95AD657-1039-481D-ADD7-9FE999E238F6}"/>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38" creationId="{0FA59B1C-24DD-4D61-BE10-844F731042D7}"/>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39" creationId="{1BDAB524-E4CA-478B-856D-2B2CD62F84DD}"/>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40" creationId="{846065D7-8C52-4E90-842B-8B49410DCE44}"/>
          </ac:spMkLst>
        </pc:spChg>
        <pc:spChg chg="add del mod">
          <ac:chgData name="相田 竜介／先端技術／部長／JRI (aida ryusuke)" userId="610e12c4-d983-48fb-9da9-286144acb956" providerId="ADAL" clId="{C7E7B201-509D-47C7-BBB5-993C06E801E2}" dt="2022-03-04T09:15:22.885" v="4470" actId="478"/>
          <ac:spMkLst>
            <pc:docMk/>
            <pc:sldMk cId="2626876680" sldId="1145"/>
            <ac:spMk id="40" creationId="{86969F31-7745-4AE4-A079-E38A48111683}"/>
          </ac:spMkLst>
        </pc:spChg>
        <pc:spChg chg="del mod">
          <ac:chgData name="相田 竜介／先端技術／部長／JRI (aida ryusuke)" userId="610e12c4-d983-48fb-9da9-286144acb956" providerId="ADAL" clId="{C7E7B201-509D-47C7-BBB5-993C06E801E2}" dt="2022-03-04T09:14:22.715" v="4465" actId="478"/>
          <ac:spMkLst>
            <pc:docMk/>
            <pc:sldMk cId="2626876680" sldId="1145"/>
            <ac:spMk id="41" creationId="{50231769-954C-40E0-8251-F0A2F6FD6B08}"/>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41" creationId="{A667FFA2-2CAC-4590-97F5-7BCF1E83FA66}"/>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42" creationId="{A7DBDD9F-6F12-4C80-971D-076D02235AF9}"/>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43" creationId="{3DB90815-60F2-47EE-A492-846D34B10B9D}"/>
          </ac:spMkLst>
        </pc:spChg>
        <pc:spChg chg="del mod">
          <ac:chgData name="相田 竜介／先端技術／部長／JRI (aida ryusuke)" userId="610e12c4-d983-48fb-9da9-286144acb956" providerId="ADAL" clId="{C7E7B201-509D-47C7-BBB5-993C06E801E2}" dt="2022-03-07T00:23:51.119" v="5125" actId="478"/>
          <ac:spMkLst>
            <pc:docMk/>
            <pc:sldMk cId="2626876680" sldId="1145"/>
            <ac:spMk id="44" creationId="{142541C4-2729-4295-B950-68F0032FC02B}"/>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44" creationId="{E8225BED-7E1C-4851-8323-ACA1B198DCFE}"/>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46" creationId="{81FA4E4E-4BB7-4E13-9E3D-756FD4B246DD}"/>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49" creationId="{7BE58393-7712-4795-857D-B12B15E1C998}"/>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50" creationId="{0BFE8784-7A79-452C-BF52-C8C9796DC40A}"/>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51" creationId="{11C8F2F9-F7D0-4C49-B03B-5CA28D18430A}"/>
          </ac:spMkLst>
        </pc:spChg>
        <pc:spChg chg="del">
          <ac:chgData name="相田 竜介／先端技術／部長／JRI (aida ryusuke)" userId="610e12c4-d983-48fb-9da9-286144acb956" providerId="ADAL" clId="{C7E7B201-509D-47C7-BBB5-993C06E801E2}" dt="2022-03-04T09:08:07.296" v="4416" actId="478"/>
          <ac:spMkLst>
            <pc:docMk/>
            <pc:sldMk cId="2626876680" sldId="1145"/>
            <ac:spMk id="51" creationId="{ED570D5A-CD3A-45DB-A7E5-65BEE9352353}"/>
          </ac:spMkLst>
        </pc:spChg>
        <pc:spChg chg="del mod">
          <ac:chgData name="相田 竜介／先端技術／部長／JRI (aida ryusuke)" userId="610e12c4-d983-48fb-9da9-286144acb956" providerId="ADAL" clId="{C7E7B201-509D-47C7-BBB5-993C06E801E2}" dt="2022-03-04T09:16:37.261" v="4478" actId="478"/>
          <ac:spMkLst>
            <pc:docMk/>
            <pc:sldMk cId="2626876680" sldId="1145"/>
            <ac:spMk id="52" creationId="{4A4A6240-DC60-4BD4-8776-7DEE1A963DBF}"/>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52" creationId="{5F8BA9B7-A4E9-4B74-8781-1B19D46B39ED}"/>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53" creationId="{341D3CE4-12FC-4082-8F52-D24F61355188}"/>
          </ac:spMkLst>
        </pc:spChg>
        <pc:spChg chg="del mod">
          <ac:chgData name="相田 竜介／先端技術／部長／JRI (aida ryusuke)" userId="610e12c4-d983-48fb-9da9-286144acb956" providerId="ADAL" clId="{C7E7B201-509D-47C7-BBB5-993C06E801E2}" dt="2022-03-04T09:16:39.681" v="4479" actId="478"/>
          <ac:spMkLst>
            <pc:docMk/>
            <pc:sldMk cId="2626876680" sldId="1145"/>
            <ac:spMk id="53" creationId="{3ED1C0D9-9340-4DBD-AD42-EF2581ADBD3F}"/>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54" creationId="{CC4755F5-71CE-4330-A282-A7B21AF3C6ED}"/>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55" creationId="{981F1D64-E8BC-4F2B-81F6-0707CA473088}"/>
          </ac:spMkLst>
        </pc:spChg>
        <pc:spChg chg="add mod">
          <ac:chgData name="相田 竜介／先端技術／部長／JRI (aida ryusuke)" userId="610e12c4-d983-48fb-9da9-286144acb956" providerId="ADAL" clId="{C7E7B201-509D-47C7-BBB5-993C06E801E2}" dt="2022-03-10T10:11:23.266" v="11229" actId="1076"/>
          <ac:spMkLst>
            <pc:docMk/>
            <pc:sldMk cId="2626876680" sldId="1145"/>
            <ac:spMk id="56" creationId="{B0F98D96-AE1E-41CE-8693-6D41F5B52E40}"/>
          </ac:spMkLst>
        </pc:spChg>
        <pc:spChg chg="add mod">
          <ac:chgData name="相田 竜介／先端技術／部長／JRI (aida ryusuke)" userId="610e12c4-d983-48fb-9da9-286144acb956" providerId="ADAL" clId="{C7E7B201-509D-47C7-BBB5-993C06E801E2}" dt="2022-03-10T10:11:16.400" v="11228" actId="1035"/>
          <ac:spMkLst>
            <pc:docMk/>
            <pc:sldMk cId="2626876680" sldId="1145"/>
            <ac:spMk id="57" creationId="{D4558AEC-8F2A-44AD-A1AF-A6558E42FD0E}"/>
          </ac:spMkLst>
        </pc:spChg>
        <pc:spChg chg="mod">
          <ac:chgData name="相田 竜介／先端技術／部長／JRI (aida ryusuke)" userId="610e12c4-d983-48fb-9da9-286144acb956" providerId="ADAL" clId="{C7E7B201-509D-47C7-BBB5-993C06E801E2}" dt="2022-03-10T10:11:16.400" v="11228" actId="1035"/>
          <ac:spMkLst>
            <pc:docMk/>
            <pc:sldMk cId="2626876680" sldId="1145"/>
            <ac:spMk id="58" creationId="{9987C304-441E-475B-A5C8-E3C118769AAB}"/>
          </ac:spMkLst>
        </pc:spChg>
        <pc:graphicFrameChg chg="mod modGraphic">
          <ac:chgData name="相田 竜介／先端技術／部長／JRI (aida ryusuke)" userId="610e12c4-d983-48fb-9da9-286144acb956" providerId="ADAL" clId="{C7E7B201-509D-47C7-BBB5-993C06E801E2}" dt="2022-03-10T10:11:16.400" v="11228" actId="1035"/>
          <ac:graphicFrameMkLst>
            <pc:docMk/>
            <pc:sldMk cId="2626876680" sldId="1145"/>
            <ac:graphicFrameMk id="6" creationId="{372AC25E-E59A-40C6-B7FD-8D894F1DC71D}"/>
          </ac:graphicFrameMkLst>
        </pc:graphicFrameChg>
        <pc:graphicFrameChg chg="add del mod">
          <ac:chgData name="相田 竜介／先端技術／部長／JRI (aida ryusuke)" userId="610e12c4-d983-48fb-9da9-286144acb956" providerId="ADAL" clId="{C7E7B201-509D-47C7-BBB5-993C06E801E2}" dt="2022-03-04T09:22:53.773" v="4578"/>
          <ac:graphicFrameMkLst>
            <pc:docMk/>
            <pc:sldMk cId="2626876680" sldId="1145"/>
            <ac:graphicFrameMk id="8" creationId="{62F06E49-C1C0-40C5-A957-82BBA06BB81D}"/>
          </ac:graphicFrameMkLst>
        </pc:graphicFrameChg>
        <pc:graphicFrameChg chg="add del mod">
          <ac:chgData name="相田 竜介／先端技術／部長／JRI (aida ryusuke)" userId="610e12c4-d983-48fb-9da9-286144acb956" providerId="ADAL" clId="{C7E7B201-509D-47C7-BBB5-993C06E801E2}" dt="2022-03-04T09:23:08.032" v="4584"/>
          <ac:graphicFrameMkLst>
            <pc:docMk/>
            <pc:sldMk cId="2626876680" sldId="1145"/>
            <ac:graphicFrameMk id="9" creationId="{EE71AE19-39AD-4EEA-B307-53214A8CFE9D}"/>
          </ac:graphicFrameMkLst>
        </pc:graphicFrameChg>
        <pc:graphicFrameChg chg="add del mod">
          <ac:chgData name="相田 竜介／先端技術／部長／JRI (aida ryusuke)" userId="610e12c4-d983-48fb-9da9-286144acb956" providerId="ADAL" clId="{C7E7B201-509D-47C7-BBB5-993C06E801E2}" dt="2022-03-04T09:23:22.818" v="4588"/>
          <ac:graphicFrameMkLst>
            <pc:docMk/>
            <pc:sldMk cId="2626876680" sldId="1145"/>
            <ac:graphicFrameMk id="13" creationId="{380965A1-04BB-45AE-A5E4-47F6F331145A}"/>
          </ac:graphicFrameMkLst>
        </pc:graphicFrameChg>
        <pc:cxnChg chg="mod">
          <ac:chgData name="相田 竜介／先端技術／部長／JRI (aida ryusuke)" userId="610e12c4-d983-48fb-9da9-286144acb956" providerId="ADAL" clId="{C7E7B201-509D-47C7-BBB5-993C06E801E2}" dt="2022-03-10T10:11:16.400" v="11228" actId="1035"/>
          <ac:cxnSpMkLst>
            <pc:docMk/>
            <pc:sldMk cId="2626876680" sldId="1145"/>
            <ac:cxnSpMk id="11" creationId="{43F5D4D7-B60E-4F21-8C6A-2A5F91E99F63}"/>
          </ac:cxnSpMkLst>
        </pc:cxnChg>
        <pc:cxnChg chg="del mod">
          <ac:chgData name="相田 竜介／先端技術／部長／JRI (aida ryusuke)" userId="610e12c4-d983-48fb-9da9-286144acb956" providerId="ADAL" clId="{C7E7B201-509D-47C7-BBB5-993C06E801E2}" dt="2022-03-07T00:24:30.072" v="5134" actId="478"/>
          <ac:cxnSpMkLst>
            <pc:docMk/>
            <pc:sldMk cId="2626876680" sldId="1145"/>
            <ac:cxnSpMk id="33" creationId="{0AB3CE05-8520-4CFF-A06F-F3823954B921}"/>
          </ac:cxnSpMkLst>
        </pc:cxnChg>
        <pc:cxnChg chg="del mod">
          <ac:chgData name="相田 竜介／先端技術／部長／JRI (aida ryusuke)" userId="610e12c4-d983-48fb-9da9-286144acb956" providerId="ADAL" clId="{C7E7B201-509D-47C7-BBB5-993C06E801E2}" dt="2022-03-07T00:23:56.657" v="5126" actId="478"/>
          <ac:cxnSpMkLst>
            <pc:docMk/>
            <pc:sldMk cId="2626876680" sldId="1145"/>
            <ac:cxnSpMk id="43" creationId="{EC51E1C4-4C5C-4BE6-9961-72657AE5BEBA}"/>
          </ac:cxnSpMkLst>
        </pc:cxnChg>
        <pc:cxnChg chg="mod">
          <ac:chgData name="相田 竜介／先端技術／部長／JRI (aida ryusuke)" userId="610e12c4-d983-48fb-9da9-286144acb956" providerId="ADAL" clId="{C7E7B201-509D-47C7-BBB5-993C06E801E2}" dt="2022-03-10T10:11:16.400" v="11228" actId="1035"/>
          <ac:cxnSpMkLst>
            <pc:docMk/>
            <pc:sldMk cId="2626876680" sldId="1145"/>
            <ac:cxnSpMk id="45" creationId="{A6124BE0-F19D-4DD9-8E48-BD16E89C85C2}"/>
          </ac:cxnSpMkLst>
        </pc:cxnChg>
        <pc:cxnChg chg="mod">
          <ac:chgData name="相田 竜介／先端技術／部長／JRI (aida ryusuke)" userId="610e12c4-d983-48fb-9da9-286144acb956" providerId="ADAL" clId="{C7E7B201-509D-47C7-BBB5-993C06E801E2}" dt="2022-03-10T10:11:16.400" v="11228" actId="1035"/>
          <ac:cxnSpMkLst>
            <pc:docMk/>
            <pc:sldMk cId="2626876680" sldId="1145"/>
            <ac:cxnSpMk id="48" creationId="{ABD2D401-B98A-43D7-BAE7-688E18C323B4}"/>
          </ac:cxnSpMkLst>
        </pc:cxnChg>
        <pc:cxnChg chg="del">
          <ac:chgData name="相田 竜介／先端技術／部長／JRI (aida ryusuke)" userId="610e12c4-d983-48fb-9da9-286144acb956" providerId="ADAL" clId="{C7E7B201-509D-47C7-BBB5-993C06E801E2}" dt="2022-03-04T09:08:07.920" v="4417" actId="478"/>
          <ac:cxnSpMkLst>
            <pc:docMk/>
            <pc:sldMk cId="2626876680" sldId="1145"/>
            <ac:cxnSpMk id="49" creationId="{039E5CC6-8232-486F-89A0-8C12228F0D7E}"/>
          </ac:cxnSpMkLst>
        </pc:cxnChg>
      </pc:sldChg>
      <pc:sldChg chg="addSp modSp mod">
        <pc:chgData name="相田 竜介／先端技術／部長／JRI (aida ryusuke)" userId="610e12c4-d983-48fb-9da9-286144acb956" providerId="ADAL" clId="{C7E7B201-509D-47C7-BBB5-993C06E801E2}" dt="2022-03-10T08:38:50.113" v="9572" actId="14100"/>
        <pc:sldMkLst>
          <pc:docMk/>
          <pc:sldMk cId="2110386747" sldId="1148"/>
        </pc:sldMkLst>
        <pc:spChg chg="mod">
          <ac:chgData name="相田 竜介／先端技術／部長／JRI (aida ryusuke)" userId="610e12c4-d983-48fb-9da9-286144acb956" providerId="ADAL" clId="{C7E7B201-509D-47C7-BBB5-993C06E801E2}" dt="2022-03-04T09:05:38.880" v="4408"/>
          <ac:spMkLst>
            <pc:docMk/>
            <pc:sldMk cId="2110386747" sldId="1148"/>
            <ac:spMk id="2" creationId="{8308F88D-05BA-4DB9-A0A4-5939A18F6AA2}"/>
          </ac:spMkLst>
        </pc:spChg>
        <pc:spChg chg="add mod">
          <ac:chgData name="相田 竜介／先端技術／部長／JRI (aida ryusuke)" userId="610e12c4-d983-48fb-9da9-286144acb956" providerId="ADAL" clId="{C7E7B201-509D-47C7-BBB5-993C06E801E2}" dt="2022-03-10T08:38:50.113" v="9572" actId="14100"/>
          <ac:spMkLst>
            <pc:docMk/>
            <pc:sldMk cId="2110386747" sldId="1148"/>
            <ac:spMk id="6" creationId="{09B9E959-A168-49D2-949E-5B2485C80D7A}"/>
          </ac:spMkLst>
        </pc:spChg>
      </pc:sldChg>
      <pc:sldChg chg="modSp mod">
        <pc:chgData name="相田 竜介／先端技術／部長／JRI (aida ryusuke)" userId="610e12c4-d983-48fb-9da9-286144acb956" providerId="ADAL" clId="{C7E7B201-509D-47C7-BBB5-993C06E801E2}" dt="2022-03-10T10:51:47.474" v="14091" actId="2710"/>
        <pc:sldMkLst>
          <pc:docMk/>
          <pc:sldMk cId="721450701" sldId="1170"/>
        </pc:sldMkLst>
        <pc:spChg chg="mod">
          <ac:chgData name="相田 竜介／先端技術／部長／JRI (aida ryusuke)" userId="610e12c4-d983-48fb-9da9-286144acb956" providerId="ADAL" clId="{C7E7B201-509D-47C7-BBB5-993C06E801E2}" dt="2022-03-10T10:51:47.474" v="14091" actId="2710"/>
          <ac:spMkLst>
            <pc:docMk/>
            <pc:sldMk cId="721450701" sldId="1170"/>
            <ac:spMk id="3" creationId="{6DE3BFDD-E1ED-4A64-9BAC-BB8391D7626C}"/>
          </ac:spMkLst>
        </pc:spChg>
      </pc:sldChg>
      <pc:sldChg chg="addSp delSp modSp mod">
        <pc:chgData name="相田 竜介／先端技術／部長／JRI (aida ryusuke)" userId="610e12c4-d983-48fb-9da9-286144acb956" providerId="ADAL" clId="{C7E7B201-509D-47C7-BBB5-993C06E801E2}" dt="2022-03-10T06:46:44.118" v="6841"/>
        <pc:sldMkLst>
          <pc:docMk/>
          <pc:sldMk cId="4024633556" sldId="1171"/>
        </pc:sldMkLst>
        <pc:spChg chg="mod">
          <ac:chgData name="相田 竜介／先端技術／部長／JRI (aida ryusuke)" userId="610e12c4-d983-48fb-9da9-286144acb956" providerId="ADAL" clId="{C7E7B201-509D-47C7-BBB5-993C06E801E2}" dt="2022-03-10T06:46:44.118" v="6841"/>
          <ac:spMkLst>
            <pc:docMk/>
            <pc:sldMk cId="4024633556" sldId="1171"/>
            <ac:spMk id="2" creationId="{8308F88D-05BA-4DB9-A0A4-5939A18F6AA2}"/>
          </ac:spMkLst>
        </pc:spChg>
        <pc:spChg chg="add del mod">
          <ac:chgData name="相田 竜介／先端技術／部長／JRI (aida ryusuke)" userId="610e12c4-d983-48fb-9da9-286144acb956" providerId="ADAL" clId="{C7E7B201-509D-47C7-BBB5-993C06E801E2}" dt="2022-03-10T06:46:22.454" v="6830" actId="478"/>
          <ac:spMkLst>
            <pc:docMk/>
            <pc:sldMk cId="4024633556" sldId="1171"/>
            <ac:spMk id="5" creationId="{0F87188D-ADDF-42AF-A420-19370FE5359C}"/>
          </ac:spMkLst>
        </pc:spChg>
        <pc:spChg chg="add mod">
          <ac:chgData name="相田 竜介／先端技術／部長／JRI (aida ryusuke)" userId="610e12c4-d983-48fb-9da9-286144acb956" providerId="ADAL" clId="{C7E7B201-509D-47C7-BBB5-993C06E801E2}" dt="2022-03-10T06:46:33.204" v="6837" actId="6549"/>
          <ac:spMkLst>
            <pc:docMk/>
            <pc:sldMk cId="4024633556" sldId="1171"/>
            <ac:spMk id="7" creationId="{F916BBD8-2D75-4D9E-903F-71698970233D}"/>
          </ac:spMkLst>
        </pc:spChg>
      </pc:sldChg>
      <pc:sldChg chg="addSp modSp mod">
        <pc:chgData name="相田 竜介／先端技術／部長／JRI (aida ryusuke)" userId="610e12c4-d983-48fb-9da9-286144acb956" providerId="ADAL" clId="{C7E7B201-509D-47C7-BBB5-993C06E801E2}" dt="2022-03-10T08:19:50.302" v="7307"/>
        <pc:sldMkLst>
          <pc:docMk/>
          <pc:sldMk cId="840809251" sldId="1172"/>
        </pc:sldMkLst>
        <pc:spChg chg="mod">
          <ac:chgData name="相田 竜介／先端技術／部長／JRI (aida ryusuke)" userId="610e12c4-d983-48fb-9da9-286144acb956" providerId="ADAL" clId="{C7E7B201-509D-47C7-BBB5-993C06E801E2}" dt="2022-03-03T06:43:20.983" v="1008" actId="6549"/>
          <ac:spMkLst>
            <pc:docMk/>
            <pc:sldMk cId="840809251" sldId="1172"/>
            <ac:spMk id="2" creationId="{8308F88D-05BA-4DB9-A0A4-5939A18F6AA2}"/>
          </ac:spMkLst>
        </pc:spChg>
        <pc:spChg chg="add mod">
          <ac:chgData name="相田 竜介／先端技術／部長／JRI (aida ryusuke)" userId="610e12c4-d983-48fb-9da9-286144acb956" providerId="ADAL" clId="{C7E7B201-509D-47C7-BBB5-993C06E801E2}" dt="2022-03-10T08:19:50.302" v="7307"/>
          <ac:spMkLst>
            <pc:docMk/>
            <pc:sldMk cId="840809251" sldId="1172"/>
            <ac:spMk id="6" creationId="{A1FB7747-CFA0-4EDB-9A38-612CE90414C8}"/>
          </ac:spMkLst>
        </pc:spChg>
      </pc:sldChg>
      <pc:sldChg chg="addSp delSp modSp mod">
        <pc:chgData name="相田 竜介／先端技術／部長／JRI (aida ryusuke)" userId="610e12c4-d983-48fb-9da9-286144acb956" providerId="ADAL" clId="{C7E7B201-509D-47C7-BBB5-993C06E801E2}" dt="2022-03-10T06:48:43.068" v="6925" actId="478"/>
        <pc:sldMkLst>
          <pc:docMk/>
          <pc:sldMk cId="1621129512" sldId="1173"/>
        </pc:sldMkLst>
        <pc:spChg chg="add del mod">
          <ac:chgData name="相田 竜介／先端技術／部長／JRI (aida ryusuke)" userId="610e12c4-d983-48fb-9da9-286144acb956" providerId="ADAL" clId="{C7E7B201-509D-47C7-BBB5-993C06E801E2}" dt="2022-03-10T06:48:43.068" v="6925" actId="478"/>
          <ac:spMkLst>
            <pc:docMk/>
            <pc:sldMk cId="1621129512" sldId="1173"/>
            <ac:spMk id="5" creationId="{A0330A81-0156-4BD3-92DC-670D8054138B}"/>
          </ac:spMkLst>
        </pc:spChg>
        <pc:spChg chg="add mod">
          <ac:chgData name="相田 竜介／先端技術／部長／JRI (aida ryusuke)" userId="610e12c4-d983-48fb-9da9-286144acb956" providerId="ADAL" clId="{C7E7B201-509D-47C7-BBB5-993C06E801E2}" dt="2022-03-10T06:48:39.315" v="6924"/>
          <ac:spMkLst>
            <pc:docMk/>
            <pc:sldMk cId="1621129512" sldId="1173"/>
            <ac:spMk id="6" creationId="{7AD75D37-7CCC-4E0E-ABB5-8BFD0370A143}"/>
          </ac:spMkLst>
        </pc:spChg>
      </pc:sldChg>
      <pc:sldChg chg="del">
        <pc:chgData name="相田 竜介／先端技術／部長／JRI (aida ryusuke)" userId="610e12c4-d983-48fb-9da9-286144acb956" providerId="ADAL" clId="{C7E7B201-509D-47C7-BBB5-993C06E801E2}" dt="2022-03-03T08:48:10.462" v="1792" actId="47"/>
        <pc:sldMkLst>
          <pc:docMk/>
          <pc:sldMk cId="1504954090" sldId="1174"/>
        </pc:sldMkLst>
      </pc:sldChg>
      <pc:sldChg chg="del">
        <pc:chgData name="相田 竜介／先端技術／部長／JRI (aida ryusuke)" userId="610e12c4-d983-48fb-9da9-286144acb956" providerId="ADAL" clId="{C7E7B201-509D-47C7-BBB5-993C06E801E2}" dt="2022-03-03T08:48:11.467" v="1793" actId="47"/>
        <pc:sldMkLst>
          <pc:docMk/>
          <pc:sldMk cId="4148420991" sldId="1175"/>
        </pc:sldMkLst>
      </pc:sldChg>
      <pc:sldChg chg="del">
        <pc:chgData name="相田 竜介／先端技術／部長／JRI (aida ryusuke)" userId="610e12c4-d983-48fb-9da9-286144acb956" providerId="ADAL" clId="{C7E7B201-509D-47C7-BBB5-993C06E801E2}" dt="2022-03-03T08:48:12.262" v="1794" actId="47"/>
        <pc:sldMkLst>
          <pc:docMk/>
          <pc:sldMk cId="2511190369" sldId="1176"/>
        </pc:sldMkLst>
      </pc:sldChg>
      <pc:sldChg chg="del">
        <pc:chgData name="相田 竜介／先端技術／部長／JRI (aida ryusuke)" userId="610e12c4-d983-48fb-9da9-286144acb956" providerId="ADAL" clId="{C7E7B201-509D-47C7-BBB5-993C06E801E2}" dt="2022-03-03T08:48:12.966" v="1795" actId="47"/>
        <pc:sldMkLst>
          <pc:docMk/>
          <pc:sldMk cId="3994439385" sldId="1177"/>
        </pc:sldMkLst>
      </pc:sldChg>
      <pc:sldChg chg="del">
        <pc:chgData name="相田 竜介／先端技術／部長／JRI (aida ryusuke)" userId="610e12c4-d983-48fb-9da9-286144acb956" providerId="ADAL" clId="{C7E7B201-509D-47C7-BBB5-993C06E801E2}" dt="2022-03-03T08:48:14.982" v="1796" actId="47"/>
        <pc:sldMkLst>
          <pc:docMk/>
          <pc:sldMk cId="1177006805" sldId="1178"/>
        </pc:sldMkLst>
      </pc:sldChg>
      <pc:sldChg chg="del">
        <pc:chgData name="相田 竜介／先端技術／部長／JRI (aida ryusuke)" userId="610e12c4-d983-48fb-9da9-286144acb956" providerId="ADAL" clId="{C7E7B201-509D-47C7-BBB5-993C06E801E2}" dt="2022-03-03T08:48:16.534" v="1797" actId="47"/>
        <pc:sldMkLst>
          <pc:docMk/>
          <pc:sldMk cId="1817753999" sldId="1179"/>
        </pc:sldMkLst>
      </pc:sldChg>
      <pc:sldChg chg="del">
        <pc:chgData name="相田 竜介／先端技術／部長／JRI (aida ryusuke)" userId="610e12c4-d983-48fb-9da9-286144acb956" providerId="ADAL" clId="{C7E7B201-509D-47C7-BBB5-993C06E801E2}" dt="2022-03-03T08:48:17.280" v="1798" actId="47"/>
        <pc:sldMkLst>
          <pc:docMk/>
          <pc:sldMk cId="3206123311" sldId="1180"/>
        </pc:sldMkLst>
      </pc:sldChg>
      <pc:sldChg chg="addSp delSp modSp mod">
        <pc:chgData name="相田 竜介／先端技術／部長／JRI (aida ryusuke)" userId="610e12c4-d983-48fb-9da9-286144acb956" providerId="ADAL" clId="{C7E7B201-509D-47C7-BBB5-993C06E801E2}" dt="2022-03-10T08:39:26.144" v="9645"/>
        <pc:sldMkLst>
          <pc:docMk/>
          <pc:sldMk cId="3572695766" sldId="1181"/>
        </pc:sldMkLst>
        <pc:spChg chg="mod">
          <ac:chgData name="相田 竜介／先端技術／部長／JRI (aida ryusuke)" userId="610e12c4-d983-48fb-9da9-286144acb956" providerId="ADAL" clId="{C7E7B201-509D-47C7-BBB5-993C06E801E2}" dt="2022-03-03T09:18:32.526" v="1959" actId="6549"/>
          <ac:spMkLst>
            <pc:docMk/>
            <pc:sldMk cId="3572695766" sldId="1181"/>
            <ac:spMk id="2" creationId="{8308F88D-05BA-4DB9-A0A4-5939A18F6AA2}"/>
          </ac:spMkLst>
        </pc:spChg>
        <pc:spChg chg="add del mod">
          <ac:chgData name="相田 竜介／先端技術／部長／JRI (aida ryusuke)" userId="610e12c4-d983-48fb-9da9-286144acb956" providerId="ADAL" clId="{C7E7B201-509D-47C7-BBB5-993C06E801E2}" dt="2022-03-10T06:48:55.804" v="6927" actId="478"/>
          <ac:spMkLst>
            <pc:docMk/>
            <pc:sldMk cId="3572695766" sldId="1181"/>
            <ac:spMk id="10" creationId="{0E8AFC1C-720B-4C68-B368-F9D6A0322DF1}"/>
          </ac:spMkLst>
        </pc:spChg>
        <pc:spChg chg="add mod">
          <ac:chgData name="相田 竜介／先端技術／部長／JRI (aida ryusuke)" userId="610e12c4-d983-48fb-9da9-286144acb956" providerId="ADAL" clId="{C7E7B201-509D-47C7-BBB5-993C06E801E2}" dt="2022-03-10T08:39:26.144" v="9645"/>
          <ac:spMkLst>
            <pc:docMk/>
            <pc:sldMk cId="3572695766" sldId="1181"/>
            <ac:spMk id="12" creationId="{C0B6E42E-13E7-4DF3-B473-3C255003C5BE}"/>
          </ac:spMkLst>
        </pc:spChg>
      </pc:sldChg>
      <pc:sldChg chg="del">
        <pc:chgData name="相田 竜介／先端技術／部長／JRI (aida ryusuke)" userId="610e12c4-d983-48fb-9da9-286144acb956" providerId="ADAL" clId="{C7E7B201-509D-47C7-BBB5-993C06E801E2}" dt="2022-03-03T09:16:55.710" v="1900" actId="47"/>
        <pc:sldMkLst>
          <pc:docMk/>
          <pc:sldMk cId="3057983278" sldId="1182"/>
        </pc:sldMkLst>
      </pc:sldChg>
      <pc:sldChg chg="del">
        <pc:chgData name="相田 竜介／先端技術／部長／JRI (aida ryusuke)" userId="610e12c4-d983-48fb-9da9-286144acb956" providerId="ADAL" clId="{C7E7B201-509D-47C7-BBB5-993C06E801E2}" dt="2022-03-03T09:16:56.764" v="1901" actId="47"/>
        <pc:sldMkLst>
          <pc:docMk/>
          <pc:sldMk cId="4094060262" sldId="1183"/>
        </pc:sldMkLst>
      </pc:sldChg>
      <pc:sldChg chg="del">
        <pc:chgData name="相田 竜介／先端技術／部長／JRI (aida ryusuke)" userId="610e12c4-d983-48fb-9da9-286144acb956" providerId="ADAL" clId="{C7E7B201-509D-47C7-BBB5-993C06E801E2}" dt="2022-03-03T09:16:57.535" v="1902" actId="47"/>
        <pc:sldMkLst>
          <pc:docMk/>
          <pc:sldMk cId="3749047150" sldId="1184"/>
        </pc:sldMkLst>
      </pc:sldChg>
      <pc:sldChg chg="addSp modSp del mod">
        <pc:chgData name="相田 竜介／先端技術／部長／JRI (aida ryusuke)" userId="610e12c4-d983-48fb-9da9-286144acb956" providerId="ADAL" clId="{C7E7B201-509D-47C7-BBB5-993C06E801E2}" dt="2022-03-04T09:05:35.124" v="4404" actId="47"/>
        <pc:sldMkLst>
          <pc:docMk/>
          <pc:sldMk cId="3847357683" sldId="1185"/>
        </pc:sldMkLst>
        <pc:spChg chg="mod">
          <ac:chgData name="相田 竜介／先端技術／部長／JRI (aida ryusuke)" userId="610e12c4-d983-48fb-9da9-286144acb956" providerId="ADAL" clId="{C7E7B201-509D-47C7-BBB5-993C06E801E2}" dt="2022-03-03T09:16:25.722" v="1893"/>
          <ac:spMkLst>
            <pc:docMk/>
            <pc:sldMk cId="3847357683" sldId="1185"/>
            <ac:spMk id="2" creationId="{8308F88D-05BA-4DB9-A0A4-5939A18F6AA2}"/>
          </ac:spMkLst>
        </pc:spChg>
        <pc:spChg chg="add mod">
          <ac:chgData name="相田 竜介／先端技術／部長／JRI (aida ryusuke)" userId="610e12c4-d983-48fb-9da9-286144acb956" providerId="ADAL" clId="{C7E7B201-509D-47C7-BBB5-993C06E801E2}" dt="2022-03-03T09:16:18.245" v="1889"/>
          <ac:spMkLst>
            <pc:docMk/>
            <pc:sldMk cId="3847357683" sldId="1185"/>
            <ac:spMk id="6" creationId="{97FFFB9E-69A7-481F-BC03-F831E64DDF6E}"/>
          </ac:spMkLst>
        </pc:spChg>
      </pc:sldChg>
      <pc:sldChg chg="del">
        <pc:chgData name="相田 竜介／先端技術／部長／JRI (aida ryusuke)" userId="610e12c4-d983-48fb-9da9-286144acb956" providerId="ADAL" clId="{C7E7B201-509D-47C7-BBB5-993C06E801E2}" dt="2022-03-03T09:16:33.441" v="1894" actId="47"/>
        <pc:sldMkLst>
          <pc:docMk/>
          <pc:sldMk cId="748174917" sldId="1186"/>
        </pc:sldMkLst>
      </pc:sldChg>
      <pc:sldChg chg="addSp delSp modSp add mod">
        <pc:chgData name="相田 竜介／先端技術／部長／JRI (aida ryusuke)" userId="610e12c4-d983-48fb-9da9-286144acb956" providerId="ADAL" clId="{C7E7B201-509D-47C7-BBB5-993C06E801E2}" dt="2022-03-10T06:46:14.611" v="6829"/>
        <pc:sldMkLst>
          <pc:docMk/>
          <pc:sldMk cId="1976820958" sldId="1187"/>
        </pc:sldMkLst>
        <pc:spChg chg="mod">
          <ac:chgData name="相田 竜介／先端技術／部長／JRI (aida ryusuke)" userId="610e12c4-d983-48fb-9da9-286144acb956" providerId="ADAL" clId="{C7E7B201-509D-47C7-BBB5-993C06E801E2}" dt="2022-03-10T06:42:48.809" v="6461"/>
          <ac:spMkLst>
            <pc:docMk/>
            <pc:sldMk cId="1976820958" sldId="1187"/>
            <ac:spMk id="2" creationId="{8308F88D-05BA-4DB9-A0A4-5939A18F6AA2}"/>
          </ac:spMkLst>
        </pc:spChg>
        <pc:spChg chg="del">
          <ac:chgData name="相田 竜介／先端技術／部長／JRI (aida ryusuke)" userId="610e12c4-d983-48fb-9da9-286144acb956" providerId="ADAL" clId="{C7E7B201-509D-47C7-BBB5-993C06E801E2}" dt="2022-03-03T06:23:19.579" v="276" actId="478"/>
          <ac:spMkLst>
            <pc:docMk/>
            <pc:sldMk cId="1976820958" sldId="1187"/>
            <ac:spMk id="4" creationId="{753FDA0A-BFE9-4854-93D0-3D39AA9F702D}"/>
          </ac:spMkLst>
        </pc:spChg>
        <pc:spChg chg="add mod">
          <ac:chgData name="相田 竜介／先端技術／部長／JRI (aida ryusuke)" userId="610e12c4-d983-48fb-9da9-286144acb956" providerId="ADAL" clId="{C7E7B201-509D-47C7-BBB5-993C06E801E2}" dt="2022-03-10T06:46:14.611" v="6829"/>
          <ac:spMkLst>
            <pc:docMk/>
            <pc:sldMk cId="1976820958" sldId="1187"/>
            <ac:spMk id="6" creationId="{2AEA0888-CDB5-48AA-A964-3696789A5947}"/>
          </ac:spMkLst>
        </pc:spChg>
        <pc:spChg chg="add del mod">
          <ac:chgData name="相田 竜介／先端技術／部長／JRI (aida ryusuke)" userId="610e12c4-d983-48fb-9da9-286144acb956" providerId="ADAL" clId="{C7E7B201-509D-47C7-BBB5-993C06E801E2}" dt="2022-03-03T06:23:21.423" v="277" actId="478"/>
          <ac:spMkLst>
            <pc:docMk/>
            <pc:sldMk cId="1976820958" sldId="1187"/>
            <ac:spMk id="6" creationId="{41AF9DF4-C333-4048-84A9-1F554C7D6177}"/>
          </ac:spMkLst>
        </pc:spChg>
        <pc:spChg chg="add del mod">
          <ac:chgData name="相田 竜介／先端技術／部長／JRI (aida ryusuke)" userId="610e12c4-d983-48fb-9da9-286144acb956" providerId="ADAL" clId="{C7E7B201-509D-47C7-BBB5-993C06E801E2}" dt="2022-03-10T06:46:05.813" v="6788" actId="478"/>
          <ac:spMkLst>
            <pc:docMk/>
            <pc:sldMk cId="1976820958" sldId="1187"/>
            <ac:spMk id="7" creationId="{D4472618-705D-4D4F-9A08-691A1F69E646}"/>
          </ac:spMkLst>
        </pc:spChg>
      </pc:sldChg>
      <pc:sldChg chg="addSp delSp modSp mod">
        <pc:chgData name="相田 竜介／先端技術／部長／JRI (aida ryusuke)" userId="610e12c4-d983-48fb-9da9-286144acb956" providerId="ADAL" clId="{C7E7B201-509D-47C7-BBB5-993C06E801E2}" dt="2022-03-10T10:47:36.195" v="13896" actId="1036"/>
        <pc:sldMkLst>
          <pc:docMk/>
          <pc:sldMk cId="1875916274" sldId="1188"/>
        </pc:sldMkLst>
        <pc:spChg chg="mod">
          <ac:chgData name="相田 竜介／先端技術／部長／JRI (aida ryusuke)" userId="610e12c4-d983-48fb-9da9-286144acb956" providerId="ADAL" clId="{C7E7B201-509D-47C7-BBB5-993C06E801E2}" dt="2022-03-03T09:18:09.662" v="1947"/>
          <ac:spMkLst>
            <pc:docMk/>
            <pc:sldMk cId="1875916274" sldId="1188"/>
            <ac:spMk id="2" creationId="{8308F88D-05BA-4DB9-A0A4-5939A18F6AA2}"/>
          </ac:spMkLst>
        </pc:spChg>
        <pc:spChg chg="add mod">
          <ac:chgData name="相田 竜介／先端技術／部長／JRI (aida ryusuke)" userId="610e12c4-d983-48fb-9da9-286144acb956" providerId="ADAL" clId="{C7E7B201-509D-47C7-BBB5-993C06E801E2}" dt="2022-03-10T10:14:20.170" v="11495"/>
          <ac:spMkLst>
            <pc:docMk/>
            <pc:sldMk cId="1875916274" sldId="1188"/>
            <ac:spMk id="7" creationId="{D5236E4D-F65A-4505-AD48-CBCD1B1A5D9D}"/>
          </ac:spMkLst>
        </pc:spChg>
        <pc:spChg chg="add mod">
          <ac:chgData name="相田 竜介／先端技術／部長／JRI (aida ryusuke)" userId="610e12c4-d983-48fb-9da9-286144acb956" providerId="ADAL" clId="{C7E7B201-509D-47C7-BBB5-993C06E801E2}" dt="2022-03-10T10:47:36.195" v="13896" actId="1036"/>
          <ac:spMkLst>
            <pc:docMk/>
            <pc:sldMk cId="1875916274" sldId="1188"/>
            <ac:spMk id="8" creationId="{D2893EEE-2B7F-41A9-ACC6-4A4F2A74386A}"/>
          </ac:spMkLst>
        </pc:spChg>
        <pc:spChg chg="add del mod">
          <ac:chgData name="相田 竜介／先端技術／部長／JRI (aida ryusuke)" userId="610e12c4-d983-48fb-9da9-286144acb956" providerId="ADAL" clId="{C7E7B201-509D-47C7-BBB5-993C06E801E2}" dt="2022-03-03T09:30:27.580" v="2794"/>
          <ac:spMkLst>
            <pc:docMk/>
            <pc:sldMk cId="1875916274" sldId="1188"/>
            <ac:spMk id="9" creationId="{77C98138-D89C-4D73-A0FA-7F776A1C5373}"/>
          </ac:spMkLst>
        </pc:spChg>
        <pc:spChg chg="add del mod">
          <ac:chgData name="相田 竜介／先端技術／部長／JRI (aida ryusuke)" userId="610e12c4-d983-48fb-9da9-286144acb956" providerId="ADAL" clId="{C7E7B201-509D-47C7-BBB5-993C06E801E2}" dt="2022-03-10T10:15:37.954" v="11550" actId="478"/>
          <ac:spMkLst>
            <pc:docMk/>
            <pc:sldMk cId="1875916274" sldId="1188"/>
            <ac:spMk id="10" creationId="{6D48F50F-24FA-48DE-8963-D649133C69BA}"/>
          </ac:spMkLst>
        </pc:spChg>
        <pc:spChg chg="add del mod">
          <ac:chgData name="相田 竜介／先端技術／部長／JRI (aida ryusuke)" userId="610e12c4-d983-48fb-9da9-286144acb956" providerId="ADAL" clId="{C7E7B201-509D-47C7-BBB5-993C06E801E2}" dt="2022-03-10T06:49:05.891" v="6929" actId="478"/>
          <ac:spMkLst>
            <pc:docMk/>
            <pc:sldMk cId="1875916274" sldId="1188"/>
            <ac:spMk id="11" creationId="{D87F7B48-3843-45C4-A26A-93AAC7CCC142}"/>
          </ac:spMkLst>
        </pc:spChg>
        <pc:spChg chg="add mod">
          <ac:chgData name="相田 竜介／先端技術／部長／JRI (aida ryusuke)" userId="610e12c4-d983-48fb-9da9-286144acb956" providerId="ADAL" clId="{C7E7B201-509D-47C7-BBB5-993C06E801E2}" dt="2022-03-10T10:45:47.257" v="13737" actId="1076"/>
          <ac:spMkLst>
            <pc:docMk/>
            <pc:sldMk cId="1875916274" sldId="1188"/>
            <ac:spMk id="12" creationId="{7ECBF7D3-0AE6-4CA5-A152-B5021F66C22E}"/>
          </ac:spMkLst>
        </pc:spChg>
        <pc:spChg chg="mod">
          <ac:chgData name="相田 竜介／先端技術／部長／JRI (aida ryusuke)" userId="610e12c4-d983-48fb-9da9-286144acb956" providerId="ADAL" clId="{C7E7B201-509D-47C7-BBB5-993C06E801E2}" dt="2022-03-10T10:47:33.282" v="13895" actId="1036"/>
          <ac:spMkLst>
            <pc:docMk/>
            <pc:sldMk cId="1875916274" sldId="1188"/>
            <ac:spMk id="36" creationId="{5B3EB167-A937-4D8D-B5D1-C4B0816046AB}"/>
          </ac:spMkLst>
        </pc:spChg>
        <pc:graphicFrameChg chg="del mod modGraphic">
          <ac:chgData name="相田 竜介／先端技術／部長／JRI (aida ryusuke)" userId="610e12c4-d983-48fb-9da9-286144acb956" providerId="ADAL" clId="{C7E7B201-509D-47C7-BBB5-993C06E801E2}" dt="2022-03-10T10:19:43.336" v="11988" actId="478"/>
          <ac:graphicFrameMkLst>
            <pc:docMk/>
            <pc:sldMk cId="1875916274" sldId="1188"/>
            <ac:graphicFrameMk id="3" creationId="{F862594E-17CE-41FE-A28F-B44DE3023051}"/>
          </ac:graphicFrameMkLst>
        </pc:graphicFrameChg>
      </pc:sldChg>
      <pc:sldChg chg="addSp delSp modSp new mod ord">
        <pc:chgData name="相田 竜介／先端技術／部長／JRI (aida ryusuke)" userId="610e12c4-d983-48fb-9da9-286144acb956" providerId="ADAL" clId="{C7E7B201-509D-47C7-BBB5-993C06E801E2}" dt="2022-03-10T10:48:28.381" v="13901"/>
        <pc:sldMkLst>
          <pc:docMk/>
          <pc:sldMk cId="331255284" sldId="1189"/>
        </pc:sldMkLst>
        <pc:spChg chg="del mod">
          <ac:chgData name="相田 竜介／先端技術／部長／JRI (aida ryusuke)" userId="610e12c4-d983-48fb-9da9-286144acb956" providerId="ADAL" clId="{C7E7B201-509D-47C7-BBB5-993C06E801E2}" dt="2022-03-03T09:19:15.454" v="1967" actId="478"/>
          <ac:spMkLst>
            <pc:docMk/>
            <pc:sldMk cId="331255284" sldId="1189"/>
            <ac:spMk id="2" creationId="{C36E8257-4857-4B31-A92A-E566E533E069}"/>
          </ac:spMkLst>
        </pc:spChg>
        <pc:spChg chg="del">
          <ac:chgData name="相田 竜介／先端技術／部長／JRI (aida ryusuke)" userId="610e12c4-d983-48fb-9da9-286144acb956" providerId="ADAL" clId="{C7E7B201-509D-47C7-BBB5-993C06E801E2}" dt="2022-03-10T09:10:56.079" v="10214" actId="478"/>
          <ac:spMkLst>
            <pc:docMk/>
            <pc:sldMk cId="331255284" sldId="1189"/>
            <ac:spMk id="3" creationId="{15B2CB46-4239-45DD-B1F1-210353BD64A7}"/>
          </ac:spMkLst>
        </pc:spChg>
        <pc:spChg chg="add del mod">
          <ac:chgData name="相田 竜介／先端技術／部長／JRI (aida ryusuke)" userId="610e12c4-d983-48fb-9da9-286144acb956" providerId="ADAL" clId="{C7E7B201-509D-47C7-BBB5-993C06E801E2}" dt="2022-03-03T09:19:18.340" v="1969" actId="478"/>
          <ac:spMkLst>
            <pc:docMk/>
            <pc:sldMk cId="331255284" sldId="1189"/>
            <ac:spMk id="5" creationId="{F3490223-8617-4B6F-8240-4D85213E6B02}"/>
          </ac:spMkLst>
        </pc:spChg>
        <pc:spChg chg="add mod">
          <ac:chgData name="相田 竜介／先端技術／部長／JRI (aida ryusuke)" userId="610e12c4-d983-48fb-9da9-286144acb956" providerId="ADAL" clId="{C7E7B201-509D-47C7-BBB5-993C06E801E2}" dt="2022-03-10T10:48:28.381" v="13901"/>
          <ac:spMkLst>
            <pc:docMk/>
            <pc:sldMk cId="331255284" sldId="1189"/>
            <ac:spMk id="6" creationId="{952C6D50-23CD-4FEE-B286-9A96B2D2B299}"/>
          </ac:spMkLst>
        </pc:spChg>
        <pc:spChg chg="add mod">
          <ac:chgData name="相田 竜介／先端技術／部長／JRI (aida ryusuke)" userId="610e12c4-d983-48fb-9da9-286144acb956" providerId="ADAL" clId="{C7E7B201-509D-47C7-BBB5-993C06E801E2}" dt="2022-03-10T09:23:42.239" v="10597" actId="6549"/>
          <ac:spMkLst>
            <pc:docMk/>
            <pc:sldMk cId="331255284" sldId="1189"/>
            <ac:spMk id="7" creationId="{20D449F3-C698-4528-9FFC-850A66797433}"/>
          </ac:spMkLst>
        </pc:spChg>
        <pc:spChg chg="add mod">
          <ac:chgData name="相田 竜介／先端技術／部長／JRI (aida ryusuke)" userId="610e12c4-d983-48fb-9da9-286144acb956" providerId="ADAL" clId="{C7E7B201-509D-47C7-BBB5-993C06E801E2}" dt="2022-03-03T09:25:11.932" v="2586"/>
          <ac:spMkLst>
            <pc:docMk/>
            <pc:sldMk cId="331255284" sldId="1189"/>
            <ac:spMk id="8" creationId="{ABE31313-8CDF-4C17-9F37-DB90C82F04C6}"/>
          </ac:spMkLst>
        </pc:spChg>
        <pc:graphicFrameChg chg="add del mod modGraphic">
          <ac:chgData name="相田 竜介／先端技術／部長／JRI (aida ryusuke)" userId="610e12c4-d983-48fb-9da9-286144acb956" providerId="ADAL" clId="{C7E7B201-509D-47C7-BBB5-993C06E801E2}" dt="2022-03-10T09:11:36.201" v="10218" actId="21"/>
          <ac:graphicFrameMkLst>
            <pc:docMk/>
            <pc:sldMk cId="331255284" sldId="1189"/>
            <ac:graphicFrameMk id="9" creationId="{092C78A0-61E8-429A-BBEA-0296B2D35EB4}"/>
          </ac:graphicFrameMkLst>
        </pc:graphicFrameChg>
      </pc:sldChg>
      <pc:sldChg chg="addSp delSp modSp add mod">
        <pc:chgData name="相田 竜介／先端技術／部長／JRI (aida ryusuke)" userId="610e12c4-d983-48fb-9da9-286144acb956" providerId="ADAL" clId="{C7E7B201-509D-47C7-BBB5-993C06E801E2}" dt="2022-03-10T10:48:31.840" v="13905"/>
        <pc:sldMkLst>
          <pc:docMk/>
          <pc:sldMk cId="1043137284" sldId="1190"/>
        </pc:sldMkLst>
        <pc:spChg chg="del">
          <ac:chgData name="相田 竜介／先端技術／部長／JRI (aida ryusuke)" userId="610e12c4-d983-48fb-9da9-286144acb956" providerId="ADAL" clId="{C7E7B201-509D-47C7-BBB5-993C06E801E2}" dt="2022-03-10T09:10:45.510" v="10213" actId="478"/>
          <ac:spMkLst>
            <pc:docMk/>
            <pc:sldMk cId="1043137284" sldId="1190"/>
            <ac:spMk id="3" creationId="{15B2CB46-4239-45DD-B1F1-210353BD64A7}"/>
          </ac:spMkLst>
        </pc:spChg>
        <pc:spChg chg="add mod">
          <ac:chgData name="相田 竜介／先端技術／部長／JRI (aida ryusuke)" userId="610e12c4-d983-48fb-9da9-286144acb956" providerId="ADAL" clId="{C7E7B201-509D-47C7-BBB5-993C06E801E2}" dt="2022-03-03T09:25:22.419" v="2598"/>
          <ac:spMkLst>
            <pc:docMk/>
            <pc:sldMk cId="1043137284" sldId="1190"/>
            <ac:spMk id="5" creationId="{2DDFBA70-E295-44BA-AE68-1A371004BE57}"/>
          </ac:spMkLst>
        </pc:spChg>
        <pc:spChg chg="mod">
          <ac:chgData name="相田 竜介／先端技術／部長／JRI (aida ryusuke)" userId="610e12c4-d983-48fb-9da9-286144acb956" providerId="ADAL" clId="{C7E7B201-509D-47C7-BBB5-993C06E801E2}" dt="2022-03-10T10:48:31.840" v="13905"/>
          <ac:spMkLst>
            <pc:docMk/>
            <pc:sldMk cId="1043137284" sldId="1190"/>
            <ac:spMk id="6" creationId="{952C6D50-23CD-4FEE-B286-9A96B2D2B299}"/>
          </ac:spMkLst>
        </pc:spChg>
        <pc:spChg chg="del mod ord">
          <ac:chgData name="相田 竜介／先端技術／部長／JRI (aida ryusuke)" userId="610e12c4-d983-48fb-9da9-286144acb956" providerId="ADAL" clId="{C7E7B201-509D-47C7-BBB5-993C06E801E2}" dt="2022-03-10T09:20:08.825" v="10485" actId="478"/>
          <ac:spMkLst>
            <pc:docMk/>
            <pc:sldMk cId="1043137284" sldId="1190"/>
            <ac:spMk id="7" creationId="{20D449F3-C698-4528-9FFC-850A66797433}"/>
          </ac:spMkLst>
        </pc:spChg>
        <pc:graphicFrameChg chg="add del mod modGraphic">
          <ac:chgData name="相田 竜介／先端技術／部長／JRI (aida ryusuke)" userId="610e12c4-d983-48fb-9da9-286144acb956" providerId="ADAL" clId="{C7E7B201-509D-47C7-BBB5-993C06E801E2}" dt="2022-03-10T09:12:23.102" v="10223" actId="478"/>
          <ac:graphicFrameMkLst>
            <pc:docMk/>
            <pc:sldMk cId="1043137284" sldId="1190"/>
            <ac:graphicFrameMk id="8" creationId="{02B06F6C-897F-4448-B58F-625285439E75}"/>
          </ac:graphicFrameMkLst>
        </pc:graphicFrameChg>
        <pc:graphicFrameChg chg="add mod modGraphic">
          <ac:chgData name="相田 竜介／先端技術／部長／JRI (aida ryusuke)" userId="610e12c4-d983-48fb-9da9-286144acb956" providerId="ADAL" clId="{C7E7B201-509D-47C7-BBB5-993C06E801E2}" dt="2022-03-10T09:20:35.721" v="10503" actId="14100"/>
          <ac:graphicFrameMkLst>
            <pc:docMk/>
            <pc:sldMk cId="1043137284" sldId="1190"/>
            <ac:graphicFrameMk id="9" creationId="{E42D57EA-A992-4D3C-B9E0-30463CD32ACD}"/>
          </ac:graphicFrameMkLst>
        </pc:graphicFrameChg>
      </pc:sldChg>
      <pc:sldChg chg="addSp delSp modSp add mod">
        <pc:chgData name="相田 竜介／先端技術／部長／JRI (aida ryusuke)" userId="610e12c4-d983-48fb-9da9-286144acb956" providerId="ADAL" clId="{C7E7B201-509D-47C7-BBB5-993C06E801E2}" dt="2022-03-10T10:48:35.314" v="13909"/>
        <pc:sldMkLst>
          <pc:docMk/>
          <pc:sldMk cId="1450960565" sldId="1191"/>
        </pc:sldMkLst>
        <pc:spChg chg="del">
          <ac:chgData name="相田 竜介／先端技術／部長／JRI (aida ryusuke)" userId="610e12c4-d983-48fb-9da9-286144acb956" providerId="ADAL" clId="{C7E7B201-509D-47C7-BBB5-993C06E801E2}" dt="2022-03-10T09:21:12.270" v="10505" actId="478"/>
          <ac:spMkLst>
            <pc:docMk/>
            <pc:sldMk cId="1450960565" sldId="1191"/>
            <ac:spMk id="3" creationId="{15B2CB46-4239-45DD-B1F1-210353BD64A7}"/>
          </ac:spMkLst>
        </pc:spChg>
        <pc:spChg chg="mod">
          <ac:chgData name="相田 竜介／先端技術／部長／JRI (aida ryusuke)" userId="610e12c4-d983-48fb-9da9-286144acb956" providerId="ADAL" clId="{C7E7B201-509D-47C7-BBB5-993C06E801E2}" dt="2022-03-10T09:09:44.973" v="10212" actId="20577"/>
          <ac:spMkLst>
            <pc:docMk/>
            <pc:sldMk cId="1450960565" sldId="1191"/>
            <ac:spMk id="5" creationId="{2DDFBA70-E295-44BA-AE68-1A371004BE57}"/>
          </ac:spMkLst>
        </pc:spChg>
        <pc:spChg chg="mod">
          <ac:chgData name="相田 竜介／先端技術／部長／JRI (aida ryusuke)" userId="610e12c4-d983-48fb-9da9-286144acb956" providerId="ADAL" clId="{C7E7B201-509D-47C7-BBB5-993C06E801E2}" dt="2022-03-10T10:48:35.314" v="13909"/>
          <ac:spMkLst>
            <pc:docMk/>
            <pc:sldMk cId="1450960565" sldId="1191"/>
            <ac:spMk id="6" creationId="{952C6D50-23CD-4FEE-B286-9A96B2D2B299}"/>
          </ac:spMkLst>
        </pc:spChg>
        <pc:spChg chg="del mod">
          <ac:chgData name="相田 竜介／先端技術／部長／JRI (aida ryusuke)" userId="610e12c4-d983-48fb-9da9-286144acb956" providerId="ADAL" clId="{C7E7B201-509D-47C7-BBB5-993C06E801E2}" dt="2022-03-10T09:21:09.816" v="10504" actId="478"/>
          <ac:spMkLst>
            <pc:docMk/>
            <pc:sldMk cId="1450960565" sldId="1191"/>
            <ac:spMk id="7" creationId="{20D449F3-C698-4528-9FFC-850A66797433}"/>
          </ac:spMkLst>
        </pc:spChg>
        <pc:graphicFrameChg chg="add mod modGraphic">
          <ac:chgData name="相田 竜介／先端技術／部長／JRI (aida ryusuke)" userId="610e12c4-d983-48fb-9da9-286144acb956" providerId="ADAL" clId="{C7E7B201-509D-47C7-BBB5-993C06E801E2}" dt="2022-03-10T10:11:44.379" v="11231" actId="6549"/>
          <ac:graphicFrameMkLst>
            <pc:docMk/>
            <pc:sldMk cId="1450960565" sldId="1191"/>
            <ac:graphicFrameMk id="8" creationId="{E58070EA-7450-4521-AAB2-E07E5A21FCB8}"/>
          </ac:graphicFrameMkLst>
        </pc:graphicFrameChg>
      </pc:sldChg>
      <pc:sldChg chg="addSp delSp modSp add mod">
        <pc:chgData name="相田 竜介／先端技術／部長／JRI (aida ryusuke)" userId="610e12c4-d983-48fb-9da9-286144acb956" providerId="ADAL" clId="{C7E7B201-509D-47C7-BBB5-993C06E801E2}" dt="2022-03-10T10:48:39.363" v="13913"/>
        <pc:sldMkLst>
          <pc:docMk/>
          <pc:sldMk cId="2022564533" sldId="1192"/>
        </pc:sldMkLst>
        <pc:spChg chg="del">
          <ac:chgData name="相田 竜介／先端技術／部長／JRI (aida ryusuke)" userId="610e12c4-d983-48fb-9da9-286144acb956" providerId="ADAL" clId="{C7E7B201-509D-47C7-BBB5-993C06E801E2}" dt="2022-03-10T09:21:18.197" v="10508" actId="478"/>
          <ac:spMkLst>
            <pc:docMk/>
            <pc:sldMk cId="2022564533" sldId="1192"/>
            <ac:spMk id="3" creationId="{15B2CB46-4239-45DD-B1F1-210353BD64A7}"/>
          </ac:spMkLst>
        </pc:spChg>
        <pc:spChg chg="mod">
          <ac:chgData name="相田 竜介／先端技術／部長／JRI (aida ryusuke)" userId="610e12c4-d983-48fb-9da9-286144acb956" providerId="ADAL" clId="{C7E7B201-509D-47C7-BBB5-993C06E801E2}" dt="2022-03-10T09:09:28.899" v="10208"/>
          <ac:spMkLst>
            <pc:docMk/>
            <pc:sldMk cId="2022564533" sldId="1192"/>
            <ac:spMk id="5" creationId="{2DDFBA70-E295-44BA-AE68-1A371004BE57}"/>
          </ac:spMkLst>
        </pc:spChg>
        <pc:spChg chg="mod">
          <ac:chgData name="相田 竜介／先端技術／部長／JRI (aida ryusuke)" userId="610e12c4-d983-48fb-9da9-286144acb956" providerId="ADAL" clId="{C7E7B201-509D-47C7-BBB5-993C06E801E2}" dt="2022-03-10T10:48:39.363" v="13913"/>
          <ac:spMkLst>
            <pc:docMk/>
            <pc:sldMk cId="2022564533" sldId="1192"/>
            <ac:spMk id="6" creationId="{952C6D50-23CD-4FEE-B286-9A96B2D2B299}"/>
          </ac:spMkLst>
        </pc:spChg>
        <pc:spChg chg="del">
          <ac:chgData name="相田 竜介／先端技術／部長／JRI (aida ryusuke)" userId="610e12c4-d983-48fb-9da9-286144acb956" providerId="ADAL" clId="{C7E7B201-509D-47C7-BBB5-993C06E801E2}" dt="2022-03-10T09:21:16.103" v="10507" actId="478"/>
          <ac:spMkLst>
            <pc:docMk/>
            <pc:sldMk cId="2022564533" sldId="1192"/>
            <ac:spMk id="7" creationId="{20D449F3-C698-4528-9FFC-850A66797433}"/>
          </ac:spMkLst>
        </pc:spChg>
        <pc:graphicFrameChg chg="add mod modGraphic">
          <ac:chgData name="相田 竜介／先端技術／部長／JRI (aida ryusuke)" userId="610e12c4-d983-48fb-9da9-286144acb956" providerId="ADAL" clId="{C7E7B201-509D-47C7-BBB5-993C06E801E2}" dt="2022-03-10T10:11:52.271" v="11233" actId="6549"/>
          <ac:graphicFrameMkLst>
            <pc:docMk/>
            <pc:sldMk cId="2022564533" sldId="1192"/>
            <ac:graphicFrameMk id="8" creationId="{5C3C1874-7D92-4054-B912-0308EE90FA79}"/>
          </ac:graphicFrameMkLst>
        </pc:graphicFrameChg>
      </pc:sldChg>
      <pc:sldChg chg="addSp delSp modSp add mod">
        <pc:chgData name="相田 竜介／先端技術／部長／JRI (aida ryusuke)" userId="610e12c4-d983-48fb-9da9-286144acb956" providerId="ADAL" clId="{C7E7B201-509D-47C7-BBB5-993C06E801E2}" dt="2022-03-10T10:48:44.974" v="13919"/>
        <pc:sldMkLst>
          <pc:docMk/>
          <pc:sldMk cId="114475837" sldId="1193"/>
        </pc:sldMkLst>
        <pc:spChg chg="del">
          <ac:chgData name="相田 竜介／先端技術／部長／JRI (aida ryusuke)" userId="610e12c4-d983-48fb-9da9-286144acb956" providerId="ADAL" clId="{C7E7B201-509D-47C7-BBB5-993C06E801E2}" dt="2022-03-10T09:21:27.639" v="10511" actId="478"/>
          <ac:spMkLst>
            <pc:docMk/>
            <pc:sldMk cId="114475837" sldId="1193"/>
            <ac:spMk id="3" creationId="{15B2CB46-4239-45DD-B1F1-210353BD64A7}"/>
          </ac:spMkLst>
        </pc:spChg>
        <pc:spChg chg="mod">
          <ac:chgData name="相田 竜介／先端技術／部長／JRI (aida ryusuke)" userId="610e12c4-d983-48fb-9da9-286144acb956" providerId="ADAL" clId="{C7E7B201-509D-47C7-BBB5-993C06E801E2}" dt="2022-03-10T09:09:13.043" v="10190"/>
          <ac:spMkLst>
            <pc:docMk/>
            <pc:sldMk cId="114475837" sldId="1193"/>
            <ac:spMk id="5" creationId="{2DDFBA70-E295-44BA-AE68-1A371004BE57}"/>
          </ac:spMkLst>
        </pc:spChg>
        <pc:spChg chg="mod">
          <ac:chgData name="相田 竜介／先端技術／部長／JRI (aida ryusuke)" userId="610e12c4-d983-48fb-9da9-286144acb956" providerId="ADAL" clId="{C7E7B201-509D-47C7-BBB5-993C06E801E2}" dt="2022-03-10T10:48:44.974" v="13919"/>
          <ac:spMkLst>
            <pc:docMk/>
            <pc:sldMk cId="114475837" sldId="1193"/>
            <ac:spMk id="6" creationId="{952C6D50-23CD-4FEE-B286-9A96B2D2B299}"/>
          </ac:spMkLst>
        </pc:spChg>
        <pc:spChg chg="del">
          <ac:chgData name="相田 竜介／先端技術／部長／JRI (aida ryusuke)" userId="610e12c4-d983-48fb-9da9-286144acb956" providerId="ADAL" clId="{C7E7B201-509D-47C7-BBB5-993C06E801E2}" dt="2022-03-10T09:21:25.534" v="10510" actId="478"/>
          <ac:spMkLst>
            <pc:docMk/>
            <pc:sldMk cId="114475837" sldId="1193"/>
            <ac:spMk id="7" creationId="{20D449F3-C698-4528-9FFC-850A66797433}"/>
          </ac:spMkLst>
        </pc:spChg>
        <pc:graphicFrameChg chg="add mod modGraphic">
          <ac:chgData name="相田 竜介／先端技術／部長／JRI (aida ryusuke)" userId="610e12c4-d983-48fb-9da9-286144acb956" providerId="ADAL" clId="{C7E7B201-509D-47C7-BBB5-993C06E801E2}" dt="2022-03-10T10:11:57.383" v="11234" actId="6549"/>
          <ac:graphicFrameMkLst>
            <pc:docMk/>
            <pc:sldMk cId="114475837" sldId="1193"/>
            <ac:graphicFrameMk id="8" creationId="{06172F58-0337-4FBB-813F-B26EBAD2976F}"/>
          </ac:graphicFrameMkLst>
        </pc:graphicFrameChg>
      </pc:sldChg>
      <pc:sldChg chg="addSp delSp modSp add mod">
        <pc:chgData name="相田 竜介／先端技術／部長／JRI (aida ryusuke)" userId="610e12c4-d983-48fb-9da9-286144acb956" providerId="ADAL" clId="{C7E7B201-509D-47C7-BBB5-993C06E801E2}" dt="2022-03-10T10:48:49.746" v="13923"/>
        <pc:sldMkLst>
          <pc:docMk/>
          <pc:sldMk cId="2105296985" sldId="1194"/>
        </pc:sldMkLst>
        <pc:spChg chg="del">
          <ac:chgData name="相田 竜介／先端技術／部長／JRI (aida ryusuke)" userId="610e12c4-d983-48fb-9da9-286144acb956" providerId="ADAL" clId="{C7E7B201-509D-47C7-BBB5-993C06E801E2}" dt="2022-03-10T09:21:35.256" v="10514" actId="478"/>
          <ac:spMkLst>
            <pc:docMk/>
            <pc:sldMk cId="2105296985" sldId="1194"/>
            <ac:spMk id="3" creationId="{15B2CB46-4239-45DD-B1F1-210353BD64A7}"/>
          </ac:spMkLst>
        </pc:spChg>
        <pc:spChg chg="mod">
          <ac:chgData name="相田 竜介／先端技術／部長／JRI (aida ryusuke)" userId="610e12c4-d983-48fb-9da9-286144acb956" providerId="ADAL" clId="{C7E7B201-509D-47C7-BBB5-993C06E801E2}" dt="2022-03-10T09:08:56.266" v="10189"/>
          <ac:spMkLst>
            <pc:docMk/>
            <pc:sldMk cId="2105296985" sldId="1194"/>
            <ac:spMk id="5" creationId="{2DDFBA70-E295-44BA-AE68-1A371004BE57}"/>
          </ac:spMkLst>
        </pc:spChg>
        <pc:spChg chg="mod">
          <ac:chgData name="相田 竜介／先端技術／部長／JRI (aida ryusuke)" userId="610e12c4-d983-48fb-9da9-286144acb956" providerId="ADAL" clId="{C7E7B201-509D-47C7-BBB5-993C06E801E2}" dt="2022-03-10T10:48:49.746" v="13923"/>
          <ac:spMkLst>
            <pc:docMk/>
            <pc:sldMk cId="2105296985" sldId="1194"/>
            <ac:spMk id="6" creationId="{952C6D50-23CD-4FEE-B286-9A96B2D2B299}"/>
          </ac:spMkLst>
        </pc:spChg>
        <pc:spChg chg="del">
          <ac:chgData name="相田 竜介／先端技術／部長／JRI (aida ryusuke)" userId="610e12c4-d983-48fb-9da9-286144acb956" providerId="ADAL" clId="{C7E7B201-509D-47C7-BBB5-993C06E801E2}" dt="2022-03-10T09:21:31.304" v="10513" actId="478"/>
          <ac:spMkLst>
            <pc:docMk/>
            <pc:sldMk cId="2105296985" sldId="1194"/>
            <ac:spMk id="7" creationId="{20D449F3-C698-4528-9FFC-850A66797433}"/>
          </ac:spMkLst>
        </pc:spChg>
        <pc:graphicFrameChg chg="add mod modGraphic">
          <ac:chgData name="相田 竜介／先端技術／部長／JRI (aida ryusuke)" userId="610e12c4-d983-48fb-9da9-286144acb956" providerId="ADAL" clId="{C7E7B201-509D-47C7-BBB5-993C06E801E2}" dt="2022-03-10T10:12:07.634" v="11236" actId="6549"/>
          <ac:graphicFrameMkLst>
            <pc:docMk/>
            <pc:sldMk cId="2105296985" sldId="1194"/>
            <ac:graphicFrameMk id="8" creationId="{11774E7B-200A-428E-A38F-E33F3B0750B0}"/>
          </ac:graphicFrameMkLst>
        </pc:graphicFrameChg>
      </pc:sldChg>
      <pc:sldChg chg="modSp add mod">
        <pc:chgData name="相田 竜介／先端技術／部長／JRI (aida ryusuke)" userId="610e12c4-d983-48fb-9da9-286144acb956" providerId="ADAL" clId="{C7E7B201-509D-47C7-BBB5-993C06E801E2}" dt="2022-03-10T10:51:52.933" v="14092" actId="2710"/>
        <pc:sldMkLst>
          <pc:docMk/>
          <pc:sldMk cId="1209406641" sldId="1195"/>
        </pc:sldMkLst>
        <pc:spChg chg="mod">
          <ac:chgData name="相田 竜介／先端技術／部長／JRI (aida ryusuke)" userId="610e12c4-d983-48fb-9da9-286144acb956" providerId="ADAL" clId="{C7E7B201-509D-47C7-BBB5-993C06E801E2}" dt="2022-03-10T10:51:52.933" v="14092" actId="2710"/>
          <ac:spMkLst>
            <pc:docMk/>
            <pc:sldMk cId="1209406641" sldId="1195"/>
            <ac:spMk id="3" creationId="{6DE3BFDD-E1ED-4A64-9BAC-BB8391D7626C}"/>
          </ac:spMkLst>
        </pc:spChg>
      </pc:sldChg>
    </pc:docChg>
  </pc:docChgLst>
  <pc:docChgLst>
    <pc:chgData name="相田 竜介／先端技術／部長／JRI (aida ryusuke)" userId="610e12c4-d983-48fb-9da9-286144acb956" providerId="ADAL" clId="{C13BF14D-6C6A-4D49-908D-BB584A1F7CAD}"/>
    <pc:docChg chg="addSld delSld modSld">
      <pc:chgData name="相田 竜介／先端技術／部長／JRI (aida ryusuke)" userId="610e12c4-d983-48fb-9da9-286144acb956" providerId="ADAL" clId="{C13BF14D-6C6A-4D49-908D-BB584A1F7CAD}" dt="2022-03-11T04:18:50.576" v="1040" actId="948"/>
      <pc:docMkLst>
        <pc:docMk/>
      </pc:docMkLst>
      <pc:sldChg chg="addSp modSp mod">
        <pc:chgData name="相田 竜介／先端技術／部長／JRI (aida ryusuke)" userId="610e12c4-d983-48fb-9da9-286144acb956" providerId="ADAL" clId="{C13BF14D-6C6A-4D49-908D-BB584A1F7CAD}" dt="2022-03-11T03:57:27.400" v="177" actId="2711"/>
        <pc:sldMkLst>
          <pc:docMk/>
          <pc:sldMk cId="4142819572" sldId="1101"/>
        </pc:sldMkLst>
        <pc:spChg chg="add mod">
          <ac:chgData name="相田 竜介／先端技術／部長／JRI (aida ryusuke)" userId="610e12c4-d983-48fb-9da9-286144acb956" providerId="ADAL" clId="{C13BF14D-6C6A-4D49-908D-BB584A1F7CAD}" dt="2022-03-11T03:57:27.400" v="177" actId="2711"/>
          <ac:spMkLst>
            <pc:docMk/>
            <pc:sldMk cId="4142819572" sldId="1101"/>
            <ac:spMk id="4" creationId="{EF1CFF5F-6364-45D0-B906-F8D6A5358309}"/>
          </ac:spMkLst>
        </pc:spChg>
        <pc:graphicFrameChg chg="mod modGraphic">
          <ac:chgData name="相田 竜介／先端技術／部長／JRI (aida ryusuke)" userId="610e12c4-d983-48fb-9da9-286144acb956" providerId="ADAL" clId="{C13BF14D-6C6A-4D49-908D-BB584A1F7CAD}" dt="2022-03-11T03:56:17.090" v="72" actId="14100"/>
          <ac:graphicFrameMkLst>
            <pc:docMk/>
            <pc:sldMk cId="4142819572" sldId="1101"/>
            <ac:graphicFrameMk id="3" creationId="{7ADAAE98-4F58-4898-A048-12E7AC350AF7}"/>
          </ac:graphicFrameMkLst>
        </pc:graphicFrameChg>
      </pc:sldChg>
      <pc:sldChg chg="modSp mod">
        <pc:chgData name="相田 竜介／先端技術／部長／JRI (aida ryusuke)" userId="610e12c4-d983-48fb-9da9-286144acb956" providerId="ADAL" clId="{C13BF14D-6C6A-4D49-908D-BB584A1F7CAD}" dt="2022-03-11T04:16:11.919" v="1001" actId="20577"/>
        <pc:sldMkLst>
          <pc:docMk/>
          <pc:sldMk cId="1331404191" sldId="1143"/>
        </pc:sldMkLst>
        <pc:spChg chg="mod">
          <ac:chgData name="相田 竜介／先端技術／部長／JRI (aida ryusuke)" userId="610e12c4-d983-48fb-9da9-286144acb956" providerId="ADAL" clId="{C13BF14D-6C6A-4D49-908D-BB584A1F7CAD}" dt="2022-03-11T04:14:12.003" v="948"/>
          <ac:spMkLst>
            <pc:docMk/>
            <pc:sldMk cId="1331404191" sldId="1143"/>
            <ac:spMk id="2" creationId="{8308F88D-05BA-4DB9-A0A4-5939A18F6AA2}"/>
          </ac:spMkLst>
        </pc:spChg>
        <pc:spChg chg="mod">
          <ac:chgData name="相田 竜介／先端技術／部長／JRI (aida ryusuke)" userId="610e12c4-d983-48fb-9da9-286144acb956" providerId="ADAL" clId="{C13BF14D-6C6A-4D49-908D-BB584A1F7CAD}" dt="2022-03-11T04:16:11.919" v="1001" actId="20577"/>
          <ac:spMkLst>
            <pc:docMk/>
            <pc:sldMk cId="1331404191" sldId="1143"/>
            <ac:spMk id="36" creationId="{5B3EB167-A937-4D8D-B5D1-C4B0816046AB}"/>
          </ac:spMkLst>
        </pc:spChg>
      </pc:sldChg>
      <pc:sldChg chg="modSp mod">
        <pc:chgData name="相田 竜介／先端技術／部長／JRI (aida ryusuke)" userId="610e12c4-d983-48fb-9da9-286144acb956" providerId="ADAL" clId="{C13BF14D-6C6A-4D49-908D-BB584A1F7CAD}" dt="2022-03-11T04:06:39.522" v="586"/>
        <pc:sldMkLst>
          <pc:docMk/>
          <pc:sldMk cId="4110044706" sldId="1144"/>
        </pc:sldMkLst>
        <pc:spChg chg="mod">
          <ac:chgData name="相田 竜介／先端技術／部長／JRI (aida ryusuke)" userId="610e12c4-d983-48fb-9da9-286144acb956" providerId="ADAL" clId="{C13BF14D-6C6A-4D49-908D-BB584A1F7CAD}" dt="2022-03-11T04:06:27.323" v="582"/>
          <ac:spMkLst>
            <pc:docMk/>
            <pc:sldMk cId="4110044706" sldId="1144"/>
            <ac:spMk id="2" creationId="{8308F88D-05BA-4DB9-A0A4-5939A18F6AA2}"/>
          </ac:spMkLst>
        </pc:spChg>
        <pc:graphicFrameChg chg="mod modGraphic">
          <ac:chgData name="相田 竜介／先端技術／部長／JRI (aida ryusuke)" userId="610e12c4-d983-48fb-9da9-286144acb956" providerId="ADAL" clId="{C13BF14D-6C6A-4D49-908D-BB584A1F7CAD}" dt="2022-03-11T04:06:39.522" v="586"/>
          <ac:graphicFrameMkLst>
            <pc:docMk/>
            <pc:sldMk cId="4110044706" sldId="1144"/>
            <ac:graphicFrameMk id="3" creationId="{F862594E-17CE-41FE-A28F-B44DE3023051}"/>
          </ac:graphicFrameMkLst>
        </pc:graphicFrameChg>
      </pc:sldChg>
      <pc:sldChg chg="modSp mod">
        <pc:chgData name="相田 竜介／先端技術／部長／JRI (aida ryusuke)" userId="610e12c4-d983-48fb-9da9-286144acb956" providerId="ADAL" clId="{C13BF14D-6C6A-4D49-908D-BB584A1F7CAD}" dt="2022-03-11T04:16:55.618" v="1011" actId="14100"/>
        <pc:sldMkLst>
          <pc:docMk/>
          <pc:sldMk cId="2626876680" sldId="1145"/>
        </pc:sldMkLst>
        <pc:spChg chg="mod">
          <ac:chgData name="相田 竜介／先端技術／部長／JRI (aida ryusuke)" userId="610e12c4-d983-48fb-9da9-286144acb956" providerId="ADAL" clId="{C13BF14D-6C6A-4D49-908D-BB584A1F7CAD}" dt="2022-03-11T04:12:41.325" v="863" actId="6549"/>
          <ac:spMkLst>
            <pc:docMk/>
            <pc:sldMk cId="2626876680" sldId="1145"/>
            <ac:spMk id="2" creationId="{8308F88D-05BA-4DB9-A0A4-5939A18F6AA2}"/>
          </ac:spMkLst>
        </pc:spChg>
        <pc:spChg chg="mod">
          <ac:chgData name="相田 竜介／先端技術／部長／JRI (aida ryusuke)" userId="610e12c4-d983-48fb-9da9-286144acb956" providerId="ADAL" clId="{C13BF14D-6C6A-4D49-908D-BB584A1F7CAD}" dt="2022-03-11T04:14:35.684" v="950" actId="1076"/>
          <ac:spMkLst>
            <pc:docMk/>
            <pc:sldMk cId="2626876680" sldId="1145"/>
            <ac:spMk id="25" creationId="{D5C004DB-8AD9-4C98-836D-6E66507EF5B6}"/>
          </ac:spMkLst>
        </pc:spChg>
        <pc:spChg chg="mod">
          <ac:chgData name="相田 竜介／先端技術／部長／JRI (aida ryusuke)" userId="610e12c4-d983-48fb-9da9-286144acb956" providerId="ADAL" clId="{C13BF14D-6C6A-4D49-908D-BB584A1F7CAD}" dt="2022-03-11T04:14:44.934" v="951" actId="1076"/>
          <ac:spMkLst>
            <pc:docMk/>
            <pc:sldMk cId="2626876680" sldId="1145"/>
            <ac:spMk id="26" creationId="{5875D0F5-78EC-407B-9B45-C34D5C27C9B8}"/>
          </ac:spMkLst>
        </pc:spChg>
        <pc:spChg chg="mod">
          <ac:chgData name="相田 竜介／先端技術／部長／JRI (aida ryusuke)" userId="610e12c4-d983-48fb-9da9-286144acb956" providerId="ADAL" clId="{C13BF14D-6C6A-4D49-908D-BB584A1F7CAD}" dt="2022-03-11T04:14:47.968" v="952" actId="1076"/>
          <ac:spMkLst>
            <pc:docMk/>
            <pc:sldMk cId="2626876680" sldId="1145"/>
            <ac:spMk id="27" creationId="{243C1AD6-7544-4D50-B2FE-3F807FE79819}"/>
          </ac:spMkLst>
        </pc:spChg>
        <pc:spChg chg="mod">
          <ac:chgData name="相田 竜介／先端技術／部長／JRI (aida ryusuke)" userId="610e12c4-d983-48fb-9da9-286144acb956" providerId="ADAL" clId="{C13BF14D-6C6A-4D49-908D-BB584A1F7CAD}" dt="2022-03-11T04:14:31.117" v="949" actId="1076"/>
          <ac:spMkLst>
            <pc:docMk/>
            <pc:sldMk cId="2626876680" sldId="1145"/>
            <ac:spMk id="32" creationId="{A745A550-DEC9-4376-BF57-2B9349711E08}"/>
          </ac:spMkLst>
        </pc:spChg>
        <pc:spChg chg="mod">
          <ac:chgData name="相田 竜介／先端技術／部長／JRI (aida ryusuke)" userId="610e12c4-d983-48fb-9da9-286144acb956" providerId="ADAL" clId="{C13BF14D-6C6A-4D49-908D-BB584A1F7CAD}" dt="2022-03-11T04:16:42.187" v="1009" actId="14100"/>
          <ac:spMkLst>
            <pc:docMk/>
            <pc:sldMk cId="2626876680" sldId="1145"/>
            <ac:spMk id="35" creationId="{FB668088-FA80-4C2C-A3AD-689106B0EC0F}"/>
          </ac:spMkLst>
        </pc:spChg>
        <pc:spChg chg="mod">
          <ac:chgData name="相田 竜介／先端技術／部長／JRI (aida ryusuke)" userId="610e12c4-d983-48fb-9da9-286144acb956" providerId="ADAL" clId="{C13BF14D-6C6A-4D49-908D-BB584A1F7CAD}" dt="2022-03-11T04:15:06.508" v="981"/>
          <ac:spMkLst>
            <pc:docMk/>
            <pc:sldMk cId="2626876680" sldId="1145"/>
            <ac:spMk id="42" creationId="{A7DBDD9F-6F12-4C80-971D-076D02235AF9}"/>
          </ac:spMkLst>
        </pc:spChg>
        <pc:spChg chg="mod">
          <ac:chgData name="相田 竜介／先端技術／部長／JRI (aida ryusuke)" userId="610e12c4-d983-48fb-9da9-286144acb956" providerId="ADAL" clId="{C13BF14D-6C6A-4D49-908D-BB584A1F7CAD}" dt="2022-03-11T04:16:36.689" v="1008" actId="1037"/>
          <ac:spMkLst>
            <pc:docMk/>
            <pc:sldMk cId="2626876680" sldId="1145"/>
            <ac:spMk id="43" creationId="{3DB90815-60F2-47EE-A492-846D34B10B9D}"/>
          </ac:spMkLst>
        </pc:spChg>
        <pc:cxnChg chg="mod">
          <ac:chgData name="相田 竜介／先端技術／部長／JRI (aida ryusuke)" userId="610e12c4-d983-48fb-9da9-286144acb956" providerId="ADAL" clId="{C13BF14D-6C6A-4D49-908D-BB584A1F7CAD}" dt="2022-03-11T04:16:55.618" v="1011" actId="14100"/>
          <ac:cxnSpMkLst>
            <pc:docMk/>
            <pc:sldMk cId="2626876680" sldId="1145"/>
            <ac:cxnSpMk id="11" creationId="{43F5D4D7-B60E-4F21-8C6A-2A5F91E99F63}"/>
          </ac:cxnSpMkLst>
        </pc:cxnChg>
      </pc:sldChg>
      <pc:sldChg chg="addSp modSp mod">
        <pc:chgData name="相田 竜介／先端技術／部長／JRI (aida ryusuke)" userId="610e12c4-d983-48fb-9da9-286144acb956" providerId="ADAL" clId="{C13BF14D-6C6A-4D49-908D-BB584A1F7CAD}" dt="2022-03-11T03:57:41.893" v="181"/>
        <pc:sldMkLst>
          <pc:docMk/>
          <pc:sldMk cId="3027375422" sldId="1167"/>
        </pc:sldMkLst>
        <pc:spChg chg="add mod">
          <ac:chgData name="相田 竜介／先端技術／部長／JRI (aida ryusuke)" userId="610e12c4-d983-48fb-9da9-286144acb956" providerId="ADAL" clId="{C13BF14D-6C6A-4D49-908D-BB584A1F7CAD}" dt="2022-03-11T03:57:41.893" v="181"/>
          <ac:spMkLst>
            <pc:docMk/>
            <pc:sldMk cId="3027375422" sldId="1167"/>
            <ac:spMk id="4" creationId="{E0EEE7C9-F249-494E-90DE-175154D12B99}"/>
          </ac:spMkLst>
        </pc:spChg>
        <pc:graphicFrameChg chg="mod modGraphic">
          <ac:chgData name="相田 竜介／先端技術／部長／JRI (aida ryusuke)" userId="610e12c4-d983-48fb-9da9-286144acb956" providerId="ADAL" clId="{C13BF14D-6C6A-4D49-908D-BB584A1F7CAD}" dt="2022-03-11T03:57:40.264" v="180" actId="14100"/>
          <ac:graphicFrameMkLst>
            <pc:docMk/>
            <pc:sldMk cId="3027375422" sldId="1167"/>
            <ac:graphicFrameMk id="3" creationId="{7ADAAE98-4F58-4898-A048-12E7AC350AF7}"/>
          </ac:graphicFrameMkLst>
        </pc:graphicFrameChg>
      </pc:sldChg>
      <pc:sldChg chg="addSp modSp mod">
        <pc:chgData name="相田 竜介／先端技術／部長／JRI (aida ryusuke)" userId="610e12c4-d983-48fb-9da9-286144acb956" providerId="ADAL" clId="{C13BF14D-6C6A-4D49-908D-BB584A1F7CAD}" dt="2022-03-11T03:57:36.352" v="179"/>
        <pc:sldMkLst>
          <pc:docMk/>
          <pc:sldMk cId="2847032413" sldId="1169"/>
        </pc:sldMkLst>
        <pc:spChg chg="add mod">
          <ac:chgData name="相田 竜介／先端技術／部長／JRI (aida ryusuke)" userId="610e12c4-d983-48fb-9da9-286144acb956" providerId="ADAL" clId="{C13BF14D-6C6A-4D49-908D-BB584A1F7CAD}" dt="2022-03-11T03:57:36.352" v="179"/>
          <ac:spMkLst>
            <pc:docMk/>
            <pc:sldMk cId="2847032413" sldId="1169"/>
            <ac:spMk id="4" creationId="{292A47A5-6FA8-494B-9C97-05877A56C50C}"/>
          </ac:spMkLst>
        </pc:spChg>
        <pc:graphicFrameChg chg="mod modGraphic">
          <ac:chgData name="相田 竜介／先端技術／部長／JRI (aida ryusuke)" userId="610e12c4-d983-48fb-9da9-286144acb956" providerId="ADAL" clId="{C13BF14D-6C6A-4D49-908D-BB584A1F7CAD}" dt="2022-03-11T03:57:34.632" v="178" actId="14100"/>
          <ac:graphicFrameMkLst>
            <pc:docMk/>
            <pc:sldMk cId="2847032413" sldId="1169"/>
            <ac:graphicFrameMk id="3" creationId="{7ADAAE98-4F58-4898-A048-12E7AC350AF7}"/>
          </ac:graphicFrameMkLst>
        </pc:graphicFrameChg>
      </pc:sldChg>
      <pc:sldChg chg="modSp mod">
        <pc:chgData name="相田 竜介／先端技術／部長／JRI (aida ryusuke)" userId="610e12c4-d983-48fb-9da9-286144acb956" providerId="ADAL" clId="{C13BF14D-6C6A-4D49-908D-BB584A1F7CAD}" dt="2022-03-11T04:18:50.576" v="1040" actId="948"/>
        <pc:sldMkLst>
          <pc:docMk/>
          <pc:sldMk cId="721450701" sldId="1170"/>
        </pc:sldMkLst>
        <pc:spChg chg="mod">
          <ac:chgData name="相田 竜介／先端技術／部長／JRI (aida ryusuke)" userId="610e12c4-d983-48fb-9da9-286144acb956" providerId="ADAL" clId="{C13BF14D-6C6A-4D49-908D-BB584A1F7CAD}" dt="2022-03-11T04:17:30.691" v="1031"/>
          <ac:spMkLst>
            <pc:docMk/>
            <pc:sldMk cId="721450701" sldId="1170"/>
            <ac:spMk id="2" creationId="{8308F88D-05BA-4DB9-A0A4-5939A18F6AA2}"/>
          </ac:spMkLst>
        </pc:spChg>
        <pc:spChg chg="mod">
          <ac:chgData name="相田 竜介／先端技術／部長／JRI (aida ryusuke)" userId="610e12c4-d983-48fb-9da9-286144acb956" providerId="ADAL" clId="{C13BF14D-6C6A-4D49-908D-BB584A1F7CAD}" dt="2022-03-11T04:18:50.576" v="1040" actId="948"/>
          <ac:spMkLst>
            <pc:docMk/>
            <pc:sldMk cId="721450701" sldId="1170"/>
            <ac:spMk id="3" creationId="{6DE3BFDD-E1ED-4A64-9BAC-BB8391D7626C}"/>
          </ac:spMkLst>
        </pc:spChg>
      </pc:sldChg>
      <pc:sldChg chg="modSp mod">
        <pc:chgData name="相田 竜介／先端技術／部長／JRI (aida ryusuke)" userId="610e12c4-d983-48fb-9da9-286144acb956" providerId="ADAL" clId="{C13BF14D-6C6A-4D49-908D-BB584A1F7CAD}" dt="2022-03-11T04:06:01.239" v="547"/>
        <pc:sldMkLst>
          <pc:docMk/>
          <pc:sldMk cId="4024633556" sldId="1171"/>
        </pc:sldMkLst>
        <pc:spChg chg="mod">
          <ac:chgData name="相田 竜介／先端技術／部長／JRI (aida ryusuke)" userId="610e12c4-d983-48fb-9da9-286144acb956" providerId="ADAL" clId="{C13BF14D-6C6A-4D49-908D-BB584A1F7CAD}" dt="2022-03-11T04:06:01.239" v="547"/>
          <ac:spMkLst>
            <pc:docMk/>
            <pc:sldMk cId="4024633556" sldId="1171"/>
            <ac:spMk id="2" creationId="{8308F88D-05BA-4DB9-A0A4-5939A18F6AA2}"/>
          </ac:spMkLst>
        </pc:spChg>
      </pc:sldChg>
      <pc:sldChg chg="modSp mod">
        <pc:chgData name="相田 竜介／先端技術／部長／JRI (aida ryusuke)" userId="610e12c4-d983-48fb-9da9-286144acb956" providerId="ADAL" clId="{C13BF14D-6C6A-4D49-908D-BB584A1F7CAD}" dt="2022-03-11T04:05:34.893" v="526"/>
        <pc:sldMkLst>
          <pc:docMk/>
          <pc:sldMk cId="840809251" sldId="1172"/>
        </pc:sldMkLst>
        <pc:spChg chg="mod">
          <ac:chgData name="相田 竜介／先端技術／部長／JRI (aida ryusuke)" userId="610e12c4-d983-48fb-9da9-286144acb956" providerId="ADAL" clId="{C13BF14D-6C6A-4D49-908D-BB584A1F7CAD}" dt="2022-03-11T04:05:34.893" v="526"/>
          <ac:spMkLst>
            <pc:docMk/>
            <pc:sldMk cId="840809251" sldId="1172"/>
            <ac:spMk id="2" creationId="{8308F88D-05BA-4DB9-A0A4-5939A18F6AA2}"/>
          </ac:spMkLst>
        </pc:spChg>
      </pc:sldChg>
      <pc:sldChg chg="del">
        <pc:chgData name="相田 竜介／先端技術／部長／JRI (aida ryusuke)" userId="610e12c4-d983-48fb-9da9-286144acb956" providerId="ADAL" clId="{C13BF14D-6C6A-4D49-908D-BB584A1F7CAD}" dt="2022-03-11T04:05:41.847" v="527" actId="2696"/>
        <pc:sldMkLst>
          <pc:docMk/>
          <pc:sldMk cId="1976820958" sldId="1187"/>
        </pc:sldMkLst>
      </pc:sldChg>
      <pc:sldChg chg="modSp add mod">
        <pc:chgData name="相田 竜介／先端技術／部長／JRI (aida ryusuke)" userId="610e12c4-d983-48fb-9da9-286144acb956" providerId="ADAL" clId="{C13BF14D-6C6A-4D49-908D-BB584A1F7CAD}" dt="2022-03-11T04:13:57.018" v="941" actId="6549"/>
        <pc:sldMkLst>
          <pc:docMk/>
          <pc:sldMk cId="2041759338" sldId="1187"/>
        </pc:sldMkLst>
        <pc:spChg chg="mod">
          <ac:chgData name="相田 竜介／先端技術／部長／JRI (aida ryusuke)" userId="610e12c4-d983-48fb-9da9-286144acb956" providerId="ADAL" clId="{C13BF14D-6C6A-4D49-908D-BB584A1F7CAD}" dt="2022-03-11T04:13:20.572" v="885"/>
          <ac:spMkLst>
            <pc:docMk/>
            <pc:sldMk cId="2041759338" sldId="1187"/>
            <ac:spMk id="2" creationId="{8308F88D-05BA-4DB9-A0A4-5939A18F6AA2}"/>
          </ac:spMkLst>
        </pc:spChg>
        <pc:spChg chg="mod">
          <ac:chgData name="相田 竜介／先端技術／部長／JRI (aida ryusuke)" userId="610e12c4-d983-48fb-9da9-286144acb956" providerId="ADAL" clId="{C13BF14D-6C6A-4D49-908D-BB584A1F7CAD}" dt="2022-03-11T04:13:57.018" v="941" actId="6549"/>
          <ac:spMkLst>
            <pc:docMk/>
            <pc:sldMk cId="2041759338" sldId="1187"/>
            <ac:spMk id="6" creationId="{2AEA0888-CDB5-48AA-A964-3696789A5947}"/>
          </ac:spMkLst>
        </pc:spChg>
      </pc:sldChg>
      <pc:sldChg chg="modSp mod">
        <pc:chgData name="相田 竜介／先端技術／部長／JRI (aida ryusuke)" userId="610e12c4-d983-48fb-9da9-286144acb956" providerId="ADAL" clId="{C13BF14D-6C6A-4D49-908D-BB584A1F7CAD}" dt="2022-03-11T04:12:17.450" v="846"/>
        <pc:sldMkLst>
          <pc:docMk/>
          <pc:sldMk cId="1875916274" sldId="1188"/>
        </pc:sldMkLst>
        <pc:spChg chg="mod">
          <ac:chgData name="相田 竜介／先端技術／部長／JRI (aida ryusuke)" userId="610e12c4-d983-48fb-9da9-286144acb956" providerId="ADAL" clId="{C13BF14D-6C6A-4D49-908D-BB584A1F7CAD}" dt="2022-03-11T04:12:17.450" v="846"/>
          <ac:spMkLst>
            <pc:docMk/>
            <pc:sldMk cId="1875916274" sldId="1188"/>
            <ac:spMk id="2" creationId="{8308F88D-05BA-4DB9-A0A4-5939A18F6AA2}"/>
          </ac:spMkLst>
        </pc:spChg>
        <pc:spChg chg="mod">
          <ac:chgData name="相田 竜介／先端技術／部長／JRI (aida ryusuke)" userId="610e12c4-d983-48fb-9da9-286144acb956" providerId="ADAL" clId="{C13BF14D-6C6A-4D49-908D-BB584A1F7CAD}" dt="2022-03-11T04:08:22.454" v="608" actId="207"/>
          <ac:spMkLst>
            <pc:docMk/>
            <pc:sldMk cId="1875916274" sldId="1188"/>
            <ac:spMk id="6" creationId="{22001B49-DF25-4877-9A01-347AA21C3226}"/>
          </ac:spMkLst>
        </pc:spChg>
        <pc:spChg chg="mod">
          <ac:chgData name="相田 竜介／先端技術／部長／JRI (aida ryusuke)" userId="610e12c4-d983-48fb-9da9-286144acb956" providerId="ADAL" clId="{C13BF14D-6C6A-4D49-908D-BB584A1F7CAD}" dt="2022-03-11T04:11:39.884" v="831" actId="1076"/>
          <ac:spMkLst>
            <pc:docMk/>
            <pc:sldMk cId="1875916274" sldId="1188"/>
            <ac:spMk id="12" creationId="{7ECBF7D3-0AE6-4CA5-A152-B5021F66C22E}"/>
          </ac:spMkLst>
        </pc:spChg>
        <pc:spChg chg="mod">
          <ac:chgData name="相田 竜介／先端技術／部長／JRI (aida ryusuke)" userId="610e12c4-d983-48fb-9da9-286144acb956" providerId="ADAL" clId="{C13BF14D-6C6A-4D49-908D-BB584A1F7CAD}" dt="2022-03-11T04:11:34.110" v="830" actId="207"/>
          <ac:spMkLst>
            <pc:docMk/>
            <pc:sldMk cId="1875916274" sldId="1188"/>
            <ac:spMk id="36" creationId="{5B3EB167-A937-4D8D-B5D1-C4B0816046AB}"/>
          </ac:spMkLst>
        </pc:spChg>
      </pc:sldChg>
      <pc:sldChg chg="modSp mod">
        <pc:chgData name="相田 竜介／先端技術／部長／JRI (aida ryusuke)" userId="610e12c4-d983-48fb-9da9-286144acb956" providerId="ADAL" clId="{C13BF14D-6C6A-4D49-908D-BB584A1F7CAD}" dt="2022-03-11T04:08:36.203" v="610" actId="20577"/>
        <pc:sldMkLst>
          <pc:docMk/>
          <pc:sldMk cId="331255284" sldId="1189"/>
        </pc:sldMkLst>
        <pc:spChg chg="mod">
          <ac:chgData name="相田 竜介／先端技術／部長／JRI (aida ryusuke)" userId="610e12c4-d983-48fb-9da9-286144acb956" providerId="ADAL" clId="{C13BF14D-6C6A-4D49-908D-BB584A1F7CAD}" dt="2022-03-11T04:08:36.203" v="610" actId="20577"/>
          <ac:spMkLst>
            <pc:docMk/>
            <pc:sldMk cId="331255284" sldId="1189"/>
            <ac:spMk id="7" creationId="{20D449F3-C698-4528-9FFC-850A66797433}"/>
          </ac:spMkLst>
        </pc:spChg>
      </pc:sldChg>
      <pc:sldChg chg="modSp mod">
        <pc:chgData name="相田 竜介／先端技術／部長／JRI (aida ryusuke)" userId="610e12c4-d983-48fb-9da9-286144acb956" providerId="ADAL" clId="{C13BF14D-6C6A-4D49-908D-BB584A1F7CAD}" dt="2022-03-11T04:18:44.016" v="1039" actId="948"/>
        <pc:sldMkLst>
          <pc:docMk/>
          <pc:sldMk cId="1209406641" sldId="1195"/>
        </pc:sldMkLst>
        <pc:spChg chg="mod">
          <ac:chgData name="相田 竜介／先端技術／部長／JRI (aida ryusuke)" userId="610e12c4-d983-48fb-9da9-286144acb956" providerId="ADAL" clId="{C13BF14D-6C6A-4D49-908D-BB584A1F7CAD}" dt="2022-03-11T04:17:39.518" v="1038"/>
          <ac:spMkLst>
            <pc:docMk/>
            <pc:sldMk cId="1209406641" sldId="1195"/>
            <ac:spMk id="2" creationId="{8308F88D-05BA-4DB9-A0A4-5939A18F6AA2}"/>
          </ac:spMkLst>
        </pc:spChg>
        <pc:spChg chg="mod">
          <ac:chgData name="相田 竜介／先端技術／部長／JRI (aida ryusuke)" userId="610e12c4-d983-48fb-9da9-286144acb956" providerId="ADAL" clId="{C13BF14D-6C6A-4D49-908D-BB584A1F7CAD}" dt="2022-03-11T04:18:44.016" v="1039" actId="948"/>
          <ac:spMkLst>
            <pc:docMk/>
            <pc:sldMk cId="1209406641" sldId="1195"/>
            <ac:spMk id="3" creationId="{6DE3BFDD-E1ED-4A64-9BAC-BB8391D7626C}"/>
          </ac:spMkLst>
        </pc:spChg>
      </pc:sldChg>
      <pc:sldChg chg="modSp add mod">
        <pc:chgData name="相田 竜介／先端技術／部長／JRI (aida ryusuke)" userId="610e12c4-d983-48fb-9da9-286144acb956" providerId="ADAL" clId="{C13BF14D-6C6A-4D49-908D-BB584A1F7CAD}" dt="2022-03-11T04:14:02.296" v="944" actId="6549"/>
        <pc:sldMkLst>
          <pc:docMk/>
          <pc:sldMk cId="1512095589" sldId="1196"/>
        </pc:sldMkLst>
        <pc:spChg chg="mod">
          <ac:chgData name="相田 竜介／先端技術／部長／JRI (aida ryusuke)" userId="610e12c4-d983-48fb-9da9-286144acb956" providerId="ADAL" clId="{C13BF14D-6C6A-4D49-908D-BB584A1F7CAD}" dt="2022-03-11T04:13:49.154" v="938"/>
          <ac:spMkLst>
            <pc:docMk/>
            <pc:sldMk cId="1512095589" sldId="1196"/>
            <ac:spMk id="2" creationId="{8308F88D-05BA-4DB9-A0A4-5939A18F6AA2}"/>
          </ac:spMkLst>
        </pc:spChg>
        <pc:spChg chg="mod">
          <ac:chgData name="相田 竜介／先端技術／部長／JRI (aida ryusuke)" userId="610e12c4-d983-48fb-9da9-286144acb956" providerId="ADAL" clId="{C13BF14D-6C6A-4D49-908D-BB584A1F7CAD}" dt="2022-03-11T04:14:02.296" v="944" actId="6549"/>
          <ac:spMkLst>
            <pc:docMk/>
            <pc:sldMk cId="1512095589" sldId="1196"/>
            <ac:spMk id="6" creationId="{2AEA0888-CDB5-48AA-A964-3696789A5947}"/>
          </ac:spMkLst>
        </pc:spChg>
      </pc:sldChg>
    </pc:docChg>
  </pc:docChgLst>
  <pc:docChgLst>
    <pc:chgData name="相田 竜介／先端技術／部長／JRI (aida ryusuke)" userId="610e12c4-d983-48fb-9da9-286144acb956" providerId="ADAL" clId="{AA5F43F4-4FE4-49D9-BD1F-050D874F3444}"/>
    <pc:docChg chg="modSld">
      <pc:chgData name="相田 竜介／先端技術／部長／JRI (aida ryusuke)" userId="610e12c4-d983-48fb-9da9-286144acb956" providerId="ADAL" clId="{AA5F43F4-4FE4-49D9-BD1F-050D874F3444}" dt="2022-01-13T04:42:29.482" v="7" actId="1076"/>
      <pc:docMkLst>
        <pc:docMk/>
      </pc:docMkLst>
      <pc:sldChg chg="modSp mod">
        <pc:chgData name="相田 竜介／先端技術／部長／JRI (aida ryusuke)" userId="610e12c4-d983-48fb-9da9-286144acb956" providerId="ADAL" clId="{AA5F43F4-4FE4-49D9-BD1F-050D874F3444}" dt="2022-01-13T04:41:38.588" v="5"/>
        <pc:sldMkLst>
          <pc:docMk/>
          <pc:sldMk cId="2779722532" sldId="1128"/>
        </pc:sldMkLst>
        <pc:spChg chg="mod">
          <ac:chgData name="相田 竜介／先端技術／部長／JRI (aida ryusuke)" userId="610e12c4-d983-48fb-9da9-286144acb956" providerId="ADAL" clId="{AA5F43F4-4FE4-49D9-BD1F-050D874F3444}" dt="2022-01-13T04:41:38.588" v="5"/>
          <ac:spMkLst>
            <pc:docMk/>
            <pc:sldMk cId="2779722532" sldId="1128"/>
            <ac:spMk id="3" creationId="{3C81366D-E000-4927-BC77-1ECE457006AB}"/>
          </ac:spMkLst>
        </pc:spChg>
      </pc:sldChg>
      <pc:sldChg chg="modSp">
        <pc:chgData name="相田 竜介／先端技術／部長／JRI (aida ryusuke)" userId="610e12c4-d983-48fb-9da9-286144acb956" providerId="ADAL" clId="{AA5F43F4-4FE4-49D9-BD1F-050D874F3444}" dt="2022-01-13T04:42:29.482" v="7" actId="1076"/>
        <pc:sldMkLst>
          <pc:docMk/>
          <pc:sldMk cId="2626876680" sldId="1145"/>
        </pc:sldMkLst>
        <pc:cxnChg chg="mod">
          <ac:chgData name="相田 竜介／先端技術／部長／JRI (aida ryusuke)" userId="610e12c4-d983-48fb-9da9-286144acb956" providerId="ADAL" clId="{AA5F43F4-4FE4-49D9-BD1F-050D874F3444}" dt="2022-01-13T04:42:29.482" v="7" actId="1076"/>
          <ac:cxnSpMkLst>
            <pc:docMk/>
            <pc:sldMk cId="2626876680" sldId="1145"/>
            <ac:cxnSpMk id="11" creationId="{43F5D4D7-B60E-4F21-8C6A-2A5F91E99F63}"/>
          </ac:cxnSpMkLst>
        </pc:cxnChg>
      </pc:sldChg>
    </pc:docChg>
  </pc:docChgLst>
  <pc:docChgLst>
    <pc:chgData name="相田 竜介／先端技術／部長／JRI (aida ryusuke)" userId="610e12c4-d983-48fb-9da9-286144acb956" providerId="ADAL" clId="{5380B246-05A6-45B9-841D-54BB6C6AEAC0}"/>
    <pc:docChg chg="undo custSel delSld modSld">
      <pc:chgData name="相田 竜介／先端技術／部長／JRI (aida ryusuke)" userId="610e12c4-d983-48fb-9da9-286144acb956" providerId="ADAL" clId="{5380B246-05A6-45B9-841D-54BB6C6AEAC0}" dt="2021-10-06T04:21:33.124" v="2519" actId="1076"/>
      <pc:docMkLst>
        <pc:docMk/>
      </pc:docMkLst>
      <pc:sldChg chg="addSp modSp mod">
        <pc:chgData name="相田 竜介／先端技術／部長／JRI (aida ryusuke)" userId="610e12c4-d983-48fb-9da9-286144acb956" providerId="ADAL" clId="{5380B246-05A6-45B9-841D-54BB6C6AEAC0}" dt="2021-10-04T23:05:13.441" v="53" actId="1076"/>
        <pc:sldMkLst>
          <pc:docMk/>
          <pc:sldMk cId="1087510979" sldId="1099"/>
        </pc:sldMkLst>
        <pc:spChg chg="add mod">
          <ac:chgData name="相田 竜介／先端技術／部長／JRI (aida ryusuke)" userId="610e12c4-d983-48fb-9da9-286144acb956" providerId="ADAL" clId="{5380B246-05A6-45B9-841D-54BB6C6AEAC0}" dt="2021-10-04T23:05:13.441" v="53" actId="1076"/>
          <ac:spMkLst>
            <pc:docMk/>
            <pc:sldMk cId="1087510979" sldId="1099"/>
            <ac:spMk id="3" creationId="{7E082505-5C7D-4B80-9EF3-DC665B0E3129}"/>
          </ac:spMkLst>
        </pc:spChg>
      </pc:sldChg>
      <pc:sldChg chg="modSp mod">
        <pc:chgData name="相田 竜介／先端技術／部長／JRI (aida ryusuke)" userId="610e12c4-d983-48fb-9da9-286144acb956" providerId="ADAL" clId="{5380B246-05A6-45B9-841D-54BB6C6AEAC0}" dt="2021-10-04T23:04:03.833" v="28"/>
        <pc:sldMkLst>
          <pc:docMk/>
          <pc:sldMk cId="2779722532" sldId="1128"/>
        </pc:sldMkLst>
        <pc:spChg chg="mod">
          <ac:chgData name="相田 竜介／先端技術／部長／JRI (aida ryusuke)" userId="610e12c4-d983-48fb-9da9-286144acb956" providerId="ADAL" clId="{5380B246-05A6-45B9-841D-54BB6C6AEAC0}" dt="2021-10-04T23:04:03.833" v="28"/>
          <ac:spMkLst>
            <pc:docMk/>
            <pc:sldMk cId="2779722532" sldId="1128"/>
            <ac:spMk id="2" creationId="{EAC88A64-AC38-478D-A0EF-6E365A92417A}"/>
          </ac:spMkLst>
        </pc:spChg>
        <pc:spChg chg="mod">
          <ac:chgData name="相田 竜介／先端技術／部長／JRI (aida ryusuke)" userId="610e12c4-d983-48fb-9da9-286144acb956" providerId="ADAL" clId="{5380B246-05A6-45B9-841D-54BB6C6AEAC0}" dt="2021-10-04T23:03:48.558" v="8"/>
          <ac:spMkLst>
            <pc:docMk/>
            <pc:sldMk cId="2779722532" sldId="1128"/>
            <ac:spMk id="3" creationId="{3C81366D-E000-4927-BC77-1ECE457006AB}"/>
          </ac:spMkLst>
        </pc:spChg>
      </pc:sldChg>
      <pc:sldChg chg="addSp modSp mod">
        <pc:chgData name="相田 竜介／先端技術／部長／JRI (aida ryusuke)" userId="610e12c4-d983-48fb-9da9-286144acb956" providerId="ADAL" clId="{5380B246-05A6-45B9-841D-54BB6C6AEAC0}" dt="2021-10-04T23:10:55.207" v="542"/>
        <pc:sldMkLst>
          <pc:docMk/>
          <pc:sldMk cId="1739428269" sldId="1138"/>
        </pc:sldMkLst>
        <pc:spChg chg="add mod">
          <ac:chgData name="相田 竜介／先端技術／部長／JRI (aida ryusuke)" userId="610e12c4-d983-48fb-9da9-286144acb956" providerId="ADAL" clId="{5380B246-05A6-45B9-841D-54BB6C6AEAC0}" dt="2021-10-04T23:10:55.207" v="542"/>
          <ac:spMkLst>
            <pc:docMk/>
            <pc:sldMk cId="1739428269" sldId="1138"/>
            <ac:spMk id="5" creationId="{65810242-039A-46BA-A291-7CEEE53A81CB}"/>
          </ac:spMkLst>
        </pc:spChg>
      </pc:sldChg>
      <pc:sldChg chg="addSp modSp mod">
        <pc:chgData name="相田 竜介／先端技術／部長／JRI (aida ryusuke)" userId="610e12c4-d983-48fb-9da9-286144acb956" providerId="ADAL" clId="{5380B246-05A6-45B9-841D-54BB6C6AEAC0}" dt="2021-10-04T23:12:20.767" v="731"/>
        <pc:sldMkLst>
          <pc:docMk/>
          <pc:sldMk cId="2168107178" sldId="1139"/>
        </pc:sldMkLst>
        <pc:spChg chg="add mod">
          <ac:chgData name="相田 竜介／先端技術／部長／JRI (aida ryusuke)" userId="610e12c4-d983-48fb-9da9-286144acb956" providerId="ADAL" clId="{5380B246-05A6-45B9-841D-54BB6C6AEAC0}" dt="2021-10-04T23:12:20.767" v="731"/>
          <ac:spMkLst>
            <pc:docMk/>
            <pc:sldMk cId="2168107178" sldId="1139"/>
            <ac:spMk id="5" creationId="{3AA9FFFF-2F1E-46AA-B7D2-0CA3BB376F86}"/>
          </ac:spMkLst>
        </pc:spChg>
      </pc:sldChg>
      <pc:sldChg chg="addSp modSp mod">
        <pc:chgData name="相田 竜介／先端技術／部長／JRI (aida ryusuke)" userId="610e12c4-d983-48fb-9da9-286144acb956" providerId="ADAL" clId="{5380B246-05A6-45B9-841D-54BB6C6AEAC0}" dt="2021-10-04T23:09:34.758" v="367"/>
        <pc:sldMkLst>
          <pc:docMk/>
          <pc:sldMk cId="3395822053" sldId="1140"/>
        </pc:sldMkLst>
        <pc:spChg chg="mod">
          <ac:chgData name="相田 竜介／先端技術／部長／JRI (aida ryusuke)" userId="610e12c4-d983-48fb-9da9-286144acb956" providerId="ADAL" clId="{5380B246-05A6-45B9-841D-54BB6C6AEAC0}" dt="2021-10-04T23:08:58.914" v="281"/>
          <ac:spMkLst>
            <pc:docMk/>
            <pc:sldMk cId="3395822053" sldId="1140"/>
            <ac:spMk id="2" creationId="{8308F88D-05BA-4DB9-A0A4-5939A18F6AA2}"/>
          </ac:spMkLst>
        </pc:spChg>
        <pc:spChg chg="add mod">
          <ac:chgData name="相田 竜介／先端技術／部長／JRI (aida ryusuke)" userId="610e12c4-d983-48fb-9da9-286144acb956" providerId="ADAL" clId="{5380B246-05A6-45B9-841D-54BB6C6AEAC0}" dt="2021-10-04T23:09:34.758" v="367"/>
          <ac:spMkLst>
            <pc:docMk/>
            <pc:sldMk cId="3395822053" sldId="1140"/>
            <ac:spMk id="5" creationId="{6207E37A-30AD-42BD-AA91-ADDEE1D3CA44}"/>
          </ac:spMkLst>
        </pc:spChg>
      </pc:sldChg>
      <pc:sldChg chg="addSp modSp mod">
        <pc:chgData name="相田 竜介／先端技術／部長／JRI (aida ryusuke)" userId="610e12c4-d983-48fb-9da9-286144acb956" providerId="ADAL" clId="{5380B246-05A6-45B9-841D-54BB6C6AEAC0}" dt="2021-10-04T23:20:42.324" v="882" actId="13926"/>
        <pc:sldMkLst>
          <pc:docMk/>
          <pc:sldMk cId="2626755163" sldId="1141"/>
        </pc:sldMkLst>
        <pc:spChg chg="mod">
          <ac:chgData name="相田 竜介／先端技術／部長／JRI (aida ryusuke)" userId="610e12c4-d983-48fb-9da9-286144acb956" providerId="ADAL" clId="{5380B246-05A6-45B9-841D-54BB6C6AEAC0}" dt="2021-10-04T23:13:29.442" v="735"/>
          <ac:spMkLst>
            <pc:docMk/>
            <pc:sldMk cId="2626755163" sldId="1141"/>
            <ac:spMk id="2" creationId="{8308F88D-05BA-4DB9-A0A4-5939A18F6AA2}"/>
          </ac:spMkLst>
        </pc:spChg>
        <pc:spChg chg="mod">
          <ac:chgData name="相田 竜介／先端技術／部長／JRI (aida ryusuke)" userId="610e12c4-d983-48fb-9da9-286144acb956" providerId="ADAL" clId="{5380B246-05A6-45B9-841D-54BB6C6AEAC0}" dt="2021-10-04T23:20:42.324" v="882" actId="13926"/>
          <ac:spMkLst>
            <pc:docMk/>
            <pc:sldMk cId="2626755163" sldId="1141"/>
            <ac:spMk id="3" creationId="{D00FC2FB-3E39-46A6-B3B6-3E2D84B170BF}"/>
          </ac:spMkLst>
        </pc:spChg>
        <pc:spChg chg="add mod">
          <ac:chgData name="相田 竜介／先端技術／部長／JRI (aida ryusuke)" userId="610e12c4-d983-48fb-9da9-286144acb956" providerId="ADAL" clId="{5380B246-05A6-45B9-841D-54BB6C6AEAC0}" dt="2021-10-04T23:18:23.607" v="809" actId="1076"/>
          <ac:spMkLst>
            <pc:docMk/>
            <pc:sldMk cId="2626755163" sldId="1141"/>
            <ac:spMk id="5" creationId="{5214BDA0-AFCE-4F13-ACF5-A2B4251A016E}"/>
          </ac:spMkLst>
        </pc:spChg>
        <pc:spChg chg="add mod">
          <ac:chgData name="相田 竜介／先端技術／部長／JRI (aida ryusuke)" userId="610e12c4-d983-48fb-9da9-286144acb956" providerId="ADAL" clId="{5380B246-05A6-45B9-841D-54BB6C6AEAC0}" dt="2021-10-04T23:20:26.990" v="879" actId="14100"/>
          <ac:spMkLst>
            <pc:docMk/>
            <pc:sldMk cId="2626755163" sldId="1141"/>
            <ac:spMk id="6" creationId="{2460AB66-A6AB-4AD9-AC18-A6C4A0719308}"/>
          </ac:spMkLst>
        </pc:spChg>
      </pc:sldChg>
      <pc:sldChg chg="addSp modSp mod">
        <pc:chgData name="相田 竜介／先端技術／部長／JRI (aida ryusuke)" userId="610e12c4-d983-48fb-9da9-286144acb956" providerId="ADAL" clId="{5380B246-05A6-45B9-841D-54BB6C6AEAC0}" dt="2021-10-04T23:56:12.982" v="2257"/>
        <pc:sldMkLst>
          <pc:docMk/>
          <pc:sldMk cId="1331404191" sldId="1143"/>
        </pc:sldMkLst>
        <pc:spChg chg="add mod">
          <ac:chgData name="相田 竜介／先端技術／部長／JRI (aida ryusuke)" userId="610e12c4-d983-48fb-9da9-286144acb956" providerId="ADAL" clId="{5380B246-05A6-45B9-841D-54BB6C6AEAC0}" dt="2021-10-04T23:56:12.982" v="2257"/>
          <ac:spMkLst>
            <pc:docMk/>
            <pc:sldMk cId="1331404191" sldId="1143"/>
            <ac:spMk id="6" creationId="{3E1294B9-8330-47CA-9A5E-147A715D1780}"/>
          </ac:spMkLst>
        </pc:spChg>
      </pc:sldChg>
      <pc:sldChg chg="modSp mod">
        <pc:chgData name="相田 竜介／先端技術／部長／JRI (aida ryusuke)" userId="610e12c4-d983-48fb-9da9-286144acb956" providerId="ADAL" clId="{5380B246-05A6-45B9-841D-54BB6C6AEAC0}" dt="2021-10-05T00:04:29.627" v="2394" actId="20577"/>
        <pc:sldMkLst>
          <pc:docMk/>
          <pc:sldMk cId="4110044706" sldId="1144"/>
        </pc:sldMkLst>
        <pc:graphicFrameChg chg="modGraphic">
          <ac:chgData name="相田 竜介／先端技術／部長／JRI (aida ryusuke)" userId="610e12c4-d983-48fb-9da9-286144acb956" providerId="ADAL" clId="{5380B246-05A6-45B9-841D-54BB6C6AEAC0}" dt="2021-10-05T00:04:29.627" v="2394" actId="20577"/>
          <ac:graphicFrameMkLst>
            <pc:docMk/>
            <pc:sldMk cId="4110044706" sldId="1144"/>
            <ac:graphicFrameMk id="3" creationId="{F862594E-17CE-41FE-A28F-B44DE3023051}"/>
          </ac:graphicFrameMkLst>
        </pc:graphicFrameChg>
      </pc:sldChg>
      <pc:sldChg chg="addSp modSp mod">
        <pc:chgData name="相田 竜介／先端技術／部長／JRI (aida ryusuke)" userId="610e12c4-d983-48fb-9da9-286144acb956" providerId="ADAL" clId="{5380B246-05A6-45B9-841D-54BB6C6AEAC0}" dt="2021-10-04T23:43:01.906" v="1816" actId="1076"/>
        <pc:sldMkLst>
          <pc:docMk/>
          <pc:sldMk cId="2626876680" sldId="1145"/>
        </pc:sldMkLst>
        <pc:spChg chg="mod">
          <ac:chgData name="相田 竜介／先端技術／部長／JRI (aida ryusuke)" userId="610e12c4-d983-48fb-9da9-286144acb956" providerId="ADAL" clId="{5380B246-05A6-45B9-841D-54BB6C6AEAC0}" dt="2021-10-04T23:38:55.903" v="1734" actId="207"/>
          <ac:spMkLst>
            <pc:docMk/>
            <pc:sldMk cId="2626876680" sldId="1145"/>
            <ac:spMk id="28" creationId="{91A118DE-4FCE-4277-B87B-D128ED437466}"/>
          </ac:spMkLst>
        </pc:spChg>
        <pc:spChg chg="mod">
          <ac:chgData name="相田 竜介／先端技術／部長／JRI (aida ryusuke)" userId="610e12c4-d983-48fb-9da9-286144acb956" providerId="ADAL" clId="{5380B246-05A6-45B9-841D-54BB6C6AEAC0}" dt="2021-10-04T23:41:59.817" v="1811" actId="1037"/>
          <ac:spMkLst>
            <pc:docMk/>
            <pc:sldMk cId="2626876680" sldId="1145"/>
            <ac:spMk id="35" creationId="{880AEF29-B02D-4976-9CAD-A1D658BFBEE0}"/>
          </ac:spMkLst>
        </pc:spChg>
        <pc:spChg chg="mod">
          <ac:chgData name="相田 竜介／先端技術／部長／JRI (aida ryusuke)" userId="610e12c4-d983-48fb-9da9-286144acb956" providerId="ADAL" clId="{5380B246-05A6-45B9-841D-54BB6C6AEAC0}" dt="2021-10-04T23:39:36.683" v="1752" actId="207"/>
          <ac:spMkLst>
            <pc:docMk/>
            <pc:sldMk cId="2626876680" sldId="1145"/>
            <ac:spMk id="40" creationId="{86969F31-7745-4AE4-A079-E38A48111683}"/>
          </ac:spMkLst>
        </pc:spChg>
        <pc:spChg chg="add mod">
          <ac:chgData name="相田 竜介／先端技術／部長／JRI (aida ryusuke)" userId="610e12c4-d983-48fb-9da9-286144acb956" providerId="ADAL" clId="{5380B246-05A6-45B9-841D-54BB6C6AEAC0}" dt="2021-10-04T23:39:11.339" v="1750"/>
          <ac:spMkLst>
            <pc:docMk/>
            <pc:sldMk cId="2626876680" sldId="1145"/>
            <ac:spMk id="42" creationId="{A7DBDD9F-6F12-4C80-971D-076D02235AF9}"/>
          </ac:spMkLst>
        </pc:spChg>
        <pc:spChg chg="mod">
          <ac:chgData name="相田 竜介／先端技術／部長／JRI (aida ryusuke)" userId="610e12c4-d983-48fb-9da9-286144acb956" providerId="ADAL" clId="{5380B246-05A6-45B9-841D-54BB6C6AEAC0}" dt="2021-10-04T23:41:52.229" v="1806" actId="14100"/>
          <ac:spMkLst>
            <pc:docMk/>
            <pc:sldMk cId="2626876680" sldId="1145"/>
            <ac:spMk id="44" creationId="{142541C4-2729-4295-B950-68F0032FC02B}"/>
          </ac:spMkLst>
        </pc:spChg>
        <pc:spChg chg="mod">
          <ac:chgData name="相田 竜介／先端技術／部長／JRI (aida ryusuke)" userId="610e12c4-d983-48fb-9da9-286144acb956" providerId="ADAL" clId="{5380B246-05A6-45B9-841D-54BB6C6AEAC0}" dt="2021-10-04T23:41:42.555" v="1802" actId="14100"/>
          <ac:spMkLst>
            <pc:docMk/>
            <pc:sldMk cId="2626876680" sldId="1145"/>
            <ac:spMk id="50" creationId="{0BFE8784-7A79-452C-BF52-C8C9796DC40A}"/>
          </ac:spMkLst>
        </pc:spChg>
        <pc:spChg chg="add mod">
          <ac:chgData name="相田 竜介／先端技術／部長／JRI (aida ryusuke)" userId="610e12c4-d983-48fb-9da9-286144acb956" providerId="ADAL" clId="{5380B246-05A6-45B9-841D-54BB6C6AEAC0}" dt="2021-10-04T23:40:44.578" v="1780" actId="14100"/>
          <ac:spMkLst>
            <pc:docMk/>
            <pc:sldMk cId="2626876680" sldId="1145"/>
            <ac:spMk id="52" creationId="{4A4A6240-DC60-4BD4-8776-7DEE1A963DBF}"/>
          </ac:spMkLst>
        </pc:spChg>
        <pc:spChg chg="add mod">
          <ac:chgData name="相田 竜介／先端技術／部長／JRI (aida ryusuke)" userId="610e12c4-d983-48fb-9da9-286144acb956" providerId="ADAL" clId="{5380B246-05A6-45B9-841D-54BB6C6AEAC0}" dt="2021-10-04T23:41:18.310" v="1790" actId="1037"/>
          <ac:spMkLst>
            <pc:docMk/>
            <pc:sldMk cId="2626876680" sldId="1145"/>
            <ac:spMk id="53" creationId="{3ED1C0D9-9340-4DBD-AD42-EF2581ADBD3F}"/>
          </ac:spMkLst>
        </pc:spChg>
        <pc:spChg chg="add mod">
          <ac:chgData name="相田 竜介／先端技術／部長／JRI (aida ryusuke)" userId="610e12c4-d983-48fb-9da9-286144acb956" providerId="ADAL" clId="{5380B246-05A6-45B9-841D-54BB6C6AEAC0}" dt="2021-10-04T23:42:58.720" v="1815" actId="1076"/>
          <ac:spMkLst>
            <pc:docMk/>
            <pc:sldMk cId="2626876680" sldId="1145"/>
            <ac:spMk id="54" creationId="{CC4755F5-71CE-4330-A282-A7B21AF3C6ED}"/>
          </ac:spMkLst>
        </pc:spChg>
        <pc:spChg chg="add mod">
          <ac:chgData name="相田 竜介／先端技術／部長／JRI (aida ryusuke)" userId="610e12c4-d983-48fb-9da9-286144acb956" providerId="ADAL" clId="{5380B246-05A6-45B9-841D-54BB6C6AEAC0}" dt="2021-10-04T23:43:01.906" v="1816" actId="1076"/>
          <ac:spMkLst>
            <pc:docMk/>
            <pc:sldMk cId="2626876680" sldId="1145"/>
            <ac:spMk id="55" creationId="{981F1D64-E8BC-4F2B-81F6-0707CA473088}"/>
          </ac:spMkLst>
        </pc:spChg>
        <pc:spChg chg="mod">
          <ac:chgData name="相田 竜介／先端技術／部長／JRI (aida ryusuke)" userId="610e12c4-d983-48fb-9da9-286144acb956" providerId="ADAL" clId="{5380B246-05A6-45B9-841D-54BB6C6AEAC0}" dt="2021-10-04T23:42:21.734" v="1814" actId="1076"/>
          <ac:spMkLst>
            <pc:docMk/>
            <pc:sldMk cId="2626876680" sldId="1145"/>
            <ac:spMk id="58" creationId="{9987C304-441E-475B-A5C8-E3C118769AAB}"/>
          </ac:spMkLst>
        </pc:spChg>
        <pc:cxnChg chg="mod">
          <ac:chgData name="相田 竜介／先端技術／部長／JRI (aida ryusuke)" userId="610e12c4-d983-48fb-9da9-286144acb956" providerId="ADAL" clId="{5380B246-05A6-45B9-841D-54BB6C6AEAC0}" dt="2021-10-04T23:38:38.598" v="1718" actId="1076"/>
          <ac:cxnSpMkLst>
            <pc:docMk/>
            <pc:sldMk cId="2626876680" sldId="1145"/>
            <ac:cxnSpMk id="11" creationId="{43F5D4D7-B60E-4F21-8C6A-2A5F91E99F63}"/>
          </ac:cxnSpMkLst>
        </pc:cxnChg>
      </pc:sldChg>
      <pc:sldChg chg="addSp modSp mod">
        <pc:chgData name="相田 竜介／先端技術／部長／JRI (aida ryusuke)" userId="610e12c4-d983-48fb-9da9-286144acb956" providerId="ADAL" clId="{5380B246-05A6-45B9-841D-54BB6C6AEAC0}" dt="2021-10-04T23:23:58" v="1157"/>
        <pc:sldMkLst>
          <pc:docMk/>
          <pc:sldMk cId="3370044802" sldId="1146"/>
        </pc:sldMkLst>
        <pc:spChg chg="add mod">
          <ac:chgData name="相田 竜介／先端技術／部長／JRI (aida ryusuke)" userId="610e12c4-d983-48fb-9da9-286144acb956" providerId="ADAL" clId="{5380B246-05A6-45B9-841D-54BB6C6AEAC0}" dt="2021-10-04T23:23:58" v="1157"/>
          <ac:spMkLst>
            <pc:docMk/>
            <pc:sldMk cId="3370044802" sldId="1146"/>
            <ac:spMk id="5" creationId="{F080C886-2DD8-42B5-A734-C571425B7338}"/>
          </ac:spMkLst>
        </pc:spChg>
      </pc:sldChg>
      <pc:sldChg chg="addSp modSp mod">
        <pc:chgData name="相田 竜介／先端技術／部長／JRI (aida ryusuke)" userId="610e12c4-d983-48fb-9da9-286144acb956" providerId="ADAL" clId="{5380B246-05A6-45B9-841D-54BB6C6AEAC0}" dt="2021-10-04T23:53:22.551" v="2093"/>
        <pc:sldMkLst>
          <pc:docMk/>
          <pc:sldMk cId="2110386747" sldId="1148"/>
        </pc:sldMkLst>
        <pc:spChg chg="add mod">
          <ac:chgData name="相田 竜介／先端技術／部長／JRI (aida ryusuke)" userId="610e12c4-d983-48fb-9da9-286144acb956" providerId="ADAL" clId="{5380B246-05A6-45B9-841D-54BB6C6AEAC0}" dt="2021-10-04T23:53:22.551" v="2093"/>
          <ac:spMkLst>
            <pc:docMk/>
            <pc:sldMk cId="2110386747" sldId="1148"/>
            <ac:spMk id="7" creationId="{517B87C3-573F-49D2-B467-0F20B4F131E3}"/>
          </ac:spMkLst>
        </pc:spChg>
      </pc:sldChg>
      <pc:sldChg chg="addSp modSp mod">
        <pc:chgData name="相田 竜介／先端技術／部長／JRI (aida ryusuke)" userId="610e12c4-d983-48fb-9da9-286144acb956" providerId="ADAL" clId="{5380B246-05A6-45B9-841D-54BB6C6AEAC0}" dt="2021-10-06T04:21:33.124" v="2519" actId="1076"/>
        <pc:sldMkLst>
          <pc:docMk/>
          <pc:sldMk cId="327041308" sldId="1152"/>
        </pc:sldMkLst>
        <pc:spChg chg="add mod">
          <ac:chgData name="相田 竜介／先端技術／部長／JRI (aida ryusuke)" userId="610e12c4-d983-48fb-9da9-286144acb956" providerId="ADAL" clId="{5380B246-05A6-45B9-841D-54BB6C6AEAC0}" dt="2021-10-06T04:21:33.124" v="2519" actId="1076"/>
          <ac:spMkLst>
            <pc:docMk/>
            <pc:sldMk cId="327041308" sldId="1152"/>
            <ac:spMk id="3" creationId="{0CA16BE1-88E2-4D89-A4C9-903FCD8C821B}"/>
          </ac:spMkLst>
        </pc:spChg>
        <pc:spChg chg="add mod">
          <ac:chgData name="相田 竜介／先端技術／部長／JRI (aida ryusuke)" userId="610e12c4-d983-48fb-9da9-286144acb956" providerId="ADAL" clId="{5380B246-05A6-45B9-841D-54BB6C6AEAC0}" dt="2021-10-05T00:03:33.157" v="2392" actId="20577"/>
          <ac:spMkLst>
            <pc:docMk/>
            <pc:sldMk cId="327041308" sldId="1152"/>
            <ac:spMk id="8" creationId="{7D31D91B-7797-482F-BCDC-13F6AF03583B}"/>
          </ac:spMkLst>
        </pc:spChg>
      </pc:sldChg>
      <pc:sldChg chg="addSp modSp mod">
        <pc:chgData name="相田 竜介／先端技術／部長／JRI (aida ryusuke)" userId="610e12c4-d983-48fb-9da9-286144acb956" providerId="ADAL" clId="{5380B246-05A6-45B9-841D-54BB6C6AEAC0}" dt="2021-10-04T23:21:44.728" v="997"/>
        <pc:sldMkLst>
          <pc:docMk/>
          <pc:sldMk cId="1439290060" sldId="1153"/>
        </pc:sldMkLst>
        <pc:spChg chg="add mod">
          <ac:chgData name="相田 竜介／先端技術／部長／JRI (aida ryusuke)" userId="610e12c4-d983-48fb-9da9-286144acb956" providerId="ADAL" clId="{5380B246-05A6-45B9-841D-54BB6C6AEAC0}" dt="2021-10-04T23:21:44.728" v="997"/>
          <ac:spMkLst>
            <pc:docMk/>
            <pc:sldMk cId="1439290060" sldId="1153"/>
            <ac:spMk id="5" creationId="{8E00CD3B-E34B-480E-98F5-5D99BC970661}"/>
          </ac:spMkLst>
        </pc:spChg>
      </pc:sldChg>
      <pc:sldChg chg="del">
        <pc:chgData name="相田 竜介／先端技術／部長／JRI (aida ryusuke)" userId="610e12c4-d983-48fb-9da9-286144acb956" providerId="ADAL" clId="{5380B246-05A6-45B9-841D-54BB6C6AEAC0}" dt="2021-10-04T23:12:27.346" v="732" actId="47"/>
        <pc:sldMkLst>
          <pc:docMk/>
          <pc:sldMk cId="2695481979" sldId="1154"/>
        </pc:sldMkLst>
      </pc:sldChg>
      <pc:sldChg chg="del">
        <pc:chgData name="相田 竜介／先端技術／部長／JRI (aida ryusuke)" userId="610e12c4-d983-48fb-9da9-286144acb956" providerId="ADAL" clId="{5380B246-05A6-45B9-841D-54BB6C6AEAC0}" dt="2021-10-04T23:12:28.364" v="733" actId="47"/>
        <pc:sldMkLst>
          <pc:docMk/>
          <pc:sldMk cId="788355279" sldId="1155"/>
        </pc:sldMkLst>
      </pc:sldChg>
      <pc:sldChg chg="addSp modSp mod">
        <pc:chgData name="相田 竜介／先端技術／部長／JRI (aida ryusuke)" userId="610e12c4-d983-48fb-9da9-286144acb956" providerId="ADAL" clId="{5380B246-05A6-45B9-841D-54BB6C6AEAC0}" dt="2021-10-04T23:25:58.395" v="1194" actId="6549"/>
        <pc:sldMkLst>
          <pc:docMk/>
          <pc:sldMk cId="2567247555" sldId="1158"/>
        </pc:sldMkLst>
        <pc:spChg chg="add mod">
          <ac:chgData name="相田 竜介／先端技術／部長／JRI (aida ryusuke)" userId="610e12c4-d983-48fb-9da9-286144acb956" providerId="ADAL" clId="{5380B246-05A6-45B9-841D-54BB6C6AEAC0}" dt="2021-10-04T23:25:58.395" v="1194" actId="6549"/>
          <ac:spMkLst>
            <pc:docMk/>
            <pc:sldMk cId="2567247555" sldId="1158"/>
            <ac:spMk id="5" creationId="{A94AE375-740C-4708-8697-5E89608803A6}"/>
          </ac:spMkLst>
        </pc:spChg>
      </pc:sldChg>
      <pc:sldChg chg="addSp modSp mod">
        <pc:chgData name="相田 竜介／先端技術／部長／JRI (aida ryusuke)" userId="610e12c4-d983-48fb-9da9-286144acb956" providerId="ADAL" clId="{5380B246-05A6-45B9-841D-54BB6C6AEAC0}" dt="2021-10-04T23:30:35.097" v="1421" actId="14100"/>
        <pc:sldMkLst>
          <pc:docMk/>
          <pc:sldMk cId="2948289391" sldId="1159"/>
        </pc:sldMkLst>
        <pc:spChg chg="add mod">
          <ac:chgData name="相田 竜介／先端技術／部長／JRI (aida ryusuke)" userId="610e12c4-d983-48fb-9da9-286144acb956" providerId="ADAL" clId="{5380B246-05A6-45B9-841D-54BB6C6AEAC0}" dt="2021-10-04T23:30:35.097" v="1421" actId="14100"/>
          <ac:spMkLst>
            <pc:docMk/>
            <pc:sldMk cId="2948289391" sldId="1159"/>
            <ac:spMk id="10" creationId="{0750A72E-E2EA-456A-A68B-FF1323BC933F}"/>
          </ac:spMkLst>
        </pc:spChg>
      </pc:sldChg>
      <pc:sldChg chg="del">
        <pc:chgData name="相田 竜介／先端技術／部長／JRI (aida ryusuke)" userId="610e12c4-d983-48fb-9da9-286144acb956" providerId="ADAL" clId="{5380B246-05A6-45B9-841D-54BB6C6AEAC0}" dt="2021-10-04T23:11:03.673" v="543" actId="47"/>
        <pc:sldMkLst>
          <pc:docMk/>
          <pc:sldMk cId="2567276685" sldId="1165"/>
        </pc:sldMkLst>
      </pc:sldChg>
      <pc:sldChg chg="addSp modSp mod">
        <pc:chgData name="相田 竜介／先端技術／部長／JRI (aida ryusuke)" userId="610e12c4-d983-48fb-9da9-286144acb956" providerId="ADAL" clId="{5380B246-05A6-45B9-841D-54BB6C6AEAC0}" dt="2021-10-04T23:51:31.476" v="2055" actId="20577"/>
        <pc:sldMkLst>
          <pc:docMk/>
          <pc:sldMk cId="675731670" sldId="1166"/>
        </pc:sldMkLst>
        <pc:spChg chg="add mod">
          <ac:chgData name="相田 竜介／先端技術／部長／JRI (aida ryusuke)" userId="610e12c4-d983-48fb-9da9-286144acb956" providerId="ADAL" clId="{5380B246-05A6-45B9-841D-54BB6C6AEAC0}" dt="2021-10-04T23:51:31.476" v="2055" actId="20577"/>
          <ac:spMkLst>
            <pc:docMk/>
            <pc:sldMk cId="675731670" sldId="1166"/>
            <ac:spMk id="6" creationId="{26EEEC9C-ED26-4A6D-8BFC-56AF571E3699}"/>
          </ac:spMkLst>
        </pc:spChg>
      </pc:sldChg>
      <pc:sldChg chg="modSp mod">
        <pc:chgData name="相田 竜介／先端技術／部長／JRI (aida ryusuke)" userId="610e12c4-d983-48fb-9da9-286144acb956" providerId="ADAL" clId="{5380B246-05A6-45B9-841D-54BB6C6AEAC0}" dt="2021-10-04T23:08:40.668" v="228" actId="6549"/>
        <pc:sldMkLst>
          <pc:docMk/>
          <pc:sldMk cId="721450701" sldId="1170"/>
        </pc:sldMkLst>
        <pc:spChg chg="mod">
          <ac:chgData name="相田 竜介／先端技術／部長／JRI (aida ryusuke)" userId="610e12c4-d983-48fb-9da9-286144acb956" providerId="ADAL" clId="{5380B246-05A6-45B9-841D-54BB6C6AEAC0}" dt="2021-10-04T23:08:40.668" v="228" actId="6549"/>
          <ac:spMkLst>
            <pc:docMk/>
            <pc:sldMk cId="721450701" sldId="1170"/>
            <ac:spMk id="3" creationId="{6DE3BFDD-E1ED-4A64-9BAC-BB8391D7626C}"/>
          </ac:spMkLst>
        </pc:spChg>
      </pc:sldChg>
      <pc:sldChg chg="addSp delSp modSp mod">
        <pc:chgData name="相田 竜介／先端技術／部長／JRI (aida ryusuke)" userId="610e12c4-d983-48fb-9da9-286144acb956" providerId="ADAL" clId="{5380B246-05A6-45B9-841D-54BB6C6AEAC0}" dt="2021-10-04T23:17:06.630" v="789" actId="13926"/>
        <pc:sldMkLst>
          <pc:docMk/>
          <pc:sldMk cId="4024633556" sldId="1171"/>
        </pc:sldMkLst>
        <pc:spChg chg="mod">
          <ac:chgData name="相田 竜介／先端技術／部長／JRI (aida ryusuke)" userId="610e12c4-d983-48fb-9da9-286144acb956" providerId="ADAL" clId="{5380B246-05A6-45B9-841D-54BB6C6AEAC0}" dt="2021-10-04T23:13:24.478" v="734"/>
          <ac:spMkLst>
            <pc:docMk/>
            <pc:sldMk cId="4024633556" sldId="1171"/>
            <ac:spMk id="2" creationId="{8308F88D-05BA-4DB9-A0A4-5939A18F6AA2}"/>
          </ac:spMkLst>
        </pc:spChg>
        <pc:spChg chg="add mod">
          <ac:chgData name="相田 竜介／先端技術／部長／JRI (aida ryusuke)" userId="610e12c4-d983-48fb-9da9-286144acb956" providerId="ADAL" clId="{5380B246-05A6-45B9-841D-54BB6C6AEAC0}" dt="2021-10-04T23:14:14.011" v="759" actId="14100"/>
          <ac:spMkLst>
            <pc:docMk/>
            <pc:sldMk cId="4024633556" sldId="1171"/>
            <ac:spMk id="4" creationId="{A8D864EB-B1C4-4F2F-9CC4-E5AD06F3EC03}"/>
          </ac:spMkLst>
        </pc:spChg>
        <pc:spChg chg="add mod">
          <ac:chgData name="相田 竜介／先端技術／部長／JRI (aida ryusuke)" userId="610e12c4-d983-48fb-9da9-286144acb956" providerId="ADAL" clId="{5380B246-05A6-45B9-841D-54BB6C6AEAC0}" dt="2021-10-04T23:14:20.480" v="761" actId="1076"/>
          <ac:spMkLst>
            <pc:docMk/>
            <pc:sldMk cId="4024633556" sldId="1171"/>
            <ac:spMk id="5" creationId="{C56CE37D-44EC-4252-892D-16D39FC1FEEB}"/>
          </ac:spMkLst>
        </pc:spChg>
        <pc:spChg chg="mod">
          <ac:chgData name="相田 竜介／先端技術／部長／JRI (aida ryusuke)" userId="610e12c4-d983-48fb-9da9-286144acb956" providerId="ADAL" clId="{5380B246-05A6-45B9-841D-54BB6C6AEAC0}" dt="2021-10-04T23:17:06.630" v="789" actId="13926"/>
          <ac:spMkLst>
            <pc:docMk/>
            <pc:sldMk cId="4024633556" sldId="1171"/>
            <ac:spMk id="6" creationId="{3D51C102-7508-4CBD-9D28-8FB1501C99C0}"/>
          </ac:spMkLst>
        </pc:spChg>
        <pc:spChg chg="add del mod">
          <ac:chgData name="相田 竜介／先端技術／部長／JRI (aida ryusuke)" userId="610e12c4-d983-48fb-9da9-286144acb956" providerId="ADAL" clId="{5380B246-05A6-45B9-841D-54BB6C6AEAC0}" dt="2021-10-04T23:16:28.754" v="784" actId="478"/>
          <ac:spMkLst>
            <pc:docMk/>
            <pc:sldMk cId="4024633556" sldId="1171"/>
            <ac:spMk id="7" creationId="{664D542E-7144-4497-B831-40A03043DD98}"/>
          </ac:spMkLst>
        </pc:spChg>
      </pc:sldChg>
    </pc:docChg>
  </pc:docChgLst>
  <pc:docChgLst>
    <pc:chgData name="渡邉 一生／先端技術／JRI (watanabe kazuo)" userId="cdd4a21d-5ef7-45ec-b427-028634c7c82a" providerId="ADAL" clId="{2188D5D4-E3D4-4429-8015-9F77CDB05038}"/>
    <pc:docChg chg="custSel modSld">
      <pc:chgData name="渡邉 一生／先端技術／JRI (watanabe kazuo)" userId="cdd4a21d-5ef7-45ec-b427-028634c7c82a" providerId="ADAL" clId="{2188D5D4-E3D4-4429-8015-9F77CDB05038}" dt="2022-08-09T00:56:57.366" v="49" actId="207"/>
      <pc:docMkLst>
        <pc:docMk/>
      </pc:docMkLst>
      <pc:sldChg chg="modSp mod">
        <pc:chgData name="渡邉 一生／先端技術／JRI (watanabe kazuo)" userId="cdd4a21d-5ef7-45ec-b427-028634c7c82a" providerId="ADAL" clId="{2188D5D4-E3D4-4429-8015-9F77CDB05038}" dt="2022-08-09T00:56:57.366" v="49" actId="207"/>
        <pc:sldMkLst>
          <pc:docMk/>
          <pc:sldMk cId="2887196329" sldId="1223"/>
        </pc:sldMkLst>
        <pc:graphicFrameChg chg="modGraphic">
          <ac:chgData name="渡邉 一生／先端技術／JRI (watanabe kazuo)" userId="cdd4a21d-5ef7-45ec-b427-028634c7c82a" providerId="ADAL" clId="{2188D5D4-E3D4-4429-8015-9F77CDB05038}" dt="2022-08-09T00:56:57.366" v="49" actId="207"/>
          <ac:graphicFrameMkLst>
            <pc:docMk/>
            <pc:sldMk cId="2887196329" sldId="1223"/>
            <ac:graphicFrameMk id="4" creationId="{908B66F2-B57A-4FF9-8FAA-B430F07DD88A}"/>
          </ac:graphicFrameMkLst>
        </pc:graphicFrameChg>
      </pc:sldChg>
    </pc:docChg>
  </pc:docChgLst>
  <pc:docChgLst>
    <pc:chgData name="間瀬 英之／先端技術／JRI (mase hideyuki)" userId="4a58e916-9370-4181-9cdb-3ac25d89dc8e" providerId="ADAL" clId="{B34D5F0F-45B2-43C0-A826-47F5260D7817}"/>
    <pc:docChg chg="undo custSel modSld modMainMaster">
      <pc:chgData name="間瀬 英之／先端技術／JRI (mase hideyuki)" userId="4a58e916-9370-4181-9cdb-3ac25d89dc8e" providerId="ADAL" clId="{B34D5F0F-45B2-43C0-A826-47F5260D7817}" dt="2021-09-06T09:15:29.931" v="459" actId="20577"/>
      <pc:docMkLst>
        <pc:docMk/>
      </pc:docMkLst>
      <pc:sldChg chg="modSp mod">
        <pc:chgData name="間瀬 英之／先端技術／JRI (mase hideyuki)" userId="4a58e916-9370-4181-9cdb-3ac25d89dc8e" providerId="ADAL" clId="{B34D5F0F-45B2-43C0-A826-47F5260D7817}" dt="2021-09-06T08:51:59.056" v="49" actId="20577"/>
        <pc:sldMkLst>
          <pc:docMk/>
          <pc:sldMk cId="1087510979" sldId="1099"/>
        </pc:sldMkLst>
        <pc:spChg chg="mod">
          <ac:chgData name="間瀬 英之／先端技術／JRI (mase hideyuki)" userId="4a58e916-9370-4181-9cdb-3ac25d89dc8e" providerId="ADAL" clId="{B34D5F0F-45B2-43C0-A826-47F5260D7817}" dt="2021-09-06T08:51:59.056" v="49" actId="20577"/>
          <ac:spMkLst>
            <pc:docMk/>
            <pc:sldMk cId="1087510979" sldId="1099"/>
            <ac:spMk id="2" creationId="{8308F88D-05BA-4DB9-A0A4-5939A18F6AA2}"/>
          </ac:spMkLst>
        </pc:spChg>
      </pc:sldChg>
      <pc:sldChg chg="modSp mod">
        <pc:chgData name="間瀬 英之／先端技術／JRI (mase hideyuki)" userId="4a58e916-9370-4181-9cdb-3ac25d89dc8e" providerId="ADAL" clId="{B34D5F0F-45B2-43C0-A826-47F5260D7817}" dt="2021-09-06T09:15:29.931" v="459" actId="20577"/>
        <pc:sldMkLst>
          <pc:docMk/>
          <pc:sldMk cId="4142819572" sldId="1101"/>
        </pc:sldMkLst>
        <pc:spChg chg="mod">
          <ac:chgData name="間瀬 英之／先端技術／JRI (mase hideyuki)" userId="4a58e916-9370-4181-9cdb-3ac25d89dc8e" providerId="ADAL" clId="{B34D5F0F-45B2-43C0-A826-47F5260D7817}" dt="2021-09-06T09:15:29.931" v="459" actId="20577"/>
          <ac:spMkLst>
            <pc:docMk/>
            <pc:sldMk cId="4142819572" sldId="1101"/>
            <ac:spMk id="5" creationId="{9977C2BB-09BB-4551-80C0-514F9A6A667C}"/>
          </ac:spMkLst>
        </pc:spChg>
      </pc:sldChg>
      <pc:sldChg chg="modSp">
        <pc:chgData name="間瀬 英之／先端技術／JRI (mase hideyuki)" userId="4a58e916-9370-4181-9cdb-3ac25d89dc8e" providerId="ADAL" clId="{B34D5F0F-45B2-43C0-A826-47F5260D7817}" dt="2021-09-06T08:58:55.425" v="93"/>
        <pc:sldMkLst>
          <pc:docMk/>
          <pc:sldMk cId="2123749415" sldId="1113"/>
        </pc:sldMkLst>
        <pc:spChg chg="mod">
          <ac:chgData name="間瀬 英之／先端技術／JRI (mase hideyuki)" userId="4a58e916-9370-4181-9cdb-3ac25d89dc8e" providerId="ADAL" clId="{B34D5F0F-45B2-43C0-A826-47F5260D7817}" dt="2021-09-06T08:58:55.425" v="93"/>
          <ac:spMkLst>
            <pc:docMk/>
            <pc:sldMk cId="2123749415" sldId="1113"/>
            <ac:spMk id="4" creationId="{9A311DC8-7C87-4E9B-A249-5D16A3B610C7}"/>
          </ac:spMkLst>
        </pc:spChg>
      </pc:sldChg>
      <pc:sldChg chg="modSp mod">
        <pc:chgData name="間瀬 英之／先端技術／JRI (mase hideyuki)" userId="4a58e916-9370-4181-9cdb-3ac25d89dc8e" providerId="ADAL" clId="{B34D5F0F-45B2-43C0-A826-47F5260D7817}" dt="2021-09-06T09:03:13.411" v="155" actId="6549"/>
        <pc:sldMkLst>
          <pc:docMk/>
          <pc:sldMk cId="2779722532" sldId="1128"/>
        </pc:sldMkLst>
        <pc:spChg chg="mod">
          <ac:chgData name="間瀬 英之／先端技術／JRI (mase hideyuki)" userId="4a58e916-9370-4181-9cdb-3ac25d89dc8e" providerId="ADAL" clId="{B34D5F0F-45B2-43C0-A826-47F5260D7817}" dt="2021-09-06T09:03:13.411" v="155" actId="6549"/>
          <ac:spMkLst>
            <pc:docMk/>
            <pc:sldMk cId="2779722532" sldId="1128"/>
            <ac:spMk id="3" creationId="{3C81366D-E000-4927-BC77-1ECE457006AB}"/>
          </ac:spMkLst>
        </pc:spChg>
      </pc:sldChg>
      <pc:sldChg chg="modSp mod">
        <pc:chgData name="間瀬 英之／先端技術／JRI (mase hideyuki)" userId="4a58e916-9370-4181-9cdb-3ac25d89dc8e" providerId="ADAL" clId="{B34D5F0F-45B2-43C0-A826-47F5260D7817}" dt="2021-09-06T08:54:39.643" v="67" actId="1076"/>
        <pc:sldMkLst>
          <pc:docMk/>
          <pc:sldMk cId="1739428269" sldId="1138"/>
        </pc:sldMkLst>
        <pc:spChg chg="mod">
          <ac:chgData name="間瀬 英之／先端技術／JRI (mase hideyuki)" userId="4a58e916-9370-4181-9cdb-3ac25d89dc8e" providerId="ADAL" clId="{B34D5F0F-45B2-43C0-A826-47F5260D7817}" dt="2021-09-06T08:54:39.643" v="67" actId="1076"/>
          <ac:spMkLst>
            <pc:docMk/>
            <pc:sldMk cId="1739428269" sldId="1138"/>
            <ac:spMk id="3" creationId="{F25E6E1E-65DA-4E59-ABC3-85754C6957F9}"/>
          </ac:spMkLst>
        </pc:spChg>
      </pc:sldChg>
      <pc:sldChg chg="modSp mod">
        <pc:chgData name="間瀬 英之／先端技術／JRI (mase hideyuki)" userId="4a58e916-9370-4181-9cdb-3ac25d89dc8e" providerId="ADAL" clId="{B34D5F0F-45B2-43C0-A826-47F5260D7817}" dt="2021-09-06T08:54:55.382" v="71" actId="14100"/>
        <pc:sldMkLst>
          <pc:docMk/>
          <pc:sldMk cId="2168107178" sldId="1139"/>
        </pc:sldMkLst>
        <pc:spChg chg="mod">
          <ac:chgData name="間瀬 英之／先端技術／JRI (mase hideyuki)" userId="4a58e916-9370-4181-9cdb-3ac25d89dc8e" providerId="ADAL" clId="{B34D5F0F-45B2-43C0-A826-47F5260D7817}" dt="2021-09-06T08:54:55.382" v="71" actId="14100"/>
          <ac:spMkLst>
            <pc:docMk/>
            <pc:sldMk cId="2168107178" sldId="1139"/>
            <ac:spMk id="3" creationId="{60BFF30B-B122-482D-86BD-EDD32F289324}"/>
          </ac:spMkLst>
        </pc:spChg>
      </pc:sldChg>
      <pc:sldChg chg="modSp mod">
        <pc:chgData name="間瀬 英之／先端技術／JRI (mase hideyuki)" userId="4a58e916-9370-4181-9cdb-3ac25d89dc8e" providerId="ADAL" clId="{B34D5F0F-45B2-43C0-A826-47F5260D7817}" dt="2021-09-06T08:54:28.346" v="63" actId="1076"/>
        <pc:sldMkLst>
          <pc:docMk/>
          <pc:sldMk cId="3395822053" sldId="1140"/>
        </pc:sldMkLst>
        <pc:spChg chg="mod">
          <ac:chgData name="間瀬 英之／先端技術／JRI (mase hideyuki)" userId="4a58e916-9370-4181-9cdb-3ac25d89dc8e" providerId="ADAL" clId="{B34D5F0F-45B2-43C0-A826-47F5260D7817}" dt="2021-09-06T08:54:28.346" v="63" actId="1076"/>
          <ac:spMkLst>
            <pc:docMk/>
            <pc:sldMk cId="3395822053" sldId="1140"/>
            <ac:spMk id="3" creationId="{75D63E64-56F1-4F79-B97D-524800C58547}"/>
          </ac:spMkLst>
        </pc:spChg>
      </pc:sldChg>
      <pc:sldChg chg="addSp delSp modSp mod">
        <pc:chgData name="間瀬 英之／先端技術／JRI (mase hideyuki)" userId="4a58e916-9370-4181-9cdb-3ac25d89dc8e" providerId="ADAL" clId="{B34D5F0F-45B2-43C0-A826-47F5260D7817}" dt="2021-09-06T08:55:59.834" v="87"/>
        <pc:sldMkLst>
          <pc:docMk/>
          <pc:sldMk cId="1331404191" sldId="1143"/>
        </pc:sldMkLst>
        <pc:spChg chg="del mod">
          <ac:chgData name="間瀬 英之／先端技術／JRI (mase hideyuki)" userId="4a58e916-9370-4181-9cdb-3ac25d89dc8e" providerId="ADAL" clId="{B34D5F0F-45B2-43C0-A826-47F5260D7817}" dt="2021-09-06T08:55:59.495" v="86" actId="478"/>
          <ac:spMkLst>
            <pc:docMk/>
            <pc:sldMk cId="1331404191" sldId="1143"/>
            <ac:spMk id="4" creationId="{7768F6D8-F388-4BA4-956A-F0D0AAF878A4}"/>
          </ac:spMkLst>
        </pc:spChg>
        <pc:spChg chg="add mod">
          <ac:chgData name="間瀬 英之／先端技術／JRI (mase hideyuki)" userId="4a58e916-9370-4181-9cdb-3ac25d89dc8e" providerId="ADAL" clId="{B34D5F0F-45B2-43C0-A826-47F5260D7817}" dt="2021-09-06T08:55:59.834" v="87"/>
          <ac:spMkLst>
            <pc:docMk/>
            <pc:sldMk cId="1331404191" sldId="1143"/>
            <ac:spMk id="5" creationId="{C2CB5E05-E386-4368-97EF-AA7D57036CD2}"/>
          </ac:spMkLst>
        </pc:spChg>
      </pc:sldChg>
      <pc:sldChg chg="modSp mod">
        <pc:chgData name="間瀬 英之／先端技術／JRI (mase hideyuki)" userId="4a58e916-9370-4181-9cdb-3ac25d89dc8e" providerId="ADAL" clId="{B34D5F0F-45B2-43C0-A826-47F5260D7817}" dt="2021-09-06T08:55:12.318" v="75" actId="1076"/>
        <pc:sldMkLst>
          <pc:docMk/>
          <pc:sldMk cId="4110044706" sldId="1144"/>
        </pc:sldMkLst>
        <pc:spChg chg="mod">
          <ac:chgData name="間瀬 英之／先端技術／JRI (mase hideyuki)" userId="4a58e916-9370-4181-9cdb-3ac25d89dc8e" providerId="ADAL" clId="{B34D5F0F-45B2-43C0-A826-47F5260D7817}" dt="2021-09-06T08:55:12.318" v="75" actId="1076"/>
          <ac:spMkLst>
            <pc:docMk/>
            <pc:sldMk cId="4110044706" sldId="1144"/>
            <ac:spMk id="6" creationId="{22001B49-DF25-4877-9A01-347AA21C3226}"/>
          </ac:spMkLst>
        </pc:spChg>
      </pc:sldChg>
      <pc:sldChg chg="modSp mod">
        <pc:chgData name="間瀬 英之／先端技術／JRI (mase hideyuki)" userId="4a58e916-9370-4181-9cdb-3ac25d89dc8e" providerId="ADAL" clId="{B34D5F0F-45B2-43C0-A826-47F5260D7817}" dt="2021-09-06T08:55:55.352" v="85" actId="1076"/>
        <pc:sldMkLst>
          <pc:docMk/>
          <pc:sldMk cId="2626876680" sldId="1145"/>
        </pc:sldMkLst>
        <pc:spChg chg="mod">
          <ac:chgData name="間瀬 英之／先端技術／JRI (mase hideyuki)" userId="4a58e916-9370-4181-9cdb-3ac25d89dc8e" providerId="ADAL" clId="{B34D5F0F-45B2-43C0-A826-47F5260D7817}" dt="2021-09-06T08:55:55.352" v="85" actId="1076"/>
          <ac:spMkLst>
            <pc:docMk/>
            <pc:sldMk cId="2626876680" sldId="1145"/>
            <ac:spMk id="47" creationId="{76EE5878-4D31-4B6B-A2E1-21AC18C2FCAA}"/>
          </ac:spMkLst>
        </pc:spChg>
      </pc:sldChg>
      <pc:sldChg chg="modSp mod">
        <pc:chgData name="間瀬 英之／先端技術／JRI (mase hideyuki)" userId="4a58e916-9370-4181-9cdb-3ac25d89dc8e" providerId="ADAL" clId="{B34D5F0F-45B2-43C0-A826-47F5260D7817}" dt="2021-09-06T08:55:16.938" v="76" actId="1076"/>
        <pc:sldMkLst>
          <pc:docMk/>
          <pc:sldMk cId="3370044802" sldId="1146"/>
        </pc:sldMkLst>
        <pc:spChg chg="mod">
          <ac:chgData name="間瀬 英之／先端技術／JRI (mase hideyuki)" userId="4a58e916-9370-4181-9cdb-3ac25d89dc8e" providerId="ADAL" clId="{B34D5F0F-45B2-43C0-A826-47F5260D7817}" dt="2021-09-06T08:55:16.938" v="76" actId="1076"/>
          <ac:spMkLst>
            <pc:docMk/>
            <pc:sldMk cId="3370044802" sldId="1146"/>
            <ac:spMk id="3" creationId="{6BB61A8C-E1F0-47E5-999B-CC40BF9EDDEC}"/>
          </ac:spMkLst>
        </pc:spChg>
      </pc:sldChg>
      <pc:sldChg chg="modSp mod">
        <pc:chgData name="間瀬 英之／先端技術／JRI (mase hideyuki)" userId="4a58e916-9370-4181-9cdb-3ac25d89dc8e" providerId="ADAL" clId="{B34D5F0F-45B2-43C0-A826-47F5260D7817}" dt="2021-09-06T08:52:24.033" v="51" actId="20577"/>
        <pc:sldMkLst>
          <pc:docMk/>
          <pc:sldMk cId="2110386747" sldId="1148"/>
        </pc:sldMkLst>
        <pc:spChg chg="mod">
          <ac:chgData name="間瀬 英之／先端技術／JRI (mase hideyuki)" userId="4a58e916-9370-4181-9cdb-3ac25d89dc8e" providerId="ADAL" clId="{B34D5F0F-45B2-43C0-A826-47F5260D7817}" dt="2021-09-06T08:52:24.033" v="51" actId="20577"/>
          <ac:spMkLst>
            <pc:docMk/>
            <pc:sldMk cId="2110386747" sldId="1148"/>
            <ac:spMk id="2" creationId="{8308F88D-05BA-4DB9-A0A4-5939A18F6AA2}"/>
          </ac:spMkLst>
        </pc:spChg>
      </pc:sldChg>
      <pc:sldChg chg="addSp delSp modSp mod">
        <pc:chgData name="間瀬 英之／先端技術／JRI (mase hideyuki)" userId="4a58e916-9370-4181-9cdb-3ac25d89dc8e" providerId="ADAL" clId="{B34D5F0F-45B2-43C0-A826-47F5260D7817}" dt="2021-09-06T08:56:14.447" v="92"/>
        <pc:sldMkLst>
          <pc:docMk/>
          <pc:sldMk cId="4186413694" sldId="1149"/>
        </pc:sldMkLst>
        <pc:spChg chg="mod">
          <ac:chgData name="間瀬 英之／先端技術／JRI (mase hideyuki)" userId="4a58e916-9370-4181-9cdb-3ac25d89dc8e" providerId="ADAL" clId="{B34D5F0F-45B2-43C0-A826-47F5260D7817}" dt="2021-09-06T08:52:32.718" v="55" actId="20577"/>
          <ac:spMkLst>
            <pc:docMk/>
            <pc:sldMk cId="4186413694" sldId="1149"/>
            <ac:spMk id="2" creationId="{8308F88D-05BA-4DB9-A0A4-5939A18F6AA2}"/>
          </ac:spMkLst>
        </pc:spChg>
        <pc:spChg chg="del">
          <ac:chgData name="間瀬 英之／先端技術／JRI (mase hideyuki)" userId="4a58e916-9370-4181-9cdb-3ac25d89dc8e" providerId="ADAL" clId="{B34D5F0F-45B2-43C0-A826-47F5260D7817}" dt="2021-09-06T08:56:14.083" v="91" actId="478"/>
          <ac:spMkLst>
            <pc:docMk/>
            <pc:sldMk cId="4186413694" sldId="1149"/>
            <ac:spMk id="10" creationId="{18A4BA2A-D089-4C76-BE76-30E7E4362760}"/>
          </ac:spMkLst>
        </pc:spChg>
        <pc:spChg chg="add mod">
          <ac:chgData name="間瀬 英之／先端技術／JRI (mase hideyuki)" userId="4a58e916-9370-4181-9cdb-3ac25d89dc8e" providerId="ADAL" clId="{B34D5F0F-45B2-43C0-A826-47F5260D7817}" dt="2021-09-06T08:56:14.447" v="92"/>
          <ac:spMkLst>
            <pc:docMk/>
            <pc:sldMk cId="4186413694" sldId="1149"/>
            <ac:spMk id="11" creationId="{4715A59F-ADF9-42B7-962A-DAF892F17E51}"/>
          </ac:spMkLst>
        </pc:spChg>
      </pc:sldChg>
      <pc:sldChg chg="addSp delSp modSp mod">
        <pc:chgData name="間瀬 英之／先端技術／JRI (mase hideyuki)" userId="4a58e916-9370-4181-9cdb-3ac25d89dc8e" providerId="ADAL" clId="{B34D5F0F-45B2-43C0-A826-47F5260D7817}" dt="2021-09-06T08:56:10.046" v="90"/>
        <pc:sldMkLst>
          <pc:docMk/>
          <pc:sldMk cId="3289858500" sldId="1151"/>
        </pc:sldMkLst>
        <pc:spChg chg="mod">
          <ac:chgData name="間瀬 英之／先端技術／JRI (mase hideyuki)" userId="4a58e916-9370-4181-9cdb-3ac25d89dc8e" providerId="ADAL" clId="{B34D5F0F-45B2-43C0-A826-47F5260D7817}" dt="2021-09-06T08:52:50.815" v="60" actId="255"/>
          <ac:spMkLst>
            <pc:docMk/>
            <pc:sldMk cId="3289858500" sldId="1151"/>
            <ac:spMk id="2" creationId="{655676AE-9521-4469-9F36-8F77C001F77B}"/>
          </ac:spMkLst>
        </pc:spChg>
        <pc:spChg chg="del">
          <ac:chgData name="間瀬 英之／先端技術／JRI (mase hideyuki)" userId="4a58e916-9370-4181-9cdb-3ac25d89dc8e" providerId="ADAL" clId="{B34D5F0F-45B2-43C0-A826-47F5260D7817}" dt="2021-09-06T08:56:09.682" v="89" actId="478"/>
          <ac:spMkLst>
            <pc:docMk/>
            <pc:sldMk cId="3289858500" sldId="1151"/>
            <ac:spMk id="7" creationId="{6ABA8CB9-2F48-42C7-869C-C49BB6837750}"/>
          </ac:spMkLst>
        </pc:spChg>
        <pc:spChg chg="add mod">
          <ac:chgData name="間瀬 英之／先端技術／JRI (mase hideyuki)" userId="4a58e916-9370-4181-9cdb-3ac25d89dc8e" providerId="ADAL" clId="{B34D5F0F-45B2-43C0-A826-47F5260D7817}" dt="2021-09-06T08:56:10.046" v="90"/>
          <ac:spMkLst>
            <pc:docMk/>
            <pc:sldMk cId="3289858500" sldId="1151"/>
            <ac:spMk id="8" creationId="{8977A3F6-FF1A-48B9-9ED1-8450FADF8627}"/>
          </ac:spMkLst>
        </pc:spChg>
      </pc:sldChg>
      <pc:sldChg chg="modSp mod">
        <pc:chgData name="間瀬 英之／先端技術／JRI (mase hideyuki)" userId="4a58e916-9370-4181-9cdb-3ac25d89dc8e" providerId="ADAL" clId="{B34D5F0F-45B2-43C0-A826-47F5260D7817}" dt="2021-09-06T08:56:05.957" v="88" actId="1076"/>
        <pc:sldMkLst>
          <pc:docMk/>
          <pc:sldMk cId="327041308" sldId="1152"/>
        </pc:sldMkLst>
        <pc:spChg chg="mod">
          <ac:chgData name="間瀬 英之／先端技術／JRI (mase hideyuki)" userId="4a58e916-9370-4181-9cdb-3ac25d89dc8e" providerId="ADAL" clId="{B34D5F0F-45B2-43C0-A826-47F5260D7817}" dt="2021-09-06T08:52:56.020" v="61" actId="255"/>
          <ac:spMkLst>
            <pc:docMk/>
            <pc:sldMk cId="327041308" sldId="1152"/>
            <ac:spMk id="2" creationId="{AB4262C5-4890-4024-9C34-F50C967DB6E2}"/>
          </ac:spMkLst>
        </pc:spChg>
        <pc:spChg chg="mod">
          <ac:chgData name="間瀬 英之／先端技術／JRI (mase hideyuki)" userId="4a58e916-9370-4181-9cdb-3ac25d89dc8e" providerId="ADAL" clId="{B34D5F0F-45B2-43C0-A826-47F5260D7817}" dt="2021-09-06T08:56:05.957" v="88" actId="1076"/>
          <ac:spMkLst>
            <pc:docMk/>
            <pc:sldMk cId="327041308" sldId="1152"/>
            <ac:spMk id="7" creationId="{C0FACEF0-DEFB-4C65-8D5A-F35C5F63694C}"/>
          </ac:spMkLst>
        </pc:spChg>
      </pc:sldChg>
      <pc:sldChg chg="modSp mod">
        <pc:chgData name="間瀬 英之／先端技術／JRI (mase hideyuki)" userId="4a58e916-9370-4181-9cdb-3ac25d89dc8e" providerId="ADAL" clId="{B34D5F0F-45B2-43C0-A826-47F5260D7817}" dt="2021-09-06T08:55:06.135" v="74" actId="1076"/>
        <pc:sldMkLst>
          <pc:docMk/>
          <pc:sldMk cId="1439290060" sldId="1153"/>
        </pc:sldMkLst>
        <pc:spChg chg="mod">
          <ac:chgData name="間瀬 英之／先端技術／JRI (mase hideyuki)" userId="4a58e916-9370-4181-9cdb-3ac25d89dc8e" providerId="ADAL" clId="{B34D5F0F-45B2-43C0-A826-47F5260D7817}" dt="2021-09-06T08:55:06.135" v="74" actId="1076"/>
          <ac:spMkLst>
            <pc:docMk/>
            <pc:sldMk cId="1439290060" sldId="1153"/>
            <ac:spMk id="6" creationId="{DA15C33C-2FBB-40A8-B49F-B4F3FA64E96B}"/>
          </ac:spMkLst>
        </pc:spChg>
      </pc:sldChg>
      <pc:sldChg chg="addSp modSp">
        <pc:chgData name="間瀬 英之／先端技術／JRI (mase hideyuki)" userId="4a58e916-9370-4181-9cdb-3ac25d89dc8e" providerId="ADAL" clId="{B34D5F0F-45B2-43C0-A826-47F5260D7817}" dt="2021-09-06T08:54:58.842" v="72"/>
        <pc:sldMkLst>
          <pc:docMk/>
          <pc:sldMk cId="2695481979" sldId="1154"/>
        </pc:sldMkLst>
        <pc:spChg chg="add mod">
          <ac:chgData name="間瀬 英之／先端技術／JRI (mase hideyuki)" userId="4a58e916-9370-4181-9cdb-3ac25d89dc8e" providerId="ADAL" clId="{B34D5F0F-45B2-43C0-A826-47F5260D7817}" dt="2021-09-06T08:54:58.842" v="72"/>
          <ac:spMkLst>
            <pc:docMk/>
            <pc:sldMk cId="2695481979" sldId="1154"/>
            <ac:spMk id="4" creationId="{489140B9-A05A-4503-9CEB-40FE40DF0A98}"/>
          </ac:spMkLst>
        </pc:spChg>
      </pc:sldChg>
      <pc:sldChg chg="addSp modSp">
        <pc:chgData name="間瀬 英之／先端技術／JRI (mase hideyuki)" userId="4a58e916-9370-4181-9cdb-3ac25d89dc8e" providerId="ADAL" clId="{B34D5F0F-45B2-43C0-A826-47F5260D7817}" dt="2021-09-06T08:54:59.521" v="73"/>
        <pc:sldMkLst>
          <pc:docMk/>
          <pc:sldMk cId="788355279" sldId="1155"/>
        </pc:sldMkLst>
        <pc:spChg chg="add mod">
          <ac:chgData name="間瀬 英之／先端技術／JRI (mase hideyuki)" userId="4a58e916-9370-4181-9cdb-3ac25d89dc8e" providerId="ADAL" clId="{B34D5F0F-45B2-43C0-A826-47F5260D7817}" dt="2021-09-06T08:54:59.521" v="73"/>
          <ac:spMkLst>
            <pc:docMk/>
            <pc:sldMk cId="788355279" sldId="1155"/>
            <ac:spMk id="5" creationId="{95461120-95FE-4A88-9E56-4CE9B7FF3AC0}"/>
          </ac:spMkLst>
        </pc:spChg>
      </pc:sldChg>
      <pc:sldChg chg="modSp mod">
        <pc:chgData name="間瀬 英之／先端技術／JRI (mase hideyuki)" userId="4a58e916-9370-4181-9cdb-3ac25d89dc8e" providerId="ADAL" clId="{B34D5F0F-45B2-43C0-A826-47F5260D7817}" dt="2021-09-06T08:55:23.561" v="77" actId="1076"/>
        <pc:sldMkLst>
          <pc:docMk/>
          <pc:sldMk cId="2567247555" sldId="1158"/>
        </pc:sldMkLst>
        <pc:spChg chg="mod">
          <ac:chgData name="間瀬 英之／先端技術／JRI (mase hideyuki)" userId="4a58e916-9370-4181-9cdb-3ac25d89dc8e" providerId="ADAL" clId="{B34D5F0F-45B2-43C0-A826-47F5260D7817}" dt="2021-09-06T08:55:23.561" v="77" actId="1076"/>
          <ac:spMkLst>
            <pc:docMk/>
            <pc:sldMk cId="2567247555" sldId="1158"/>
            <ac:spMk id="11" creationId="{073E4EC5-9697-4E09-961B-7777C9494E21}"/>
          </ac:spMkLst>
        </pc:spChg>
      </pc:sldChg>
      <pc:sldChg chg="addSp delSp modSp mod">
        <pc:chgData name="間瀬 英之／先端技術／JRI (mase hideyuki)" userId="4a58e916-9370-4181-9cdb-3ac25d89dc8e" providerId="ADAL" clId="{B34D5F0F-45B2-43C0-A826-47F5260D7817}" dt="2021-09-06T08:55:27.376" v="79"/>
        <pc:sldMkLst>
          <pc:docMk/>
          <pc:sldMk cId="2948289391" sldId="1159"/>
        </pc:sldMkLst>
        <pc:spChg chg="del">
          <ac:chgData name="間瀬 英之／先端技術／JRI (mase hideyuki)" userId="4a58e916-9370-4181-9cdb-3ac25d89dc8e" providerId="ADAL" clId="{B34D5F0F-45B2-43C0-A826-47F5260D7817}" dt="2021-09-06T08:55:26.960" v="78" actId="478"/>
          <ac:spMkLst>
            <pc:docMk/>
            <pc:sldMk cId="2948289391" sldId="1159"/>
            <ac:spMk id="8" creationId="{C20072FA-B456-48DD-9BE3-18514386D692}"/>
          </ac:spMkLst>
        </pc:spChg>
        <pc:spChg chg="add mod">
          <ac:chgData name="間瀬 英之／先端技術／JRI (mase hideyuki)" userId="4a58e916-9370-4181-9cdb-3ac25d89dc8e" providerId="ADAL" clId="{B34D5F0F-45B2-43C0-A826-47F5260D7817}" dt="2021-09-06T08:55:27.376" v="79"/>
          <ac:spMkLst>
            <pc:docMk/>
            <pc:sldMk cId="2948289391" sldId="1159"/>
            <ac:spMk id="9" creationId="{EF38626C-C300-486D-9774-98FD538278C3}"/>
          </ac:spMkLst>
        </pc:spChg>
      </pc:sldChg>
      <pc:sldChg chg="addSp delSp modSp mod">
        <pc:chgData name="間瀬 英之／先端技術／JRI (mase hideyuki)" userId="4a58e916-9370-4181-9cdb-3ac25d89dc8e" providerId="ADAL" clId="{B34D5F0F-45B2-43C0-A826-47F5260D7817}" dt="2021-09-06T08:55:33.769" v="81"/>
        <pc:sldMkLst>
          <pc:docMk/>
          <pc:sldMk cId="1391585220" sldId="1160"/>
        </pc:sldMkLst>
        <pc:spChg chg="del">
          <ac:chgData name="間瀬 英之／先端技術／JRI (mase hideyuki)" userId="4a58e916-9370-4181-9cdb-3ac25d89dc8e" providerId="ADAL" clId="{B34D5F0F-45B2-43C0-A826-47F5260D7817}" dt="2021-09-06T08:55:33.437" v="80" actId="478"/>
          <ac:spMkLst>
            <pc:docMk/>
            <pc:sldMk cId="1391585220" sldId="1160"/>
            <ac:spMk id="6" creationId="{0109E046-6ADD-4F0F-8A3F-D167DBCCC287}"/>
          </ac:spMkLst>
        </pc:spChg>
        <pc:spChg chg="add mod">
          <ac:chgData name="間瀬 英之／先端技術／JRI (mase hideyuki)" userId="4a58e916-9370-4181-9cdb-3ac25d89dc8e" providerId="ADAL" clId="{B34D5F0F-45B2-43C0-A826-47F5260D7817}" dt="2021-09-06T08:55:33.769" v="81"/>
          <ac:spMkLst>
            <pc:docMk/>
            <pc:sldMk cId="1391585220" sldId="1160"/>
            <ac:spMk id="7" creationId="{8D593B3A-B5ED-4DFE-9A3D-495759C1E54A}"/>
          </ac:spMkLst>
        </pc:spChg>
      </pc:sldChg>
      <pc:sldChg chg="addSp delSp modSp mod">
        <pc:chgData name="間瀬 英之／先端技術／JRI (mase hideyuki)" userId="4a58e916-9370-4181-9cdb-3ac25d89dc8e" providerId="ADAL" clId="{B34D5F0F-45B2-43C0-A826-47F5260D7817}" dt="2021-09-06T08:55:38.598" v="83"/>
        <pc:sldMkLst>
          <pc:docMk/>
          <pc:sldMk cId="653869149" sldId="1161"/>
        </pc:sldMkLst>
        <pc:spChg chg="del">
          <ac:chgData name="間瀬 英之／先端技術／JRI (mase hideyuki)" userId="4a58e916-9370-4181-9cdb-3ac25d89dc8e" providerId="ADAL" clId="{B34D5F0F-45B2-43C0-A826-47F5260D7817}" dt="2021-09-06T08:55:38.184" v="82" actId="478"/>
          <ac:spMkLst>
            <pc:docMk/>
            <pc:sldMk cId="653869149" sldId="1161"/>
            <ac:spMk id="4" creationId="{43D0A02D-C8E7-4D41-AB71-84961241A159}"/>
          </ac:spMkLst>
        </pc:spChg>
        <pc:spChg chg="add mod">
          <ac:chgData name="間瀬 英之／先端技術／JRI (mase hideyuki)" userId="4a58e916-9370-4181-9cdb-3ac25d89dc8e" providerId="ADAL" clId="{B34D5F0F-45B2-43C0-A826-47F5260D7817}" dt="2021-09-06T08:55:38.598" v="83"/>
          <ac:spMkLst>
            <pc:docMk/>
            <pc:sldMk cId="653869149" sldId="1161"/>
            <ac:spMk id="5" creationId="{B920D766-AEE3-47B4-B9B2-B85C3B4BAAF0}"/>
          </ac:spMkLst>
        </pc:spChg>
      </pc:sldChg>
      <pc:sldChg chg="modSp mod">
        <pc:chgData name="間瀬 英之／先端技術／JRI (mase hideyuki)" userId="4a58e916-9370-4181-9cdb-3ac25d89dc8e" providerId="ADAL" clId="{B34D5F0F-45B2-43C0-A826-47F5260D7817}" dt="2021-09-06T08:54:46.637" v="68" actId="1076"/>
        <pc:sldMkLst>
          <pc:docMk/>
          <pc:sldMk cId="2567276685" sldId="1165"/>
        </pc:sldMkLst>
        <pc:spChg chg="mod">
          <ac:chgData name="間瀬 英之／先端技術／JRI (mase hideyuki)" userId="4a58e916-9370-4181-9cdb-3ac25d89dc8e" providerId="ADAL" clId="{B34D5F0F-45B2-43C0-A826-47F5260D7817}" dt="2021-09-06T08:54:46.637" v="68" actId="1076"/>
          <ac:spMkLst>
            <pc:docMk/>
            <pc:sldMk cId="2567276685" sldId="1165"/>
            <ac:spMk id="3" creationId="{F25E6E1E-65DA-4E59-ABC3-85754C6957F9}"/>
          </ac:spMkLst>
        </pc:spChg>
      </pc:sldChg>
      <pc:sldChg chg="modSp mod">
        <pc:chgData name="間瀬 英之／先端技術／JRI (mase hideyuki)" userId="4a58e916-9370-4181-9cdb-3ac25d89dc8e" providerId="ADAL" clId="{B34D5F0F-45B2-43C0-A826-47F5260D7817}" dt="2021-09-06T08:52:30.452" v="53" actId="20577"/>
        <pc:sldMkLst>
          <pc:docMk/>
          <pc:sldMk cId="675731670" sldId="1166"/>
        </pc:sldMkLst>
        <pc:spChg chg="mod">
          <ac:chgData name="間瀬 英之／先端技術／JRI (mase hideyuki)" userId="4a58e916-9370-4181-9cdb-3ac25d89dc8e" providerId="ADAL" clId="{B34D5F0F-45B2-43C0-A826-47F5260D7817}" dt="2021-09-06T08:52:30.452" v="53" actId="20577"/>
          <ac:spMkLst>
            <pc:docMk/>
            <pc:sldMk cId="675731670" sldId="1166"/>
            <ac:spMk id="2" creationId="{8308F88D-05BA-4DB9-A0A4-5939A18F6AA2}"/>
          </ac:spMkLst>
        </pc:spChg>
      </pc:sldChg>
      <pc:sldMasterChg chg="modSp mod">
        <pc:chgData name="間瀬 英之／先端技術／JRI (mase hideyuki)" userId="4a58e916-9370-4181-9cdb-3ac25d89dc8e" providerId="ADAL" clId="{B34D5F0F-45B2-43C0-A826-47F5260D7817}" dt="2021-09-06T08:50:33.816" v="3" actId="20577"/>
        <pc:sldMasterMkLst>
          <pc:docMk/>
          <pc:sldMasterMk cId="3777605375" sldId="2147483778"/>
        </pc:sldMasterMkLst>
        <pc:spChg chg="mod">
          <ac:chgData name="間瀬 英之／先端技術／JRI (mase hideyuki)" userId="4a58e916-9370-4181-9cdb-3ac25d89dc8e" providerId="ADAL" clId="{B34D5F0F-45B2-43C0-A826-47F5260D7817}" dt="2021-09-06T08:50:33.816" v="3" actId="20577"/>
          <ac:spMkLst>
            <pc:docMk/>
            <pc:sldMasterMk cId="3777605375" sldId="2147483778"/>
            <ac:spMk id="7" creationId="{506AF1B4-8FA8-4ACB-9B8D-F9DABD4A1C40}"/>
          </ac:spMkLst>
        </pc:spChg>
      </pc:sldMasterChg>
    </pc:docChg>
  </pc:docChgLst>
  <pc:docChgLst>
    <pc:chgData name="渡邉 一生／先端技術／JRI (watanabe kazuo)" userId="cdd4a21d-5ef7-45ec-b427-028634c7c82a" providerId="ADAL" clId="{79EC6AA6-3970-4F2F-A27F-EAE393CF1319}"/>
    <pc:docChg chg="custSel delSld modSld">
      <pc:chgData name="渡邉 一生／先端技術／JRI (watanabe kazuo)" userId="cdd4a21d-5ef7-45ec-b427-028634c7c82a" providerId="ADAL" clId="{79EC6AA6-3970-4F2F-A27F-EAE393CF1319}" dt="2022-08-19T02:52:17.011" v="669" actId="20577"/>
      <pc:docMkLst>
        <pc:docMk/>
      </pc:docMkLst>
      <pc:sldChg chg="modSp mod">
        <pc:chgData name="渡邉 一生／先端技術／JRI (watanabe kazuo)" userId="cdd4a21d-5ef7-45ec-b427-028634c7c82a" providerId="ADAL" clId="{79EC6AA6-3970-4F2F-A27F-EAE393CF1319}" dt="2022-08-19T00:47:22.856" v="641" actId="20577"/>
        <pc:sldMkLst>
          <pc:docMk/>
          <pc:sldMk cId="721450701" sldId="1170"/>
        </pc:sldMkLst>
        <pc:spChg chg="mod">
          <ac:chgData name="渡邉 一生／先端技術／JRI (watanabe kazuo)" userId="cdd4a21d-5ef7-45ec-b427-028634c7c82a" providerId="ADAL" clId="{79EC6AA6-3970-4F2F-A27F-EAE393CF1319}" dt="2022-08-19T00:47:22.856" v="641" actId="20577"/>
          <ac:spMkLst>
            <pc:docMk/>
            <pc:sldMk cId="721450701" sldId="1170"/>
            <ac:spMk id="3" creationId="{6DE3BFDD-E1ED-4A64-9BAC-BB8391D7626C}"/>
          </ac:spMkLst>
        </pc:spChg>
      </pc:sldChg>
      <pc:sldChg chg="modSp mod">
        <pc:chgData name="渡邉 一生／先端技術／JRI (watanabe kazuo)" userId="cdd4a21d-5ef7-45ec-b427-028634c7c82a" providerId="ADAL" clId="{79EC6AA6-3970-4F2F-A27F-EAE393CF1319}" dt="2022-08-19T00:47:00.285" v="604" actId="207"/>
        <pc:sldMkLst>
          <pc:docMk/>
          <pc:sldMk cId="4207355505" sldId="1221"/>
        </pc:sldMkLst>
        <pc:spChg chg="mod">
          <ac:chgData name="渡邉 一生／先端技術／JRI (watanabe kazuo)" userId="cdd4a21d-5ef7-45ec-b427-028634c7c82a" providerId="ADAL" clId="{79EC6AA6-3970-4F2F-A27F-EAE393CF1319}" dt="2022-08-19T00:47:00.285" v="604" actId="207"/>
          <ac:spMkLst>
            <pc:docMk/>
            <pc:sldMk cId="4207355505" sldId="1221"/>
            <ac:spMk id="5" creationId="{35508DE9-ED51-4640-8965-93AF5F4AEF21}"/>
          </ac:spMkLst>
        </pc:spChg>
        <pc:graphicFrameChg chg="modGraphic">
          <ac:chgData name="渡邉 一生／先端技術／JRI (watanabe kazuo)" userId="cdd4a21d-5ef7-45ec-b427-028634c7c82a" providerId="ADAL" clId="{79EC6AA6-3970-4F2F-A27F-EAE393CF1319}" dt="2022-08-19T00:46:21.870" v="513" actId="207"/>
          <ac:graphicFrameMkLst>
            <pc:docMk/>
            <pc:sldMk cId="4207355505" sldId="1221"/>
            <ac:graphicFrameMk id="4" creationId="{A2F73219-61BC-4F02-8CAB-38BEC789C3C4}"/>
          </ac:graphicFrameMkLst>
        </pc:graphicFrameChg>
      </pc:sldChg>
      <pc:sldChg chg="modSp mod">
        <pc:chgData name="渡邉 一生／先端技術／JRI (watanabe kazuo)" userId="cdd4a21d-5ef7-45ec-b427-028634c7c82a" providerId="ADAL" clId="{79EC6AA6-3970-4F2F-A27F-EAE393CF1319}" dt="2022-08-19T02:52:17.011" v="669" actId="20577"/>
        <pc:sldMkLst>
          <pc:docMk/>
          <pc:sldMk cId="3409757271" sldId="1222"/>
        </pc:sldMkLst>
        <pc:graphicFrameChg chg="modGraphic">
          <ac:chgData name="渡邉 一生／先端技術／JRI (watanabe kazuo)" userId="cdd4a21d-5ef7-45ec-b427-028634c7c82a" providerId="ADAL" clId="{79EC6AA6-3970-4F2F-A27F-EAE393CF1319}" dt="2022-08-19T02:52:17.011" v="669" actId="20577"/>
          <ac:graphicFrameMkLst>
            <pc:docMk/>
            <pc:sldMk cId="3409757271" sldId="1222"/>
            <ac:graphicFrameMk id="4" creationId="{FCF605E4-98A7-4528-B196-7A0D1B7031BE}"/>
          </ac:graphicFrameMkLst>
        </pc:graphicFrameChg>
      </pc:sldChg>
      <pc:sldChg chg="modSp mod">
        <pc:chgData name="渡邉 一生／先端技術／JRI (watanabe kazuo)" userId="cdd4a21d-5ef7-45ec-b427-028634c7c82a" providerId="ADAL" clId="{79EC6AA6-3970-4F2F-A27F-EAE393CF1319}" dt="2022-08-19T02:51:47.869" v="645" actId="207"/>
        <pc:sldMkLst>
          <pc:docMk/>
          <pc:sldMk cId="2887196329" sldId="1223"/>
        </pc:sldMkLst>
        <pc:graphicFrameChg chg="modGraphic">
          <ac:chgData name="渡邉 一生／先端技術／JRI (watanabe kazuo)" userId="cdd4a21d-5ef7-45ec-b427-028634c7c82a" providerId="ADAL" clId="{79EC6AA6-3970-4F2F-A27F-EAE393CF1319}" dt="2022-08-19T02:51:47.869" v="645" actId="207"/>
          <ac:graphicFrameMkLst>
            <pc:docMk/>
            <pc:sldMk cId="2887196329" sldId="1223"/>
            <ac:graphicFrameMk id="4" creationId="{908B66F2-B57A-4FF9-8FAA-B430F07DD88A}"/>
          </ac:graphicFrameMkLst>
        </pc:graphicFrameChg>
      </pc:sldChg>
      <pc:sldChg chg="del">
        <pc:chgData name="渡邉 一生／先端技術／JRI (watanabe kazuo)" userId="cdd4a21d-5ef7-45ec-b427-028634c7c82a" providerId="ADAL" clId="{79EC6AA6-3970-4F2F-A27F-EAE393CF1319}" dt="2022-08-19T02:51:23.278" v="643" actId="47"/>
        <pc:sldMkLst>
          <pc:docMk/>
          <pc:sldMk cId="1206949060" sldId="1227"/>
        </pc:sldMkLst>
      </pc:sldChg>
      <pc:sldChg chg="del">
        <pc:chgData name="渡邉 一生／先端技術／JRI (watanabe kazuo)" userId="cdd4a21d-5ef7-45ec-b427-028634c7c82a" providerId="ADAL" clId="{79EC6AA6-3970-4F2F-A27F-EAE393CF1319}" dt="2022-08-19T02:51:22.952" v="642" actId="47"/>
        <pc:sldMkLst>
          <pc:docMk/>
          <pc:sldMk cId="2838493311" sldId="1228"/>
        </pc:sldMkLst>
      </pc:sldChg>
    </pc:docChg>
  </pc:docChgLst>
  <pc:docChgLst>
    <pc:chgData name="相田 竜介／先端技術／部長／JRI (aida ryusuke)" userId="610e12c4-d983-48fb-9da9-286144acb956" providerId="ADAL" clId="{8AC7B8EE-9962-40A3-9BEA-F4566450DBD6}"/>
    <pc:docChg chg="undo custSel delSld modSld">
      <pc:chgData name="相田 竜介／先端技術／部長／JRI (aida ryusuke)" userId="610e12c4-d983-48fb-9da9-286144acb956" providerId="ADAL" clId="{8AC7B8EE-9962-40A3-9BEA-F4566450DBD6}" dt="2021-12-21T02:45:52.482" v="1328" actId="6549"/>
      <pc:docMkLst>
        <pc:docMk/>
      </pc:docMkLst>
      <pc:sldChg chg="addSp modSp">
        <pc:chgData name="相田 竜介／先端技術／部長／JRI (aida ryusuke)" userId="610e12c4-d983-48fb-9da9-286144acb956" providerId="ADAL" clId="{8AC7B8EE-9962-40A3-9BEA-F4566450DBD6}" dt="2021-12-16T06:08:30.976" v="23"/>
        <pc:sldMkLst>
          <pc:docMk/>
          <pc:sldMk cId="1087510979" sldId="1099"/>
        </pc:sldMkLst>
        <pc:spChg chg="add mod">
          <ac:chgData name="相田 竜介／先端技術／部長／JRI (aida ryusuke)" userId="610e12c4-d983-48fb-9da9-286144acb956" providerId="ADAL" clId="{8AC7B8EE-9962-40A3-9BEA-F4566450DBD6}" dt="2021-12-16T06:08:30.976" v="23"/>
          <ac:spMkLst>
            <pc:docMk/>
            <pc:sldMk cId="1087510979" sldId="1099"/>
            <ac:spMk id="4" creationId="{462A4013-8512-4BEC-9CCD-40632ECA53F1}"/>
          </ac:spMkLst>
        </pc:spChg>
      </pc:sldChg>
      <pc:sldChg chg="addSp modSp mod">
        <pc:chgData name="相田 竜介／先端技術／部長／JRI (aida ryusuke)" userId="610e12c4-d983-48fb-9da9-286144acb956" providerId="ADAL" clId="{8AC7B8EE-9962-40A3-9BEA-F4566450DBD6}" dt="2021-12-16T06:40:20.759" v="997" actId="2711"/>
        <pc:sldMkLst>
          <pc:docMk/>
          <pc:sldMk cId="1963690037" sldId="1103"/>
        </pc:sldMkLst>
        <pc:spChg chg="mod">
          <ac:chgData name="相田 竜介／先端技術／部長／JRI (aida ryusuke)" userId="610e12c4-d983-48fb-9da9-286144acb956" providerId="ADAL" clId="{8AC7B8EE-9962-40A3-9BEA-F4566450DBD6}" dt="2021-12-16T06:40:20.759" v="997" actId="2711"/>
          <ac:spMkLst>
            <pc:docMk/>
            <pc:sldMk cId="1963690037" sldId="1103"/>
            <ac:spMk id="2" creationId="{8308F88D-05BA-4DB9-A0A4-5939A18F6AA2}"/>
          </ac:spMkLst>
        </pc:spChg>
        <pc:spChg chg="add mod">
          <ac:chgData name="相田 竜介／先端技術／部長／JRI (aida ryusuke)" userId="610e12c4-d983-48fb-9da9-286144acb956" providerId="ADAL" clId="{8AC7B8EE-9962-40A3-9BEA-F4566450DBD6}" dt="2021-12-16T06:15:28.416" v="323"/>
          <ac:spMkLst>
            <pc:docMk/>
            <pc:sldMk cId="1963690037" sldId="1103"/>
            <ac:spMk id="6" creationId="{FA13ACAE-2C7C-4B2C-8415-DF7870F04054}"/>
          </ac:spMkLst>
        </pc:spChg>
      </pc:sldChg>
      <pc:sldChg chg="modSp mod">
        <pc:chgData name="相田 竜介／先端技術／部長／JRI (aida ryusuke)" userId="610e12c4-d983-48fb-9da9-286144acb956" providerId="ADAL" clId="{8AC7B8EE-9962-40A3-9BEA-F4566450DBD6}" dt="2021-12-16T06:07:33.080" v="22"/>
        <pc:sldMkLst>
          <pc:docMk/>
          <pc:sldMk cId="2779722532" sldId="1128"/>
        </pc:sldMkLst>
        <pc:spChg chg="mod">
          <ac:chgData name="相田 竜介／先端技術／部長／JRI (aida ryusuke)" userId="610e12c4-d983-48fb-9da9-286144acb956" providerId="ADAL" clId="{8AC7B8EE-9962-40A3-9BEA-F4566450DBD6}" dt="2021-12-16T06:07:33.080" v="22"/>
          <ac:spMkLst>
            <pc:docMk/>
            <pc:sldMk cId="2779722532" sldId="1128"/>
            <ac:spMk id="2" creationId="{EAC88A64-AC38-478D-A0EF-6E365A92417A}"/>
          </ac:spMkLst>
        </pc:spChg>
        <pc:spChg chg="mod">
          <ac:chgData name="相田 竜介／先端技術／部長／JRI (aida ryusuke)" userId="610e12c4-d983-48fb-9da9-286144acb956" providerId="ADAL" clId="{8AC7B8EE-9962-40A3-9BEA-F4566450DBD6}" dt="2021-12-16T06:07:28.006" v="14"/>
          <ac:spMkLst>
            <pc:docMk/>
            <pc:sldMk cId="2779722532" sldId="1128"/>
            <ac:spMk id="3" creationId="{3C81366D-E000-4927-BC77-1ECE457006AB}"/>
          </ac:spMkLst>
        </pc:spChg>
      </pc:sldChg>
      <pc:sldChg chg="del">
        <pc:chgData name="相田 竜介／先端技術／部長／JRI (aida ryusuke)" userId="610e12c4-d983-48fb-9da9-286144acb956" providerId="ADAL" clId="{8AC7B8EE-9962-40A3-9BEA-F4566450DBD6}" dt="2021-12-16T06:10:56.188" v="86" actId="47"/>
        <pc:sldMkLst>
          <pc:docMk/>
          <pc:sldMk cId="1739428269" sldId="1138"/>
        </pc:sldMkLst>
      </pc:sldChg>
      <pc:sldChg chg="modSp mod">
        <pc:chgData name="相田 竜介／先端技術／部長／JRI (aida ryusuke)" userId="610e12c4-d983-48fb-9da9-286144acb956" providerId="ADAL" clId="{8AC7B8EE-9962-40A3-9BEA-F4566450DBD6}" dt="2021-12-16T06:38:04.461" v="968"/>
        <pc:sldMkLst>
          <pc:docMk/>
          <pc:sldMk cId="2626755163" sldId="1141"/>
        </pc:sldMkLst>
        <pc:spChg chg="mod">
          <ac:chgData name="相田 竜介／先端技術／部長／JRI (aida ryusuke)" userId="610e12c4-d983-48fb-9da9-286144acb956" providerId="ADAL" clId="{8AC7B8EE-9962-40A3-9BEA-F4566450DBD6}" dt="2021-12-16T06:38:04.461" v="968"/>
          <ac:spMkLst>
            <pc:docMk/>
            <pc:sldMk cId="2626755163" sldId="1141"/>
            <ac:spMk id="2" creationId="{8308F88D-05BA-4DB9-A0A4-5939A18F6AA2}"/>
          </ac:spMkLst>
        </pc:spChg>
      </pc:sldChg>
      <pc:sldChg chg="modSp mod">
        <pc:chgData name="相田 竜介／先端技術／部長／JRI (aida ryusuke)" userId="610e12c4-d983-48fb-9da9-286144acb956" providerId="ADAL" clId="{8AC7B8EE-9962-40A3-9BEA-F4566450DBD6}" dt="2021-12-21T02:43:59.222" v="1220"/>
        <pc:sldMkLst>
          <pc:docMk/>
          <pc:sldMk cId="1331404191" sldId="1143"/>
        </pc:sldMkLst>
        <pc:spChg chg="mod">
          <ac:chgData name="相田 竜介／先端技術／部長／JRI (aida ryusuke)" userId="610e12c4-d983-48fb-9da9-286144acb956" providerId="ADAL" clId="{8AC7B8EE-9962-40A3-9BEA-F4566450DBD6}" dt="2021-12-21T02:43:59.222" v="1220"/>
          <ac:spMkLst>
            <pc:docMk/>
            <pc:sldMk cId="1331404191" sldId="1143"/>
            <ac:spMk id="2" creationId="{8308F88D-05BA-4DB9-A0A4-5939A18F6AA2}"/>
          </ac:spMkLst>
        </pc:spChg>
        <pc:spChg chg="mod">
          <ac:chgData name="相田 竜介／先端技術／部長／JRI (aida ryusuke)" userId="610e12c4-d983-48fb-9da9-286144acb956" providerId="ADAL" clId="{8AC7B8EE-9962-40A3-9BEA-F4566450DBD6}" dt="2021-12-16T06:18:05.575" v="492"/>
          <ac:spMkLst>
            <pc:docMk/>
            <pc:sldMk cId="1331404191" sldId="1143"/>
            <ac:spMk id="36" creationId="{5B3EB167-A937-4D8D-B5D1-C4B0816046AB}"/>
          </ac:spMkLst>
        </pc:spChg>
      </pc:sldChg>
      <pc:sldChg chg="modSp mod">
        <pc:chgData name="相田 竜介／先端技術／部長／JRI (aida ryusuke)" userId="610e12c4-d983-48fb-9da9-286144acb956" providerId="ADAL" clId="{8AC7B8EE-9962-40A3-9BEA-F4566450DBD6}" dt="2021-12-21T02:45:52.482" v="1328" actId="6549"/>
        <pc:sldMkLst>
          <pc:docMk/>
          <pc:sldMk cId="4110044706" sldId="1144"/>
        </pc:sldMkLst>
        <pc:spChg chg="mod">
          <ac:chgData name="相田 竜介／先端技術／部長／JRI (aida ryusuke)" userId="610e12c4-d983-48fb-9da9-286144acb956" providerId="ADAL" clId="{8AC7B8EE-9962-40A3-9BEA-F4566450DBD6}" dt="2021-12-21T02:43:44.250" v="1212"/>
          <ac:spMkLst>
            <pc:docMk/>
            <pc:sldMk cId="4110044706" sldId="1144"/>
            <ac:spMk id="2" creationId="{8308F88D-05BA-4DB9-A0A4-5939A18F6AA2}"/>
          </ac:spMkLst>
        </pc:spChg>
        <pc:spChg chg="mod">
          <ac:chgData name="相田 竜介／先端技術／部長／JRI (aida ryusuke)" userId="610e12c4-d983-48fb-9da9-286144acb956" providerId="ADAL" clId="{8AC7B8EE-9962-40A3-9BEA-F4566450DBD6}" dt="2021-12-16T06:16:37.431" v="362" actId="20577"/>
          <ac:spMkLst>
            <pc:docMk/>
            <pc:sldMk cId="4110044706" sldId="1144"/>
            <ac:spMk id="36" creationId="{5B3EB167-A937-4D8D-B5D1-C4B0816046AB}"/>
          </ac:spMkLst>
        </pc:spChg>
        <pc:graphicFrameChg chg="mod modGraphic">
          <ac:chgData name="相田 竜介／先端技術／部長／JRI (aida ryusuke)" userId="610e12c4-d983-48fb-9da9-286144acb956" providerId="ADAL" clId="{8AC7B8EE-9962-40A3-9BEA-F4566450DBD6}" dt="2021-12-21T02:45:52.482" v="1328" actId="6549"/>
          <ac:graphicFrameMkLst>
            <pc:docMk/>
            <pc:sldMk cId="4110044706" sldId="1144"/>
            <ac:graphicFrameMk id="3" creationId="{F862594E-17CE-41FE-A28F-B44DE3023051}"/>
          </ac:graphicFrameMkLst>
        </pc:graphicFrameChg>
      </pc:sldChg>
      <pc:sldChg chg="addSp delSp modSp mod">
        <pc:chgData name="相田 竜介／先端技術／部長／JRI (aida ryusuke)" userId="610e12c4-d983-48fb-9da9-286144acb956" providerId="ADAL" clId="{8AC7B8EE-9962-40A3-9BEA-F4566450DBD6}" dt="2021-12-21T02:43:55.063" v="1216"/>
        <pc:sldMkLst>
          <pc:docMk/>
          <pc:sldMk cId="2626876680" sldId="1145"/>
        </pc:sldMkLst>
        <pc:spChg chg="mod">
          <ac:chgData name="相田 竜介／先端技術／部長／JRI (aida ryusuke)" userId="610e12c4-d983-48fb-9da9-286144acb956" providerId="ADAL" clId="{8AC7B8EE-9962-40A3-9BEA-F4566450DBD6}" dt="2021-12-21T02:43:55.063" v="1216"/>
          <ac:spMkLst>
            <pc:docMk/>
            <pc:sldMk cId="2626876680" sldId="1145"/>
            <ac:spMk id="2" creationId="{8308F88D-05BA-4DB9-A0A4-5939A18F6AA2}"/>
          </ac:spMkLst>
        </pc:spChg>
        <pc:spChg chg="mod">
          <ac:chgData name="相田 竜介／先端技術／部長／JRI (aida ryusuke)" userId="610e12c4-d983-48fb-9da9-286144acb956" providerId="ADAL" clId="{8AC7B8EE-9962-40A3-9BEA-F4566450DBD6}" dt="2021-12-21T02:39:53.186" v="1107" actId="1076"/>
          <ac:spMkLst>
            <pc:docMk/>
            <pc:sldMk cId="2626876680" sldId="1145"/>
            <ac:spMk id="32" creationId="{A745A550-DEC9-4376-BF57-2B9349711E08}"/>
          </ac:spMkLst>
        </pc:spChg>
        <pc:spChg chg="mod">
          <ac:chgData name="相田 竜介／先端技術／部長／JRI (aida ryusuke)" userId="610e12c4-d983-48fb-9da9-286144acb956" providerId="ADAL" clId="{8AC7B8EE-9962-40A3-9BEA-F4566450DBD6}" dt="2021-12-16T06:28:01.151" v="649"/>
          <ac:spMkLst>
            <pc:docMk/>
            <pc:sldMk cId="2626876680" sldId="1145"/>
            <ac:spMk id="37" creationId="{A95AD657-1039-481D-ADD7-9FE999E238F6}"/>
          </ac:spMkLst>
        </pc:spChg>
        <pc:spChg chg="mod">
          <ac:chgData name="相田 竜介／先端技術／部長／JRI (aida ryusuke)" userId="610e12c4-d983-48fb-9da9-286144acb956" providerId="ADAL" clId="{8AC7B8EE-9962-40A3-9BEA-F4566450DBD6}" dt="2021-12-16T06:27:53.800" v="645" actId="207"/>
          <ac:spMkLst>
            <pc:docMk/>
            <pc:sldMk cId="2626876680" sldId="1145"/>
            <ac:spMk id="40" creationId="{86969F31-7745-4AE4-A079-E38A48111683}"/>
          </ac:spMkLst>
        </pc:spChg>
        <pc:spChg chg="del">
          <ac:chgData name="相田 竜介／先端技術／部長／JRI (aida ryusuke)" userId="610e12c4-d983-48fb-9da9-286144acb956" providerId="ADAL" clId="{8AC7B8EE-9962-40A3-9BEA-F4566450DBD6}" dt="2021-12-16T06:27:27.716" v="640" actId="478"/>
          <ac:spMkLst>
            <pc:docMk/>
            <pc:sldMk cId="2626876680" sldId="1145"/>
            <ac:spMk id="41" creationId="{282603D5-A5A4-440F-8BAF-B7DDB8E1DFA5}"/>
          </ac:spMkLst>
        </pc:spChg>
        <pc:spChg chg="add mod">
          <ac:chgData name="相田 竜介／先端技術／部長／JRI (aida ryusuke)" userId="610e12c4-d983-48fb-9da9-286144acb956" providerId="ADAL" clId="{8AC7B8EE-9962-40A3-9BEA-F4566450DBD6}" dt="2021-12-21T02:39:48.578" v="1106" actId="1076"/>
          <ac:spMkLst>
            <pc:docMk/>
            <pc:sldMk cId="2626876680" sldId="1145"/>
            <ac:spMk id="41" creationId="{50231769-954C-40E0-8251-F0A2F6FD6B08}"/>
          </ac:spMkLst>
        </pc:spChg>
        <pc:spChg chg="mod">
          <ac:chgData name="相田 竜介／先端技術／部長／JRI (aida ryusuke)" userId="610e12c4-d983-48fb-9da9-286144acb956" providerId="ADAL" clId="{8AC7B8EE-9962-40A3-9BEA-F4566450DBD6}" dt="2021-12-16T06:27:53.800" v="645" actId="207"/>
          <ac:spMkLst>
            <pc:docMk/>
            <pc:sldMk cId="2626876680" sldId="1145"/>
            <ac:spMk id="52" creationId="{4A4A6240-DC60-4BD4-8776-7DEE1A963DBF}"/>
          </ac:spMkLst>
        </pc:spChg>
        <pc:spChg chg="mod">
          <ac:chgData name="相田 竜介／先端技術／部長／JRI (aida ryusuke)" userId="610e12c4-d983-48fb-9da9-286144acb956" providerId="ADAL" clId="{8AC7B8EE-9962-40A3-9BEA-F4566450DBD6}" dt="2021-12-16T06:27:53.800" v="645" actId="207"/>
          <ac:spMkLst>
            <pc:docMk/>
            <pc:sldMk cId="2626876680" sldId="1145"/>
            <ac:spMk id="53" creationId="{3ED1C0D9-9340-4DBD-AD42-EF2581ADBD3F}"/>
          </ac:spMkLst>
        </pc:spChg>
        <pc:spChg chg="mod">
          <ac:chgData name="相田 竜介／先端技術／部長／JRI (aida ryusuke)" userId="610e12c4-d983-48fb-9da9-286144acb956" providerId="ADAL" clId="{8AC7B8EE-9962-40A3-9BEA-F4566450DBD6}" dt="2021-12-16T06:27:53.800" v="645" actId="207"/>
          <ac:spMkLst>
            <pc:docMk/>
            <pc:sldMk cId="2626876680" sldId="1145"/>
            <ac:spMk id="54" creationId="{CC4755F5-71CE-4330-A282-A7B21AF3C6ED}"/>
          </ac:spMkLst>
        </pc:spChg>
        <pc:spChg chg="mod">
          <ac:chgData name="相田 竜介／先端技術／部長／JRI (aida ryusuke)" userId="610e12c4-d983-48fb-9da9-286144acb956" providerId="ADAL" clId="{8AC7B8EE-9962-40A3-9BEA-F4566450DBD6}" dt="2021-12-16T06:27:53.800" v="645" actId="207"/>
          <ac:spMkLst>
            <pc:docMk/>
            <pc:sldMk cId="2626876680" sldId="1145"/>
            <ac:spMk id="55" creationId="{981F1D64-E8BC-4F2B-81F6-0707CA473088}"/>
          </ac:spMkLst>
        </pc:spChg>
        <pc:cxnChg chg="mod">
          <ac:chgData name="相田 竜介／先端技術／部長／JRI (aida ryusuke)" userId="610e12c4-d983-48fb-9da9-286144acb956" providerId="ADAL" clId="{8AC7B8EE-9962-40A3-9BEA-F4566450DBD6}" dt="2021-12-16T06:13:50.270" v="195" actId="1076"/>
          <ac:cxnSpMkLst>
            <pc:docMk/>
            <pc:sldMk cId="2626876680" sldId="1145"/>
            <ac:cxnSpMk id="11" creationId="{43F5D4D7-B60E-4F21-8C6A-2A5F91E99F63}"/>
          </ac:cxnSpMkLst>
        </pc:cxnChg>
      </pc:sldChg>
      <pc:sldChg chg="addSp modSp mod">
        <pc:chgData name="相田 竜介／先端技術／部長／JRI (aida ryusuke)" userId="610e12c4-d983-48fb-9da9-286144acb956" providerId="ADAL" clId="{8AC7B8EE-9962-40A3-9BEA-F4566450DBD6}" dt="2021-12-16T06:33:29.884" v="827"/>
        <pc:sldMkLst>
          <pc:docMk/>
          <pc:sldMk cId="3370044802" sldId="1146"/>
        </pc:sldMkLst>
        <pc:spChg chg="add mod">
          <ac:chgData name="相田 竜介／先端技術／部長／JRI (aida ryusuke)" userId="610e12c4-d983-48fb-9da9-286144acb956" providerId="ADAL" clId="{8AC7B8EE-9962-40A3-9BEA-F4566450DBD6}" dt="2021-12-16T06:33:29.884" v="827"/>
          <ac:spMkLst>
            <pc:docMk/>
            <pc:sldMk cId="3370044802" sldId="1146"/>
            <ac:spMk id="5" creationId="{AAB2ED83-4276-4B92-A192-E38CAC303981}"/>
          </ac:spMkLst>
        </pc:spChg>
      </pc:sldChg>
      <pc:sldChg chg="addSp modSp mod">
        <pc:chgData name="相田 竜介／先端技術／部長／JRI (aida ryusuke)" userId="610e12c4-d983-48fb-9da9-286144acb956" providerId="ADAL" clId="{8AC7B8EE-9962-40A3-9BEA-F4566450DBD6}" dt="2021-12-16T06:37:29.413" v="964"/>
        <pc:sldMkLst>
          <pc:docMk/>
          <pc:sldMk cId="2110386747" sldId="1148"/>
        </pc:sldMkLst>
        <pc:spChg chg="add mod">
          <ac:chgData name="相田 竜介／先端技術／部長／JRI (aida ryusuke)" userId="610e12c4-d983-48fb-9da9-286144acb956" providerId="ADAL" clId="{8AC7B8EE-9962-40A3-9BEA-F4566450DBD6}" dt="2021-12-16T06:37:29.413" v="964"/>
          <ac:spMkLst>
            <pc:docMk/>
            <pc:sldMk cId="2110386747" sldId="1148"/>
            <ac:spMk id="6" creationId="{48032782-B04F-4229-8B83-348CF5BA0436}"/>
          </ac:spMkLst>
        </pc:spChg>
      </pc:sldChg>
      <pc:sldChg chg="addSp modSp mod">
        <pc:chgData name="相田 竜介／先端技術／部長／JRI (aida ryusuke)" userId="610e12c4-d983-48fb-9da9-286144acb956" providerId="ADAL" clId="{8AC7B8EE-9962-40A3-9BEA-F4566450DBD6}" dt="2021-12-16T06:35:11.485" v="930"/>
        <pc:sldMkLst>
          <pc:docMk/>
          <pc:sldMk cId="4186413694" sldId="1149"/>
        </pc:sldMkLst>
        <pc:spChg chg="add mod">
          <ac:chgData name="相田 竜介／先端技術／部長／JRI (aida ryusuke)" userId="610e12c4-d983-48fb-9da9-286144acb956" providerId="ADAL" clId="{8AC7B8EE-9962-40A3-9BEA-F4566450DBD6}" dt="2021-12-16T06:35:11.485" v="930"/>
          <ac:spMkLst>
            <pc:docMk/>
            <pc:sldMk cId="4186413694" sldId="1149"/>
            <ac:spMk id="10" creationId="{7B1C2C71-E6B0-4828-A2AF-D4062A1646C8}"/>
          </ac:spMkLst>
        </pc:spChg>
      </pc:sldChg>
      <pc:sldChg chg="del">
        <pc:chgData name="相田 竜介／先端技術／部長／JRI (aida ryusuke)" userId="610e12c4-d983-48fb-9da9-286144acb956" providerId="ADAL" clId="{8AC7B8EE-9962-40A3-9BEA-F4566450DBD6}" dt="2021-12-16T06:12:20.004" v="121" actId="47"/>
        <pc:sldMkLst>
          <pc:docMk/>
          <pc:sldMk cId="1439290060" sldId="1153"/>
        </pc:sldMkLst>
      </pc:sldChg>
      <pc:sldChg chg="addSp modSp mod">
        <pc:chgData name="相田 竜介／先端技術／部長／JRI (aida ryusuke)" userId="610e12c4-d983-48fb-9da9-286144acb956" providerId="ADAL" clId="{8AC7B8EE-9962-40A3-9BEA-F4566450DBD6}" dt="2021-12-16T06:33:56.545" v="852"/>
        <pc:sldMkLst>
          <pc:docMk/>
          <pc:sldMk cId="653869149" sldId="1161"/>
        </pc:sldMkLst>
        <pc:spChg chg="add mod">
          <ac:chgData name="相田 竜介／先端技術／部長／JRI (aida ryusuke)" userId="610e12c4-d983-48fb-9da9-286144acb956" providerId="ADAL" clId="{8AC7B8EE-9962-40A3-9BEA-F4566450DBD6}" dt="2021-12-16T06:33:56.545" v="852"/>
          <ac:spMkLst>
            <pc:docMk/>
            <pc:sldMk cId="653869149" sldId="1161"/>
            <ac:spMk id="6" creationId="{B66D830C-FC78-468A-ACD6-0D4DE47EC0EA}"/>
          </ac:spMkLst>
        </pc:spChg>
      </pc:sldChg>
      <pc:sldChg chg="modSp mod">
        <pc:chgData name="相田 竜介／先端技術／部長／JRI (aida ryusuke)" userId="610e12c4-d983-48fb-9da9-286144acb956" providerId="ADAL" clId="{8AC7B8EE-9962-40A3-9BEA-F4566450DBD6}" dt="2021-12-21T02:43:13.154" v="1208"/>
        <pc:sldMkLst>
          <pc:docMk/>
          <pc:sldMk cId="721450701" sldId="1170"/>
        </pc:sldMkLst>
        <pc:spChg chg="mod">
          <ac:chgData name="相田 竜介／先端技術／部長／JRI (aida ryusuke)" userId="610e12c4-d983-48fb-9da9-286144acb956" providerId="ADAL" clId="{8AC7B8EE-9962-40A3-9BEA-F4566450DBD6}" dt="2021-12-21T02:43:13.154" v="1208"/>
          <ac:spMkLst>
            <pc:docMk/>
            <pc:sldMk cId="721450701" sldId="1170"/>
            <ac:spMk id="3" creationId="{6DE3BFDD-E1ED-4A64-9BAC-BB8391D7626C}"/>
          </ac:spMkLst>
        </pc:spChg>
      </pc:sldChg>
      <pc:sldChg chg="addSp modSp mod">
        <pc:chgData name="相田 竜介／先端技術／部長／JRI (aida ryusuke)" userId="610e12c4-d983-48fb-9da9-286144acb956" providerId="ADAL" clId="{8AC7B8EE-9962-40A3-9BEA-F4566450DBD6}" dt="2021-12-16T06:12:47.287" v="189"/>
        <pc:sldMkLst>
          <pc:docMk/>
          <pc:sldMk cId="4024633556" sldId="1171"/>
        </pc:sldMkLst>
        <pc:spChg chg="mod">
          <ac:chgData name="相田 竜介／先端技術／部長／JRI (aida ryusuke)" userId="610e12c4-d983-48fb-9da9-286144acb956" providerId="ADAL" clId="{8AC7B8EE-9962-40A3-9BEA-F4566450DBD6}" dt="2021-12-16T06:12:47.287" v="189"/>
          <ac:spMkLst>
            <pc:docMk/>
            <pc:sldMk cId="4024633556" sldId="1171"/>
            <ac:spMk id="2" creationId="{8308F88D-05BA-4DB9-A0A4-5939A18F6AA2}"/>
          </ac:spMkLst>
        </pc:spChg>
        <pc:spChg chg="add mod">
          <ac:chgData name="相田 竜介／先端技術／部長／JRI (aida ryusuke)" userId="610e12c4-d983-48fb-9da9-286144acb956" providerId="ADAL" clId="{8AC7B8EE-9962-40A3-9BEA-F4566450DBD6}" dt="2021-12-16T06:12:36.237" v="185"/>
          <ac:spMkLst>
            <pc:docMk/>
            <pc:sldMk cId="4024633556" sldId="1171"/>
            <ac:spMk id="5" creationId="{7DBD5924-1CF3-4541-BEC1-09ACAEFE5B50}"/>
          </ac:spMkLst>
        </pc:spChg>
      </pc:sldChg>
    </pc:docChg>
  </pc:docChgLst>
  <pc:docChgLst>
    <pc:chgData name="渡邉 一生／先端技術／JRI (watanabe kazuo)" userId="cdd4a21d-5ef7-45ec-b427-028634c7c82a" providerId="ADAL" clId="{CE40B111-D860-4EA6-B1D2-C07A800939A4}"/>
    <pc:docChg chg="undo custSel modSld">
      <pc:chgData name="渡邉 一生／先端技術／JRI (watanabe kazuo)" userId="cdd4a21d-5ef7-45ec-b427-028634c7c82a" providerId="ADAL" clId="{CE40B111-D860-4EA6-B1D2-C07A800939A4}" dt="2022-08-24T08:26:11.953" v="34"/>
      <pc:docMkLst>
        <pc:docMk/>
      </pc:docMkLst>
      <pc:sldChg chg="modSp mod">
        <pc:chgData name="渡邉 一生／先端技術／JRI (watanabe kazuo)" userId="cdd4a21d-5ef7-45ec-b427-028634c7c82a" providerId="ADAL" clId="{CE40B111-D860-4EA6-B1D2-C07A800939A4}" dt="2022-08-24T08:26:07.520" v="32" actId="1076"/>
        <pc:sldMkLst>
          <pc:docMk/>
          <pc:sldMk cId="174785923" sldId="1232"/>
        </pc:sldMkLst>
        <pc:spChg chg="mod">
          <ac:chgData name="渡邉 一生／先端技術／JRI (watanabe kazuo)" userId="cdd4a21d-5ef7-45ec-b427-028634c7c82a" providerId="ADAL" clId="{CE40B111-D860-4EA6-B1D2-C07A800939A4}" dt="2022-08-24T08:26:07.520" v="32" actId="1076"/>
          <ac:spMkLst>
            <pc:docMk/>
            <pc:sldMk cId="174785923" sldId="1232"/>
            <ac:spMk id="7" creationId="{C52DCB22-EF9B-4FA0-9596-A90D9B9867BA}"/>
          </ac:spMkLst>
        </pc:spChg>
      </pc:sldChg>
      <pc:sldChg chg="addSp delSp modSp mod">
        <pc:chgData name="渡邉 一生／先端技術／JRI (watanabe kazuo)" userId="cdd4a21d-5ef7-45ec-b427-028634c7c82a" providerId="ADAL" clId="{CE40B111-D860-4EA6-B1D2-C07A800939A4}" dt="2022-08-24T08:26:11.953" v="34"/>
        <pc:sldMkLst>
          <pc:docMk/>
          <pc:sldMk cId="2898061205" sldId="1233"/>
        </pc:sldMkLst>
        <pc:spChg chg="del">
          <ac:chgData name="渡邉 一生／先端技術／JRI (watanabe kazuo)" userId="cdd4a21d-5ef7-45ec-b427-028634c7c82a" providerId="ADAL" clId="{CE40B111-D860-4EA6-B1D2-C07A800939A4}" dt="2022-08-24T08:26:11.669" v="33" actId="478"/>
          <ac:spMkLst>
            <pc:docMk/>
            <pc:sldMk cId="2898061205" sldId="1233"/>
            <ac:spMk id="7" creationId="{713EEA90-5C76-475D-8165-C2268141744C}"/>
          </ac:spMkLst>
        </pc:spChg>
        <pc:spChg chg="add mod">
          <ac:chgData name="渡邉 一生／先端技術／JRI (watanabe kazuo)" userId="cdd4a21d-5ef7-45ec-b427-028634c7c82a" providerId="ADAL" clId="{CE40B111-D860-4EA6-B1D2-C07A800939A4}" dt="2022-08-24T08:26:11.953" v="34"/>
          <ac:spMkLst>
            <pc:docMk/>
            <pc:sldMk cId="2898061205" sldId="1233"/>
            <ac:spMk id="8" creationId="{DE82F88C-F7A3-469C-A19B-2DA1879A59CB}"/>
          </ac:spMkLst>
        </pc:spChg>
      </pc:sldChg>
    </pc:docChg>
  </pc:docChgLst>
  <pc:docChgLst>
    <pc:chgData name="渡邉 一生／先端技術／JRI (watanabe kazuo)" userId="cdd4a21d-5ef7-45ec-b427-028634c7c82a" providerId="ADAL" clId="{D5A7086B-B22E-4120-B0B4-3BC2B6C236C6}"/>
    <pc:docChg chg="undo custSel addSld delSld modSld">
      <pc:chgData name="渡邉 一生／先端技術／JRI (watanabe kazuo)" userId="cdd4a21d-5ef7-45ec-b427-028634c7c82a" providerId="ADAL" clId="{D5A7086B-B22E-4120-B0B4-3BC2B6C236C6}" dt="2022-08-05T08:27:12.336" v="3623" actId="404"/>
      <pc:docMkLst>
        <pc:docMk/>
      </pc:docMkLst>
      <pc:sldChg chg="modSp mod">
        <pc:chgData name="渡邉 一生／先端技術／JRI (watanabe kazuo)" userId="cdd4a21d-5ef7-45ec-b427-028634c7c82a" providerId="ADAL" clId="{D5A7086B-B22E-4120-B0B4-3BC2B6C236C6}" dt="2022-08-05T05:08:43.774" v="2010" actId="20577"/>
        <pc:sldMkLst>
          <pc:docMk/>
          <pc:sldMk cId="721450701" sldId="1170"/>
        </pc:sldMkLst>
        <pc:spChg chg="mod">
          <ac:chgData name="渡邉 一生／先端技術／JRI (watanabe kazuo)" userId="cdd4a21d-5ef7-45ec-b427-028634c7c82a" providerId="ADAL" clId="{D5A7086B-B22E-4120-B0B4-3BC2B6C236C6}" dt="2022-08-05T05:08:43.774" v="2010" actId="20577"/>
          <ac:spMkLst>
            <pc:docMk/>
            <pc:sldMk cId="721450701" sldId="1170"/>
            <ac:spMk id="3" creationId="{6DE3BFDD-E1ED-4A64-9BAC-BB8391D7626C}"/>
          </ac:spMkLst>
        </pc:spChg>
      </pc:sldChg>
      <pc:sldChg chg="addSp delSp modSp mod">
        <pc:chgData name="渡邉 一生／先端技術／JRI (watanabe kazuo)" userId="cdd4a21d-5ef7-45ec-b427-028634c7c82a" providerId="ADAL" clId="{D5A7086B-B22E-4120-B0B4-3BC2B6C236C6}" dt="2022-08-05T05:26:42.316" v="3156" actId="20577"/>
        <pc:sldMkLst>
          <pc:docMk/>
          <pc:sldMk cId="4207355505" sldId="1221"/>
        </pc:sldMkLst>
        <pc:spChg chg="mod">
          <ac:chgData name="渡邉 一生／先端技術／JRI (watanabe kazuo)" userId="cdd4a21d-5ef7-45ec-b427-028634c7c82a" providerId="ADAL" clId="{D5A7086B-B22E-4120-B0B4-3BC2B6C236C6}" dt="2022-08-05T01:51:24.978" v="185" actId="20577"/>
          <ac:spMkLst>
            <pc:docMk/>
            <pc:sldMk cId="4207355505" sldId="1221"/>
            <ac:spMk id="5" creationId="{35508DE9-ED51-4640-8965-93AF5F4AEF21}"/>
          </ac:spMkLst>
        </pc:spChg>
        <pc:spChg chg="add del mod">
          <ac:chgData name="渡邉 一生／先端技術／JRI (watanabe kazuo)" userId="cdd4a21d-5ef7-45ec-b427-028634c7c82a" providerId="ADAL" clId="{D5A7086B-B22E-4120-B0B4-3BC2B6C236C6}" dt="2022-08-05T05:23:38.948" v="3094" actId="478"/>
          <ac:spMkLst>
            <pc:docMk/>
            <pc:sldMk cId="4207355505" sldId="1221"/>
            <ac:spMk id="6" creationId="{598E702D-343F-48EF-A6F9-A74AB0C94529}"/>
          </ac:spMkLst>
        </pc:spChg>
        <pc:graphicFrameChg chg="mod modGraphic">
          <ac:chgData name="渡邉 一生／先端技術／JRI (watanabe kazuo)" userId="cdd4a21d-5ef7-45ec-b427-028634c7c82a" providerId="ADAL" clId="{D5A7086B-B22E-4120-B0B4-3BC2B6C236C6}" dt="2022-08-05T05:26:42.316" v="3156" actId="20577"/>
          <ac:graphicFrameMkLst>
            <pc:docMk/>
            <pc:sldMk cId="4207355505" sldId="1221"/>
            <ac:graphicFrameMk id="4" creationId="{A2F73219-61BC-4F02-8CAB-38BEC789C3C4}"/>
          </ac:graphicFrameMkLst>
        </pc:graphicFrameChg>
      </pc:sldChg>
      <pc:sldChg chg="modSp mod">
        <pc:chgData name="渡邉 一生／先端技術／JRI (watanabe kazuo)" userId="cdd4a21d-5ef7-45ec-b427-028634c7c82a" providerId="ADAL" clId="{D5A7086B-B22E-4120-B0B4-3BC2B6C236C6}" dt="2022-08-05T05:28:58.062" v="3317" actId="20577"/>
        <pc:sldMkLst>
          <pc:docMk/>
          <pc:sldMk cId="2887196329" sldId="1223"/>
        </pc:sldMkLst>
        <pc:graphicFrameChg chg="modGraphic">
          <ac:chgData name="渡邉 一生／先端技術／JRI (watanabe kazuo)" userId="cdd4a21d-5ef7-45ec-b427-028634c7c82a" providerId="ADAL" clId="{D5A7086B-B22E-4120-B0B4-3BC2B6C236C6}" dt="2022-08-05T05:28:58.062" v="3317" actId="20577"/>
          <ac:graphicFrameMkLst>
            <pc:docMk/>
            <pc:sldMk cId="2887196329" sldId="1223"/>
            <ac:graphicFrameMk id="4" creationId="{908B66F2-B57A-4FF9-8FAA-B430F07DD88A}"/>
          </ac:graphicFrameMkLst>
        </pc:graphicFrameChg>
      </pc:sldChg>
      <pc:sldChg chg="modSp mod">
        <pc:chgData name="渡邉 一生／先端技術／JRI (watanabe kazuo)" userId="cdd4a21d-5ef7-45ec-b427-028634c7c82a" providerId="ADAL" clId="{D5A7086B-B22E-4120-B0B4-3BC2B6C236C6}" dt="2022-08-05T01:50:35.304" v="43" actId="20577"/>
        <pc:sldMkLst>
          <pc:docMk/>
          <pc:sldMk cId="598871386" sldId="1224"/>
        </pc:sldMkLst>
        <pc:graphicFrameChg chg="modGraphic">
          <ac:chgData name="渡邉 一生／先端技術／JRI (watanabe kazuo)" userId="cdd4a21d-5ef7-45ec-b427-028634c7c82a" providerId="ADAL" clId="{D5A7086B-B22E-4120-B0B4-3BC2B6C236C6}" dt="2022-08-05T01:50:35.304" v="43" actId="20577"/>
          <ac:graphicFrameMkLst>
            <pc:docMk/>
            <pc:sldMk cId="598871386" sldId="1224"/>
            <ac:graphicFrameMk id="6" creationId="{C0EE28F4-522A-4770-8849-15BF34BB0461}"/>
          </ac:graphicFrameMkLst>
        </pc:graphicFrameChg>
      </pc:sldChg>
      <pc:sldChg chg="delSp modSp mod">
        <pc:chgData name="渡邉 一生／先端技術／JRI (watanabe kazuo)" userId="cdd4a21d-5ef7-45ec-b427-028634c7c82a" providerId="ADAL" clId="{D5A7086B-B22E-4120-B0B4-3BC2B6C236C6}" dt="2022-08-05T05:27:29.471" v="3236" actId="1036"/>
        <pc:sldMkLst>
          <pc:docMk/>
          <pc:sldMk cId="3293604932" sldId="1226"/>
        </pc:sldMkLst>
        <pc:spChg chg="mod">
          <ac:chgData name="渡邉 一生／先端技術／JRI (watanabe kazuo)" userId="cdd4a21d-5ef7-45ec-b427-028634c7c82a" providerId="ADAL" clId="{D5A7086B-B22E-4120-B0B4-3BC2B6C236C6}" dt="2022-08-05T05:27:20.053" v="3212" actId="14100"/>
          <ac:spMkLst>
            <pc:docMk/>
            <pc:sldMk cId="3293604932" sldId="1226"/>
            <ac:spMk id="4" creationId="{BFE25CFB-69B0-4DA3-96CC-3A5990BCE297}"/>
          </ac:spMkLst>
        </pc:spChg>
        <pc:spChg chg="mod">
          <ac:chgData name="渡邉 一生／先端技術／JRI (watanabe kazuo)" userId="cdd4a21d-5ef7-45ec-b427-028634c7c82a" providerId="ADAL" clId="{D5A7086B-B22E-4120-B0B4-3BC2B6C236C6}" dt="2022-08-05T05:27:29.471" v="3236" actId="1036"/>
          <ac:spMkLst>
            <pc:docMk/>
            <pc:sldMk cId="3293604932" sldId="1226"/>
            <ac:spMk id="7" creationId="{A6355876-9A0E-4D6E-9951-F95B8C47A0BF}"/>
          </ac:spMkLst>
        </pc:spChg>
        <pc:spChg chg="mod">
          <ac:chgData name="渡邉 一生／先端技術／JRI (watanabe kazuo)" userId="cdd4a21d-5ef7-45ec-b427-028634c7c82a" providerId="ADAL" clId="{D5A7086B-B22E-4120-B0B4-3BC2B6C236C6}" dt="2022-08-05T05:27:29.471" v="3236" actId="1036"/>
          <ac:spMkLst>
            <pc:docMk/>
            <pc:sldMk cId="3293604932" sldId="1226"/>
            <ac:spMk id="8" creationId="{23179061-1EB3-44EA-9D04-057C3538C424}"/>
          </ac:spMkLst>
        </pc:spChg>
        <pc:spChg chg="mod">
          <ac:chgData name="渡邉 一生／先端技術／JRI (watanabe kazuo)" userId="cdd4a21d-5ef7-45ec-b427-028634c7c82a" providerId="ADAL" clId="{D5A7086B-B22E-4120-B0B4-3BC2B6C236C6}" dt="2022-08-05T05:27:29.471" v="3236" actId="1036"/>
          <ac:spMkLst>
            <pc:docMk/>
            <pc:sldMk cId="3293604932" sldId="1226"/>
            <ac:spMk id="10" creationId="{816733CD-310A-4AF3-909F-496D337792D0}"/>
          </ac:spMkLst>
        </pc:spChg>
        <pc:spChg chg="mod">
          <ac:chgData name="渡邉 一生／先端技術／JRI (watanabe kazuo)" userId="cdd4a21d-5ef7-45ec-b427-028634c7c82a" providerId="ADAL" clId="{D5A7086B-B22E-4120-B0B4-3BC2B6C236C6}" dt="2022-08-05T05:27:29.471" v="3236" actId="1036"/>
          <ac:spMkLst>
            <pc:docMk/>
            <pc:sldMk cId="3293604932" sldId="1226"/>
            <ac:spMk id="11" creationId="{B9D1794C-1021-4174-9523-A63AD1A12521}"/>
          </ac:spMkLst>
        </pc:spChg>
        <pc:spChg chg="del">
          <ac:chgData name="渡邉 一生／先端技術／JRI (watanabe kazuo)" userId="cdd4a21d-5ef7-45ec-b427-028634c7c82a" providerId="ADAL" clId="{D5A7086B-B22E-4120-B0B4-3BC2B6C236C6}" dt="2022-08-05T05:27:25.038" v="3213" actId="478"/>
          <ac:spMkLst>
            <pc:docMk/>
            <pc:sldMk cId="3293604932" sldId="1226"/>
            <ac:spMk id="12" creationId="{3DDE06D0-40C3-4E3F-ADB6-5DF7584AD157}"/>
          </ac:spMkLst>
        </pc:spChg>
        <pc:spChg chg="mod">
          <ac:chgData name="渡邉 一生／先端技術／JRI (watanabe kazuo)" userId="cdd4a21d-5ef7-45ec-b427-028634c7c82a" providerId="ADAL" clId="{D5A7086B-B22E-4120-B0B4-3BC2B6C236C6}" dt="2022-08-05T05:27:29.471" v="3236" actId="1036"/>
          <ac:spMkLst>
            <pc:docMk/>
            <pc:sldMk cId="3293604932" sldId="1226"/>
            <ac:spMk id="16" creationId="{8904EF45-09FC-4A37-B2B1-A7D14BD0788E}"/>
          </ac:spMkLst>
        </pc:spChg>
        <pc:spChg chg="mod">
          <ac:chgData name="渡邉 一生／先端技術／JRI (watanabe kazuo)" userId="cdd4a21d-5ef7-45ec-b427-028634c7c82a" providerId="ADAL" clId="{D5A7086B-B22E-4120-B0B4-3BC2B6C236C6}" dt="2022-08-05T05:27:29.471" v="3236" actId="1036"/>
          <ac:spMkLst>
            <pc:docMk/>
            <pc:sldMk cId="3293604932" sldId="1226"/>
            <ac:spMk id="17" creationId="{FC5566E6-822C-48A9-9DF4-754C980EC16B}"/>
          </ac:spMkLst>
        </pc:spChg>
        <pc:spChg chg="mod">
          <ac:chgData name="渡邉 一生／先端技術／JRI (watanabe kazuo)" userId="cdd4a21d-5ef7-45ec-b427-028634c7c82a" providerId="ADAL" clId="{D5A7086B-B22E-4120-B0B4-3BC2B6C236C6}" dt="2022-08-05T05:27:29.471" v="3236" actId="1036"/>
          <ac:spMkLst>
            <pc:docMk/>
            <pc:sldMk cId="3293604932" sldId="1226"/>
            <ac:spMk id="22" creationId="{A4723D1B-9CE9-41EF-BE0B-4BD12DFC98D8}"/>
          </ac:spMkLst>
        </pc:spChg>
        <pc:spChg chg="mod">
          <ac:chgData name="渡邉 一生／先端技術／JRI (watanabe kazuo)" userId="cdd4a21d-5ef7-45ec-b427-028634c7c82a" providerId="ADAL" clId="{D5A7086B-B22E-4120-B0B4-3BC2B6C236C6}" dt="2022-08-05T05:27:29.471" v="3236" actId="1036"/>
          <ac:spMkLst>
            <pc:docMk/>
            <pc:sldMk cId="3293604932" sldId="1226"/>
            <ac:spMk id="23" creationId="{8A65C135-D660-440F-8B8E-CB36214F6B3A}"/>
          </ac:spMkLst>
        </pc:spChg>
        <pc:spChg chg="mod">
          <ac:chgData name="渡邉 一生／先端技術／JRI (watanabe kazuo)" userId="cdd4a21d-5ef7-45ec-b427-028634c7c82a" providerId="ADAL" clId="{D5A7086B-B22E-4120-B0B4-3BC2B6C236C6}" dt="2022-08-05T05:27:29.471" v="3236" actId="1036"/>
          <ac:spMkLst>
            <pc:docMk/>
            <pc:sldMk cId="3293604932" sldId="1226"/>
            <ac:spMk id="24" creationId="{387E4EBF-3FE3-45A1-80B8-21B1DA3B516C}"/>
          </ac:spMkLst>
        </pc:spChg>
        <pc:spChg chg="mod">
          <ac:chgData name="渡邉 一生／先端技術／JRI (watanabe kazuo)" userId="cdd4a21d-5ef7-45ec-b427-028634c7c82a" providerId="ADAL" clId="{D5A7086B-B22E-4120-B0B4-3BC2B6C236C6}" dt="2022-08-05T05:27:29.471" v="3236" actId="1036"/>
          <ac:spMkLst>
            <pc:docMk/>
            <pc:sldMk cId="3293604932" sldId="1226"/>
            <ac:spMk id="25" creationId="{CD95EFC3-E3E2-464A-B9F5-41AE9E52B7A4}"/>
          </ac:spMkLst>
        </pc:spChg>
        <pc:spChg chg="mod">
          <ac:chgData name="渡邉 一生／先端技術／JRI (watanabe kazuo)" userId="cdd4a21d-5ef7-45ec-b427-028634c7c82a" providerId="ADAL" clId="{D5A7086B-B22E-4120-B0B4-3BC2B6C236C6}" dt="2022-08-05T05:27:29.471" v="3236" actId="1036"/>
          <ac:spMkLst>
            <pc:docMk/>
            <pc:sldMk cId="3293604932" sldId="1226"/>
            <ac:spMk id="26" creationId="{E0D2C5B5-4BF5-4D66-97EE-05DA42E3A47E}"/>
          </ac:spMkLst>
        </pc:spChg>
        <pc:spChg chg="mod">
          <ac:chgData name="渡邉 一生／先端技術／JRI (watanabe kazuo)" userId="cdd4a21d-5ef7-45ec-b427-028634c7c82a" providerId="ADAL" clId="{D5A7086B-B22E-4120-B0B4-3BC2B6C236C6}" dt="2022-08-05T05:27:29.471" v="3236" actId="1036"/>
          <ac:spMkLst>
            <pc:docMk/>
            <pc:sldMk cId="3293604932" sldId="1226"/>
            <ac:spMk id="29" creationId="{11FB226C-D730-4112-9C19-3027C4EB8DBD}"/>
          </ac:spMkLst>
        </pc:spChg>
        <pc:picChg chg="mod">
          <ac:chgData name="渡邉 一生／先端技術／JRI (watanabe kazuo)" userId="cdd4a21d-5ef7-45ec-b427-028634c7c82a" providerId="ADAL" clId="{D5A7086B-B22E-4120-B0B4-3BC2B6C236C6}" dt="2022-08-05T05:27:29.471" v="3236" actId="1036"/>
          <ac:picMkLst>
            <pc:docMk/>
            <pc:sldMk cId="3293604932" sldId="1226"/>
            <ac:picMk id="15" creationId="{BC356671-4F36-4D64-9F1D-B1F992286340}"/>
          </ac:picMkLst>
        </pc:picChg>
        <pc:cxnChg chg="mod">
          <ac:chgData name="渡邉 一生／先端技術／JRI (watanabe kazuo)" userId="cdd4a21d-5ef7-45ec-b427-028634c7c82a" providerId="ADAL" clId="{D5A7086B-B22E-4120-B0B4-3BC2B6C236C6}" dt="2022-08-05T05:27:29.471" v="3236" actId="1036"/>
          <ac:cxnSpMkLst>
            <pc:docMk/>
            <pc:sldMk cId="3293604932" sldId="1226"/>
            <ac:cxnSpMk id="19" creationId="{5275A3D6-C90B-400B-B52F-A82973840410}"/>
          </ac:cxnSpMkLst>
        </pc:cxnChg>
        <pc:cxnChg chg="mod">
          <ac:chgData name="渡邉 一生／先端技術／JRI (watanabe kazuo)" userId="cdd4a21d-5ef7-45ec-b427-028634c7c82a" providerId="ADAL" clId="{D5A7086B-B22E-4120-B0B4-3BC2B6C236C6}" dt="2022-08-05T05:27:29.471" v="3236" actId="1036"/>
          <ac:cxnSpMkLst>
            <pc:docMk/>
            <pc:sldMk cId="3293604932" sldId="1226"/>
            <ac:cxnSpMk id="20" creationId="{E92F6D5F-6DC2-49C0-9B92-C143C8D6F84A}"/>
          </ac:cxnSpMkLst>
        </pc:cxnChg>
      </pc:sldChg>
      <pc:sldChg chg="del">
        <pc:chgData name="渡邉 一生／先端技術／JRI (watanabe kazuo)" userId="cdd4a21d-5ef7-45ec-b427-028634c7c82a" providerId="ADAL" clId="{D5A7086B-B22E-4120-B0B4-3BC2B6C236C6}" dt="2022-08-05T01:51:54.802" v="245" actId="47"/>
        <pc:sldMkLst>
          <pc:docMk/>
          <pc:sldMk cId="553268986" sldId="1227"/>
        </pc:sldMkLst>
      </pc:sldChg>
      <pc:sldChg chg="addSp delSp modSp add mod">
        <pc:chgData name="渡邉 一生／先端技術／JRI (watanabe kazuo)" userId="cdd4a21d-5ef7-45ec-b427-028634c7c82a" providerId="ADAL" clId="{D5A7086B-B22E-4120-B0B4-3BC2B6C236C6}" dt="2022-08-05T05:28:09.634" v="3285" actId="20577"/>
        <pc:sldMkLst>
          <pc:docMk/>
          <pc:sldMk cId="1206949060" sldId="1227"/>
        </pc:sldMkLst>
        <pc:spChg chg="mod">
          <ac:chgData name="渡邉 一生／先端技術／JRI (watanabe kazuo)" userId="cdd4a21d-5ef7-45ec-b427-028634c7c82a" providerId="ADAL" clId="{D5A7086B-B22E-4120-B0B4-3BC2B6C236C6}" dt="2022-08-05T05:14:59.947" v="2552" actId="20577"/>
          <ac:spMkLst>
            <pc:docMk/>
            <pc:sldMk cId="1206949060" sldId="1227"/>
            <ac:spMk id="2" creationId="{936522AA-AD10-4714-A855-F4FCA5B67436}"/>
          </ac:spMkLst>
        </pc:spChg>
        <pc:spChg chg="mod">
          <ac:chgData name="渡邉 一生／先端技術／JRI (watanabe kazuo)" userId="cdd4a21d-5ef7-45ec-b427-028634c7c82a" providerId="ADAL" clId="{D5A7086B-B22E-4120-B0B4-3BC2B6C236C6}" dt="2022-08-05T01:52:59.509" v="445" actId="20577"/>
          <ac:spMkLst>
            <pc:docMk/>
            <pc:sldMk cId="1206949060" sldId="1227"/>
            <ac:spMk id="4" creationId="{BFE25CFB-69B0-4DA3-96CC-3A5990BCE297}"/>
          </ac:spMkLst>
        </pc:spChg>
        <pc:spChg chg="add mod">
          <ac:chgData name="渡邉 一生／先端技術／JRI (watanabe kazuo)" userId="cdd4a21d-5ef7-45ec-b427-028634c7c82a" providerId="ADAL" clId="{D5A7086B-B22E-4120-B0B4-3BC2B6C236C6}" dt="2022-08-05T05:28:09.634" v="3285" actId="20577"/>
          <ac:spMkLst>
            <pc:docMk/>
            <pc:sldMk cId="1206949060" sldId="1227"/>
            <ac:spMk id="5" creationId="{90427350-DEEB-4EE3-ADA1-4B6CCFDB249F}"/>
          </ac:spMkLst>
        </pc:spChg>
        <pc:spChg chg="del">
          <ac:chgData name="渡邉 一生／先端技術／JRI (watanabe kazuo)" userId="cdd4a21d-5ef7-45ec-b427-028634c7c82a" providerId="ADAL" clId="{D5A7086B-B22E-4120-B0B4-3BC2B6C236C6}" dt="2022-08-05T01:52:47.418" v="387" actId="478"/>
          <ac:spMkLst>
            <pc:docMk/>
            <pc:sldMk cId="1206949060" sldId="1227"/>
            <ac:spMk id="7" creationId="{A6355876-9A0E-4D6E-9951-F95B8C47A0BF}"/>
          </ac:spMkLst>
        </pc:spChg>
        <pc:spChg chg="del">
          <ac:chgData name="渡邉 一生／先端技術／JRI (watanabe kazuo)" userId="cdd4a21d-5ef7-45ec-b427-028634c7c82a" providerId="ADAL" clId="{D5A7086B-B22E-4120-B0B4-3BC2B6C236C6}" dt="2022-08-05T01:52:47.418" v="387" actId="478"/>
          <ac:spMkLst>
            <pc:docMk/>
            <pc:sldMk cId="1206949060" sldId="1227"/>
            <ac:spMk id="8" creationId="{23179061-1EB3-44EA-9D04-057C3538C424}"/>
          </ac:spMkLst>
        </pc:spChg>
        <pc:spChg chg="del">
          <ac:chgData name="渡邉 一生／先端技術／JRI (watanabe kazuo)" userId="cdd4a21d-5ef7-45ec-b427-028634c7c82a" providerId="ADAL" clId="{D5A7086B-B22E-4120-B0B4-3BC2B6C236C6}" dt="2022-08-05T01:52:47.418" v="387" actId="478"/>
          <ac:spMkLst>
            <pc:docMk/>
            <pc:sldMk cId="1206949060" sldId="1227"/>
            <ac:spMk id="10" creationId="{816733CD-310A-4AF3-909F-496D337792D0}"/>
          </ac:spMkLst>
        </pc:spChg>
        <pc:spChg chg="del">
          <ac:chgData name="渡邉 一生／先端技術／JRI (watanabe kazuo)" userId="cdd4a21d-5ef7-45ec-b427-028634c7c82a" providerId="ADAL" clId="{D5A7086B-B22E-4120-B0B4-3BC2B6C236C6}" dt="2022-08-05T01:52:47.418" v="387" actId="478"/>
          <ac:spMkLst>
            <pc:docMk/>
            <pc:sldMk cId="1206949060" sldId="1227"/>
            <ac:spMk id="11" creationId="{B9D1794C-1021-4174-9523-A63AD1A12521}"/>
          </ac:spMkLst>
        </pc:spChg>
        <pc:spChg chg="del">
          <ac:chgData name="渡邉 一生／先端技術／JRI (watanabe kazuo)" userId="cdd4a21d-5ef7-45ec-b427-028634c7c82a" providerId="ADAL" clId="{D5A7086B-B22E-4120-B0B4-3BC2B6C236C6}" dt="2022-08-05T01:52:47.418" v="387" actId="478"/>
          <ac:spMkLst>
            <pc:docMk/>
            <pc:sldMk cId="1206949060" sldId="1227"/>
            <ac:spMk id="12" creationId="{3DDE06D0-40C3-4E3F-ADB6-5DF7584AD157}"/>
          </ac:spMkLst>
        </pc:spChg>
        <pc:spChg chg="del">
          <ac:chgData name="渡邉 一生／先端技術／JRI (watanabe kazuo)" userId="cdd4a21d-5ef7-45ec-b427-028634c7c82a" providerId="ADAL" clId="{D5A7086B-B22E-4120-B0B4-3BC2B6C236C6}" dt="2022-08-05T01:52:47.418" v="387" actId="478"/>
          <ac:spMkLst>
            <pc:docMk/>
            <pc:sldMk cId="1206949060" sldId="1227"/>
            <ac:spMk id="16" creationId="{8904EF45-09FC-4A37-B2B1-A7D14BD0788E}"/>
          </ac:spMkLst>
        </pc:spChg>
        <pc:spChg chg="del">
          <ac:chgData name="渡邉 一生／先端技術／JRI (watanabe kazuo)" userId="cdd4a21d-5ef7-45ec-b427-028634c7c82a" providerId="ADAL" clId="{D5A7086B-B22E-4120-B0B4-3BC2B6C236C6}" dt="2022-08-05T01:52:47.418" v="387" actId="478"/>
          <ac:spMkLst>
            <pc:docMk/>
            <pc:sldMk cId="1206949060" sldId="1227"/>
            <ac:spMk id="17" creationId="{FC5566E6-822C-48A9-9DF4-754C980EC16B}"/>
          </ac:spMkLst>
        </pc:spChg>
        <pc:spChg chg="del">
          <ac:chgData name="渡邉 一生／先端技術／JRI (watanabe kazuo)" userId="cdd4a21d-5ef7-45ec-b427-028634c7c82a" providerId="ADAL" clId="{D5A7086B-B22E-4120-B0B4-3BC2B6C236C6}" dt="2022-08-05T01:52:47.418" v="387" actId="478"/>
          <ac:spMkLst>
            <pc:docMk/>
            <pc:sldMk cId="1206949060" sldId="1227"/>
            <ac:spMk id="22" creationId="{A4723D1B-9CE9-41EF-BE0B-4BD12DFC98D8}"/>
          </ac:spMkLst>
        </pc:spChg>
        <pc:spChg chg="del">
          <ac:chgData name="渡邉 一生／先端技術／JRI (watanabe kazuo)" userId="cdd4a21d-5ef7-45ec-b427-028634c7c82a" providerId="ADAL" clId="{D5A7086B-B22E-4120-B0B4-3BC2B6C236C6}" dt="2022-08-05T01:52:47.418" v="387" actId="478"/>
          <ac:spMkLst>
            <pc:docMk/>
            <pc:sldMk cId="1206949060" sldId="1227"/>
            <ac:spMk id="23" creationId="{8A65C135-D660-440F-8B8E-CB36214F6B3A}"/>
          </ac:spMkLst>
        </pc:spChg>
        <pc:spChg chg="del">
          <ac:chgData name="渡邉 一生／先端技術／JRI (watanabe kazuo)" userId="cdd4a21d-5ef7-45ec-b427-028634c7c82a" providerId="ADAL" clId="{D5A7086B-B22E-4120-B0B4-3BC2B6C236C6}" dt="2022-08-05T01:52:47.418" v="387" actId="478"/>
          <ac:spMkLst>
            <pc:docMk/>
            <pc:sldMk cId="1206949060" sldId="1227"/>
            <ac:spMk id="24" creationId="{387E4EBF-3FE3-45A1-80B8-21B1DA3B516C}"/>
          </ac:spMkLst>
        </pc:spChg>
        <pc:spChg chg="del">
          <ac:chgData name="渡邉 一生／先端技術／JRI (watanabe kazuo)" userId="cdd4a21d-5ef7-45ec-b427-028634c7c82a" providerId="ADAL" clId="{D5A7086B-B22E-4120-B0B4-3BC2B6C236C6}" dt="2022-08-05T01:52:47.418" v="387" actId="478"/>
          <ac:spMkLst>
            <pc:docMk/>
            <pc:sldMk cId="1206949060" sldId="1227"/>
            <ac:spMk id="25" creationId="{CD95EFC3-E3E2-464A-B9F5-41AE9E52B7A4}"/>
          </ac:spMkLst>
        </pc:spChg>
        <pc:spChg chg="del">
          <ac:chgData name="渡邉 一生／先端技術／JRI (watanabe kazuo)" userId="cdd4a21d-5ef7-45ec-b427-028634c7c82a" providerId="ADAL" clId="{D5A7086B-B22E-4120-B0B4-3BC2B6C236C6}" dt="2022-08-05T01:52:47.418" v="387" actId="478"/>
          <ac:spMkLst>
            <pc:docMk/>
            <pc:sldMk cId="1206949060" sldId="1227"/>
            <ac:spMk id="26" creationId="{E0D2C5B5-4BF5-4D66-97EE-05DA42E3A47E}"/>
          </ac:spMkLst>
        </pc:spChg>
        <pc:spChg chg="del">
          <ac:chgData name="渡邉 一生／先端技術／JRI (watanabe kazuo)" userId="cdd4a21d-5ef7-45ec-b427-028634c7c82a" providerId="ADAL" clId="{D5A7086B-B22E-4120-B0B4-3BC2B6C236C6}" dt="2022-08-05T01:52:47.418" v="387" actId="478"/>
          <ac:spMkLst>
            <pc:docMk/>
            <pc:sldMk cId="1206949060" sldId="1227"/>
            <ac:spMk id="29" creationId="{11FB226C-D730-4112-9C19-3027C4EB8DBD}"/>
          </ac:spMkLst>
        </pc:spChg>
        <pc:graphicFrameChg chg="add mod modGraphic">
          <ac:chgData name="渡邉 一生／先端技術／JRI (watanabe kazuo)" userId="cdd4a21d-5ef7-45ec-b427-028634c7c82a" providerId="ADAL" clId="{D5A7086B-B22E-4120-B0B4-3BC2B6C236C6}" dt="2022-08-05T02:04:57.638" v="1953" actId="207"/>
          <ac:graphicFrameMkLst>
            <pc:docMk/>
            <pc:sldMk cId="1206949060" sldId="1227"/>
            <ac:graphicFrameMk id="3" creationId="{426FA88A-630B-498F-9749-F02E909D6F04}"/>
          </ac:graphicFrameMkLst>
        </pc:graphicFrameChg>
        <pc:picChg chg="del">
          <ac:chgData name="渡邉 一生／先端技術／JRI (watanabe kazuo)" userId="cdd4a21d-5ef7-45ec-b427-028634c7c82a" providerId="ADAL" clId="{D5A7086B-B22E-4120-B0B4-3BC2B6C236C6}" dt="2022-08-05T01:52:47.418" v="387" actId="478"/>
          <ac:picMkLst>
            <pc:docMk/>
            <pc:sldMk cId="1206949060" sldId="1227"/>
            <ac:picMk id="15" creationId="{BC356671-4F36-4D64-9F1D-B1F992286340}"/>
          </ac:picMkLst>
        </pc:picChg>
        <pc:cxnChg chg="del mod">
          <ac:chgData name="渡邉 一生／先端技術／JRI (watanabe kazuo)" userId="cdd4a21d-5ef7-45ec-b427-028634c7c82a" providerId="ADAL" clId="{D5A7086B-B22E-4120-B0B4-3BC2B6C236C6}" dt="2022-08-05T01:52:47.418" v="387" actId="478"/>
          <ac:cxnSpMkLst>
            <pc:docMk/>
            <pc:sldMk cId="1206949060" sldId="1227"/>
            <ac:cxnSpMk id="19" creationId="{5275A3D6-C90B-400B-B52F-A82973840410}"/>
          </ac:cxnSpMkLst>
        </pc:cxnChg>
        <pc:cxnChg chg="del mod">
          <ac:chgData name="渡邉 一生／先端技術／JRI (watanabe kazuo)" userId="cdd4a21d-5ef7-45ec-b427-028634c7c82a" providerId="ADAL" clId="{D5A7086B-B22E-4120-B0B4-3BC2B6C236C6}" dt="2022-08-05T01:52:47.418" v="387" actId="478"/>
          <ac:cxnSpMkLst>
            <pc:docMk/>
            <pc:sldMk cId="1206949060" sldId="1227"/>
            <ac:cxnSpMk id="20" creationId="{E92F6D5F-6DC2-49C0-9B92-C143C8D6F84A}"/>
          </ac:cxnSpMkLst>
        </pc:cxnChg>
      </pc:sldChg>
      <pc:sldChg chg="new del">
        <pc:chgData name="渡邉 一生／先端技術／JRI (watanabe kazuo)" userId="cdd4a21d-5ef7-45ec-b427-028634c7c82a" providerId="ADAL" clId="{D5A7086B-B22E-4120-B0B4-3BC2B6C236C6}" dt="2022-08-05T01:52:07.814" v="247" actId="47"/>
        <pc:sldMkLst>
          <pc:docMk/>
          <pc:sldMk cId="2670825513" sldId="1227"/>
        </pc:sldMkLst>
      </pc:sldChg>
      <pc:sldChg chg="addSp delSp modSp add mod">
        <pc:chgData name="渡邉 一生／先端技術／JRI (watanabe kazuo)" userId="cdd4a21d-5ef7-45ec-b427-028634c7c82a" providerId="ADAL" clId="{D5A7086B-B22E-4120-B0B4-3BC2B6C236C6}" dt="2022-08-05T08:27:12.336" v="3623" actId="404"/>
        <pc:sldMkLst>
          <pc:docMk/>
          <pc:sldMk cId="2838493311" sldId="1228"/>
        </pc:sldMkLst>
        <pc:spChg chg="mod">
          <ac:chgData name="渡邉 一生／先端技術／JRI (watanabe kazuo)" userId="cdd4a21d-5ef7-45ec-b427-028634c7c82a" providerId="ADAL" clId="{D5A7086B-B22E-4120-B0B4-3BC2B6C236C6}" dt="2022-08-05T05:09:35.448" v="2054" actId="2711"/>
          <ac:spMkLst>
            <pc:docMk/>
            <pc:sldMk cId="2838493311" sldId="1228"/>
            <ac:spMk id="2" creationId="{936522AA-AD10-4714-A855-F4FCA5B67436}"/>
          </ac:spMkLst>
        </pc:spChg>
        <pc:spChg chg="mod">
          <ac:chgData name="渡邉 一生／先端技術／JRI (watanabe kazuo)" userId="cdd4a21d-5ef7-45ec-b427-028634c7c82a" providerId="ADAL" clId="{D5A7086B-B22E-4120-B0B4-3BC2B6C236C6}" dt="2022-08-05T05:12:53.515" v="2452" actId="20577"/>
          <ac:spMkLst>
            <pc:docMk/>
            <pc:sldMk cId="2838493311" sldId="1228"/>
            <ac:spMk id="4" creationId="{BFE25CFB-69B0-4DA3-96CC-3A5990BCE297}"/>
          </ac:spMkLst>
        </pc:spChg>
        <pc:spChg chg="add mod">
          <ac:chgData name="渡邉 一生／先端技術／JRI (watanabe kazuo)" userId="cdd4a21d-5ef7-45ec-b427-028634c7c82a" providerId="ADAL" clId="{D5A7086B-B22E-4120-B0B4-3BC2B6C236C6}" dt="2022-08-05T05:13:25.230" v="2534" actId="1076"/>
          <ac:spMkLst>
            <pc:docMk/>
            <pc:sldMk cId="2838493311" sldId="1228"/>
            <ac:spMk id="5" creationId="{06D6A7F7-0C12-42A8-A593-6B58E3E64B2F}"/>
          </ac:spMkLst>
        </pc:spChg>
        <pc:spChg chg="add mod">
          <ac:chgData name="渡邉 一生／先端技術／JRI (watanabe kazuo)" userId="cdd4a21d-5ef7-45ec-b427-028634c7c82a" providerId="ADAL" clId="{D5A7086B-B22E-4120-B0B4-3BC2B6C236C6}" dt="2022-08-05T08:23:42.249" v="3396" actId="1076"/>
          <ac:spMkLst>
            <pc:docMk/>
            <pc:sldMk cId="2838493311" sldId="1228"/>
            <ac:spMk id="6" creationId="{B846A1A6-FCE8-40C0-B765-65461F5A5CC2}"/>
          </ac:spMkLst>
        </pc:spChg>
        <pc:spChg chg="del">
          <ac:chgData name="渡邉 一生／先端技術／JRI (watanabe kazuo)" userId="cdd4a21d-5ef7-45ec-b427-028634c7c82a" providerId="ADAL" clId="{D5A7086B-B22E-4120-B0B4-3BC2B6C236C6}" dt="2022-08-05T05:09:40.520" v="2055" actId="478"/>
          <ac:spMkLst>
            <pc:docMk/>
            <pc:sldMk cId="2838493311" sldId="1228"/>
            <ac:spMk id="7" creationId="{A6355876-9A0E-4D6E-9951-F95B8C47A0BF}"/>
          </ac:spMkLst>
        </pc:spChg>
        <pc:spChg chg="add mod">
          <ac:chgData name="渡邉 一生／先端技術／JRI (watanabe kazuo)" userId="cdd4a21d-5ef7-45ec-b427-028634c7c82a" providerId="ADAL" clId="{D5A7086B-B22E-4120-B0B4-3BC2B6C236C6}" dt="2022-08-05T08:27:12.336" v="3623" actId="404"/>
          <ac:spMkLst>
            <pc:docMk/>
            <pc:sldMk cId="2838493311" sldId="1228"/>
            <ac:spMk id="7" creationId="{C11C4E0D-2BF8-47FD-A2BE-117C24561977}"/>
          </ac:spMkLst>
        </pc:spChg>
        <pc:spChg chg="del">
          <ac:chgData name="渡邉 一生／先端技術／JRI (watanabe kazuo)" userId="cdd4a21d-5ef7-45ec-b427-028634c7c82a" providerId="ADAL" clId="{D5A7086B-B22E-4120-B0B4-3BC2B6C236C6}" dt="2022-08-05T05:09:40.520" v="2055" actId="478"/>
          <ac:spMkLst>
            <pc:docMk/>
            <pc:sldMk cId="2838493311" sldId="1228"/>
            <ac:spMk id="8" creationId="{23179061-1EB3-44EA-9D04-057C3538C424}"/>
          </ac:spMkLst>
        </pc:spChg>
        <pc:spChg chg="add del mod">
          <ac:chgData name="渡邉 一生／先端技術／JRI (watanabe kazuo)" userId="cdd4a21d-5ef7-45ec-b427-028634c7c82a" providerId="ADAL" clId="{D5A7086B-B22E-4120-B0B4-3BC2B6C236C6}" dt="2022-08-05T08:25:25.464" v="3489" actId="478"/>
          <ac:spMkLst>
            <pc:docMk/>
            <pc:sldMk cId="2838493311" sldId="1228"/>
            <ac:spMk id="9" creationId="{3D8EA014-B497-49E8-9BDA-A082C56D602F}"/>
          </ac:spMkLst>
        </pc:spChg>
        <pc:spChg chg="add del mod">
          <ac:chgData name="渡邉 一生／先端技術／JRI (watanabe kazuo)" userId="cdd4a21d-5ef7-45ec-b427-028634c7c82a" providerId="ADAL" clId="{D5A7086B-B22E-4120-B0B4-3BC2B6C236C6}" dt="2022-08-05T08:26:47.783" v="3570" actId="478"/>
          <ac:spMkLst>
            <pc:docMk/>
            <pc:sldMk cId="2838493311" sldId="1228"/>
            <ac:spMk id="10" creationId="{6991820A-7F5D-4ACC-A72E-2463EA8C75B1}"/>
          </ac:spMkLst>
        </pc:spChg>
        <pc:spChg chg="del">
          <ac:chgData name="渡邉 一生／先端技術／JRI (watanabe kazuo)" userId="cdd4a21d-5ef7-45ec-b427-028634c7c82a" providerId="ADAL" clId="{D5A7086B-B22E-4120-B0B4-3BC2B6C236C6}" dt="2022-08-05T05:09:40.520" v="2055" actId="478"/>
          <ac:spMkLst>
            <pc:docMk/>
            <pc:sldMk cId="2838493311" sldId="1228"/>
            <ac:spMk id="10" creationId="{816733CD-310A-4AF3-909F-496D337792D0}"/>
          </ac:spMkLst>
        </pc:spChg>
        <pc:spChg chg="add del mod">
          <ac:chgData name="渡邉 一生／先端技術／JRI (watanabe kazuo)" userId="cdd4a21d-5ef7-45ec-b427-028634c7c82a" providerId="ADAL" clId="{D5A7086B-B22E-4120-B0B4-3BC2B6C236C6}" dt="2022-08-05T08:26:32.830" v="3563" actId="478"/>
          <ac:spMkLst>
            <pc:docMk/>
            <pc:sldMk cId="2838493311" sldId="1228"/>
            <ac:spMk id="11" creationId="{2ED6F31E-9410-4DB2-9391-6D9BD40B94B3}"/>
          </ac:spMkLst>
        </pc:spChg>
        <pc:spChg chg="del">
          <ac:chgData name="渡邉 一生／先端技術／JRI (watanabe kazuo)" userId="cdd4a21d-5ef7-45ec-b427-028634c7c82a" providerId="ADAL" clId="{D5A7086B-B22E-4120-B0B4-3BC2B6C236C6}" dt="2022-08-05T05:09:43.203" v="2056" actId="478"/>
          <ac:spMkLst>
            <pc:docMk/>
            <pc:sldMk cId="2838493311" sldId="1228"/>
            <ac:spMk id="11" creationId="{B9D1794C-1021-4174-9523-A63AD1A12521}"/>
          </ac:spMkLst>
        </pc:spChg>
        <pc:spChg chg="del">
          <ac:chgData name="渡邉 一生／先端技術／JRI (watanabe kazuo)" userId="cdd4a21d-5ef7-45ec-b427-028634c7c82a" providerId="ADAL" clId="{D5A7086B-B22E-4120-B0B4-3BC2B6C236C6}" dt="2022-08-05T05:09:40.520" v="2055" actId="478"/>
          <ac:spMkLst>
            <pc:docMk/>
            <pc:sldMk cId="2838493311" sldId="1228"/>
            <ac:spMk id="12" creationId="{3DDE06D0-40C3-4E3F-ADB6-5DF7584AD157}"/>
          </ac:spMkLst>
        </pc:spChg>
        <pc:spChg chg="del">
          <ac:chgData name="渡邉 一生／先端技術／JRI (watanabe kazuo)" userId="cdd4a21d-5ef7-45ec-b427-028634c7c82a" providerId="ADAL" clId="{D5A7086B-B22E-4120-B0B4-3BC2B6C236C6}" dt="2022-08-05T05:09:40.520" v="2055" actId="478"/>
          <ac:spMkLst>
            <pc:docMk/>
            <pc:sldMk cId="2838493311" sldId="1228"/>
            <ac:spMk id="16" creationId="{8904EF45-09FC-4A37-B2B1-A7D14BD0788E}"/>
          </ac:spMkLst>
        </pc:spChg>
        <pc:spChg chg="del">
          <ac:chgData name="渡邉 一生／先端技術／JRI (watanabe kazuo)" userId="cdd4a21d-5ef7-45ec-b427-028634c7c82a" providerId="ADAL" clId="{D5A7086B-B22E-4120-B0B4-3BC2B6C236C6}" dt="2022-08-05T05:09:40.520" v="2055" actId="478"/>
          <ac:spMkLst>
            <pc:docMk/>
            <pc:sldMk cId="2838493311" sldId="1228"/>
            <ac:spMk id="17" creationId="{FC5566E6-822C-48A9-9DF4-754C980EC16B}"/>
          </ac:spMkLst>
        </pc:spChg>
        <pc:spChg chg="del">
          <ac:chgData name="渡邉 一生／先端技術／JRI (watanabe kazuo)" userId="cdd4a21d-5ef7-45ec-b427-028634c7c82a" providerId="ADAL" clId="{D5A7086B-B22E-4120-B0B4-3BC2B6C236C6}" dt="2022-08-05T05:09:40.520" v="2055" actId="478"/>
          <ac:spMkLst>
            <pc:docMk/>
            <pc:sldMk cId="2838493311" sldId="1228"/>
            <ac:spMk id="22" creationId="{A4723D1B-9CE9-41EF-BE0B-4BD12DFC98D8}"/>
          </ac:spMkLst>
        </pc:spChg>
        <pc:spChg chg="del">
          <ac:chgData name="渡邉 一生／先端技術／JRI (watanabe kazuo)" userId="cdd4a21d-5ef7-45ec-b427-028634c7c82a" providerId="ADAL" clId="{D5A7086B-B22E-4120-B0B4-3BC2B6C236C6}" dt="2022-08-05T05:09:40.520" v="2055" actId="478"/>
          <ac:spMkLst>
            <pc:docMk/>
            <pc:sldMk cId="2838493311" sldId="1228"/>
            <ac:spMk id="23" creationId="{8A65C135-D660-440F-8B8E-CB36214F6B3A}"/>
          </ac:spMkLst>
        </pc:spChg>
        <pc:spChg chg="del">
          <ac:chgData name="渡邉 一生／先端技術／JRI (watanabe kazuo)" userId="cdd4a21d-5ef7-45ec-b427-028634c7c82a" providerId="ADAL" clId="{D5A7086B-B22E-4120-B0B4-3BC2B6C236C6}" dt="2022-08-05T05:09:40.520" v="2055" actId="478"/>
          <ac:spMkLst>
            <pc:docMk/>
            <pc:sldMk cId="2838493311" sldId="1228"/>
            <ac:spMk id="24" creationId="{387E4EBF-3FE3-45A1-80B8-21B1DA3B516C}"/>
          </ac:spMkLst>
        </pc:spChg>
        <pc:spChg chg="del">
          <ac:chgData name="渡邉 一生／先端技術／JRI (watanabe kazuo)" userId="cdd4a21d-5ef7-45ec-b427-028634c7c82a" providerId="ADAL" clId="{D5A7086B-B22E-4120-B0B4-3BC2B6C236C6}" dt="2022-08-05T05:09:40.520" v="2055" actId="478"/>
          <ac:spMkLst>
            <pc:docMk/>
            <pc:sldMk cId="2838493311" sldId="1228"/>
            <ac:spMk id="25" creationId="{CD95EFC3-E3E2-464A-B9F5-41AE9E52B7A4}"/>
          </ac:spMkLst>
        </pc:spChg>
        <pc:spChg chg="del">
          <ac:chgData name="渡邉 一生／先端技術／JRI (watanabe kazuo)" userId="cdd4a21d-5ef7-45ec-b427-028634c7c82a" providerId="ADAL" clId="{D5A7086B-B22E-4120-B0B4-3BC2B6C236C6}" dt="2022-08-05T05:09:40.520" v="2055" actId="478"/>
          <ac:spMkLst>
            <pc:docMk/>
            <pc:sldMk cId="2838493311" sldId="1228"/>
            <ac:spMk id="26" creationId="{E0D2C5B5-4BF5-4D66-97EE-05DA42E3A47E}"/>
          </ac:spMkLst>
        </pc:spChg>
        <pc:spChg chg="del">
          <ac:chgData name="渡邉 一生／先端技術／JRI (watanabe kazuo)" userId="cdd4a21d-5ef7-45ec-b427-028634c7c82a" providerId="ADAL" clId="{D5A7086B-B22E-4120-B0B4-3BC2B6C236C6}" dt="2022-08-05T05:09:40.520" v="2055" actId="478"/>
          <ac:spMkLst>
            <pc:docMk/>
            <pc:sldMk cId="2838493311" sldId="1228"/>
            <ac:spMk id="29" creationId="{11FB226C-D730-4112-9C19-3027C4EB8DBD}"/>
          </ac:spMkLst>
        </pc:spChg>
        <pc:graphicFrameChg chg="add del mod modGraphic">
          <ac:chgData name="渡邉 一生／先端技術／JRI (watanabe kazuo)" userId="cdd4a21d-5ef7-45ec-b427-028634c7c82a" providerId="ADAL" clId="{D5A7086B-B22E-4120-B0B4-3BC2B6C236C6}" dt="2022-08-05T08:24:15.339" v="3448" actId="1076"/>
          <ac:graphicFrameMkLst>
            <pc:docMk/>
            <pc:sldMk cId="2838493311" sldId="1228"/>
            <ac:graphicFrameMk id="3" creationId="{3CA467DA-DE1D-4C7E-B7D6-33D1BA478B07}"/>
          </ac:graphicFrameMkLst>
        </pc:graphicFrameChg>
        <pc:picChg chg="del">
          <ac:chgData name="渡邉 一生／先端技術／JRI (watanabe kazuo)" userId="cdd4a21d-5ef7-45ec-b427-028634c7c82a" providerId="ADAL" clId="{D5A7086B-B22E-4120-B0B4-3BC2B6C236C6}" dt="2022-08-05T05:09:40.520" v="2055" actId="478"/>
          <ac:picMkLst>
            <pc:docMk/>
            <pc:sldMk cId="2838493311" sldId="1228"/>
            <ac:picMk id="15" creationId="{BC356671-4F36-4D64-9F1D-B1F992286340}"/>
          </ac:picMkLst>
        </pc:picChg>
        <pc:cxnChg chg="del mod">
          <ac:chgData name="渡邉 一生／先端技術／JRI (watanabe kazuo)" userId="cdd4a21d-5ef7-45ec-b427-028634c7c82a" providerId="ADAL" clId="{D5A7086B-B22E-4120-B0B4-3BC2B6C236C6}" dt="2022-08-05T05:09:40.520" v="2055" actId="478"/>
          <ac:cxnSpMkLst>
            <pc:docMk/>
            <pc:sldMk cId="2838493311" sldId="1228"/>
            <ac:cxnSpMk id="19" creationId="{5275A3D6-C90B-400B-B52F-A82973840410}"/>
          </ac:cxnSpMkLst>
        </pc:cxnChg>
        <pc:cxnChg chg="del mod">
          <ac:chgData name="渡邉 一生／先端技術／JRI (watanabe kazuo)" userId="cdd4a21d-5ef7-45ec-b427-028634c7c82a" providerId="ADAL" clId="{D5A7086B-B22E-4120-B0B4-3BC2B6C236C6}" dt="2022-08-05T05:09:40.520" v="2055" actId="478"/>
          <ac:cxnSpMkLst>
            <pc:docMk/>
            <pc:sldMk cId="2838493311" sldId="1228"/>
            <ac:cxnSpMk id="20" creationId="{E92F6D5F-6DC2-49C0-9B92-C143C8D6F84A}"/>
          </ac:cxnSpMkLst>
        </pc:cxnChg>
      </pc:sldChg>
      <pc:sldChg chg="new del">
        <pc:chgData name="渡邉 一生／先端技術／JRI (watanabe kazuo)" userId="cdd4a21d-5ef7-45ec-b427-028634c7c82a" providerId="ADAL" clId="{D5A7086B-B22E-4120-B0B4-3BC2B6C236C6}" dt="2022-08-05T05:08:52.827" v="2012" actId="47"/>
        <pc:sldMkLst>
          <pc:docMk/>
          <pc:sldMk cId="3122775752" sldId="1228"/>
        </pc:sldMkLst>
      </pc:sldChg>
      <pc:sldChg chg="del">
        <pc:chgData name="渡邉 一生／先端技術／JRI (watanabe kazuo)" userId="cdd4a21d-5ef7-45ec-b427-028634c7c82a" providerId="ADAL" clId="{D5A7086B-B22E-4120-B0B4-3BC2B6C236C6}" dt="2022-08-05T01:51:54.001" v="244" actId="47"/>
        <pc:sldMkLst>
          <pc:docMk/>
          <pc:sldMk cId="371955972" sldId="1229"/>
        </pc:sldMkLst>
      </pc:sldChg>
    </pc:docChg>
  </pc:docChgLst>
  <pc:docChgLst>
    <pc:chgData name="間瀬 英之／先端技術／JRI (mase hideyuki)" userId="4a58e916-9370-4181-9cdb-3ac25d89dc8e" providerId="ADAL" clId="{C052CF26-B594-4BFE-B3C7-FFC842AA63B3}"/>
    <pc:docChg chg="undo redo custSel addSld delSld modSld modMainMaster">
      <pc:chgData name="間瀬 英之／先端技術／JRI (mase hideyuki)" userId="4a58e916-9370-4181-9cdb-3ac25d89dc8e" providerId="ADAL" clId="{C052CF26-B594-4BFE-B3C7-FFC842AA63B3}" dt="2021-09-07T07:09:41.101" v="2432"/>
      <pc:docMkLst>
        <pc:docMk/>
      </pc:docMkLst>
      <pc:sldChg chg="addSp delSp modSp mod">
        <pc:chgData name="間瀬 英之／先端技術／JRI (mase hideyuki)" userId="4a58e916-9370-4181-9cdb-3ac25d89dc8e" providerId="ADAL" clId="{C052CF26-B594-4BFE-B3C7-FFC842AA63B3}" dt="2021-09-07T07:07:51.724" v="2408" actId="208"/>
        <pc:sldMkLst>
          <pc:docMk/>
          <pc:sldMk cId="1087510979" sldId="1099"/>
        </pc:sldMkLst>
        <pc:spChg chg="mod">
          <ac:chgData name="間瀬 英之／先端技術／JRI (mase hideyuki)" userId="4a58e916-9370-4181-9cdb-3ac25d89dc8e" providerId="ADAL" clId="{C052CF26-B594-4BFE-B3C7-FFC842AA63B3}" dt="2021-09-07T07:06:16.490" v="2365" actId="20577"/>
          <ac:spMkLst>
            <pc:docMk/>
            <pc:sldMk cId="1087510979" sldId="1099"/>
            <ac:spMk id="2" creationId="{8308F88D-05BA-4DB9-A0A4-5939A18F6AA2}"/>
          </ac:spMkLst>
        </pc:spChg>
        <pc:spChg chg="del">
          <ac:chgData name="間瀬 英之／先端技術／JRI (mase hideyuki)" userId="4a58e916-9370-4181-9cdb-3ac25d89dc8e" providerId="ADAL" clId="{C052CF26-B594-4BFE-B3C7-FFC842AA63B3}" dt="2021-09-07T07:05:01.547" v="2314" actId="478"/>
          <ac:spMkLst>
            <pc:docMk/>
            <pc:sldMk cId="1087510979" sldId="1099"/>
            <ac:spMk id="3" creationId="{6DE3BFDD-E1ED-4A64-9BAC-BB8391D7626C}"/>
          </ac:spMkLst>
        </pc:spChg>
        <pc:spChg chg="add del mod">
          <ac:chgData name="間瀬 英之／先端技術／JRI (mase hideyuki)" userId="4a58e916-9370-4181-9cdb-3ac25d89dc8e" providerId="ADAL" clId="{C052CF26-B594-4BFE-B3C7-FFC842AA63B3}" dt="2021-09-07T07:05:04.707" v="2315" actId="478"/>
          <ac:spMkLst>
            <pc:docMk/>
            <pc:sldMk cId="1087510979" sldId="1099"/>
            <ac:spMk id="5" creationId="{B5E118F4-E97D-435F-8EB1-29A5A2297701}"/>
          </ac:spMkLst>
        </pc:spChg>
        <pc:spChg chg="add mod">
          <ac:chgData name="間瀬 英之／先端技術／JRI (mase hideyuki)" userId="4a58e916-9370-4181-9cdb-3ac25d89dc8e" providerId="ADAL" clId="{C052CF26-B594-4BFE-B3C7-FFC842AA63B3}" dt="2021-09-07T07:07:51.724" v="2408" actId="208"/>
          <ac:spMkLst>
            <pc:docMk/>
            <pc:sldMk cId="1087510979" sldId="1099"/>
            <ac:spMk id="6" creationId="{0B2149B6-27C9-4E3E-8D23-E6BA23297FCC}"/>
          </ac:spMkLst>
        </pc:spChg>
      </pc:sldChg>
      <pc:sldChg chg="addSp delSp modSp mod">
        <pc:chgData name="間瀬 英之／先端技術／JRI (mase hideyuki)" userId="4a58e916-9370-4181-9cdb-3ac25d89dc8e" providerId="ADAL" clId="{C052CF26-B594-4BFE-B3C7-FFC842AA63B3}" dt="2021-09-07T07:08:25.486" v="2412" actId="14100"/>
        <pc:sldMkLst>
          <pc:docMk/>
          <pc:sldMk cId="4142819572" sldId="1101"/>
        </pc:sldMkLst>
        <pc:spChg chg="mod">
          <ac:chgData name="間瀬 英之／先端技術／JRI (mase hideyuki)" userId="4a58e916-9370-4181-9cdb-3ac25d89dc8e" providerId="ADAL" clId="{C052CF26-B594-4BFE-B3C7-FFC842AA63B3}" dt="2021-09-07T06:57:51.316" v="2227" actId="404"/>
          <ac:spMkLst>
            <pc:docMk/>
            <pc:sldMk cId="4142819572" sldId="1101"/>
            <ac:spMk id="2" creationId="{8308F88D-05BA-4DB9-A0A4-5939A18F6AA2}"/>
          </ac:spMkLst>
        </pc:spChg>
        <pc:spChg chg="del">
          <ac:chgData name="間瀬 英之／先端技術／JRI (mase hideyuki)" userId="4a58e916-9370-4181-9cdb-3ac25d89dc8e" providerId="ADAL" clId="{C052CF26-B594-4BFE-B3C7-FFC842AA63B3}" dt="2021-09-07T06:14:40.134" v="352" actId="478"/>
          <ac:spMkLst>
            <pc:docMk/>
            <pc:sldMk cId="4142819572" sldId="1101"/>
            <ac:spMk id="5" creationId="{9977C2BB-09BB-4551-80C0-514F9A6A667C}"/>
          </ac:spMkLst>
        </pc:spChg>
        <pc:graphicFrameChg chg="add mod modGraphic">
          <ac:chgData name="間瀬 英之／先端技術／JRI (mase hideyuki)" userId="4a58e916-9370-4181-9cdb-3ac25d89dc8e" providerId="ADAL" clId="{C052CF26-B594-4BFE-B3C7-FFC842AA63B3}" dt="2021-09-07T07:08:25.486" v="2412" actId="14100"/>
          <ac:graphicFrameMkLst>
            <pc:docMk/>
            <pc:sldMk cId="4142819572" sldId="1101"/>
            <ac:graphicFrameMk id="3" creationId="{7ADAAE98-4F58-4898-A048-12E7AC350AF7}"/>
          </ac:graphicFrameMkLst>
        </pc:graphicFrameChg>
      </pc:sldChg>
      <pc:sldChg chg="modSp del mod">
        <pc:chgData name="間瀬 英之／先端技術／JRI (mase hideyuki)" userId="4a58e916-9370-4181-9cdb-3ac25d89dc8e" providerId="ADAL" clId="{C052CF26-B594-4BFE-B3C7-FFC842AA63B3}" dt="2021-09-07T06:40:41.340" v="1716" actId="47"/>
        <pc:sldMkLst>
          <pc:docMk/>
          <pc:sldMk cId="2852167721" sldId="1112"/>
        </pc:sldMkLst>
        <pc:spChg chg="mod">
          <ac:chgData name="間瀬 英之／先端技術／JRI (mase hideyuki)" userId="4a58e916-9370-4181-9cdb-3ac25d89dc8e" providerId="ADAL" clId="{C052CF26-B594-4BFE-B3C7-FFC842AA63B3}" dt="2021-09-07T06:28:13.970" v="904" actId="404"/>
          <ac:spMkLst>
            <pc:docMk/>
            <pc:sldMk cId="2852167721" sldId="1112"/>
            <ac:spMk id="4" creationId="{9A311DC8-7C87-4E9B-A249-5D16A3B610C7}"/>
          </ac:spMkLst>
        </pc:spChg>
      </pc:sldChg>
      <pc:sldChg chg="del">
        <pc:chgData name="間瀬 英之／先端技術／JRI (mase hideyuki)" userId="4a58e916-9370-4181-9cdb-3ac25d89dc8e" providerId="ADAL" clId="{C052CF26-B594-4BFE-B3C7-FFC842AA63B3}" dt="2021-09-07T06:43:13.763" v="1771" actId="47"/>
        <pc:sldMkLst>
          <pc:docMk/>
          <pc:sldMk cId="2123749415" sldId="1113"/>
        </pc:sldMkLst>
      </pc:sldChg>
      <pc:sldChg chg="modSp del mod">
        <pc:chgData name="間瀬 英之／先端技術／JRI (mase hideyuki)" userId="4a58e916-9370-4181-9cdb-3ac25d89dc8e" providerId="ADAL" clId="{C052CF26-B594-4BFE-B3C7-FFC842AA63B3}" dt="2021-09-07T06:57:29.833" v="2184" actId="47"/>
        <pc:sldMkLst>
          <pc:docMk/>
          <pc:sldMk cId="454543553" sldId="1114"/>
        </pc:sldMkLst>
        <pc:spChg chg="mod">
          <ac:chgData name="間瀬 英之／先端技術／JRI (mase hideyuki)" userId="4a58e916-9370-4181-9cdb-3ac25d89dc8e" providerId="ADAL" clId="{C052CF26-B594-4BFE-B3C7-FFC842AA63B3}" dt="2021-09-07T06:45:02.657" v="1840" actId="20577"/>
          <ac:spMkLst>
            <pc:docMk/>
            <pc:sldMk cId="454543553" sldId="1114"/>
            <ac:spMk id="2" creationId="{8308F88D-05BA-4DB9-A0A4-5939A18F6AA2}"/>
          </ac:spMkLst>
        </pc:spChg>
      </pc:sldChg>
      <pc:sldChg chg="addSp delSp modSp">
        <pc:chgData name="間瀬 英之／先端技術／JRI (mase hideyuki)" userId="4a58e916-9370-4181-9cdb-3ac25d89dc8e" providerId="ADAL" clId="{C052CF26-B594-4BFE-B3C7-FFC842AA63B3}" dt="2021-09-07T07:05:41.373" v="2345"/>
        <pc:sldMkLst>
          <pc:docMk/>
          <pc:sldMk cId="2779722532" sldId="1128"/>
        </pc:sldMkLst>
        <pc:spChg chg="add del mod">
          <ac:chgData name="間瀬 英之／先端技術／JRI (mase hideyuki)" userId="4a58e916-9370-4181-9cdb-3ac25d89dc8e" providerId="ADAL" clId="{C052CF26-B594-4BFE-B3C7-FFC842AA63B3}" dt="2021-09-07T07:05:41.373" v="2345"/>
          <ac:spMkLst>
            <pc:docMk/>
            <pc:sldMk cId="2779722532" sldId="1128"/>
            <ac:spMk id="4" creationId="{9939FE69-83B1-49DF-BDAC-8D8807935FCF}"/>
          </ac:spMkLst>
        </pc:spChg>
      </pc:sldChg>
      <pc:sldChg chg="setBg">
        <pc:chgData name="間瀬 英之／先端技術／JRI (mase hideyuki)" userId="4a58e916-9370-4181-9cdb-3ac25d89dc8e" providerId="ADAL" clId="{C052CF26-B594-4BFE-B3C7-FFC842AA63B3}" dt="2021-09-07T07:08:05.018" v="2409"/>
        <pc:sldMkLst>
          <pc:docMk/>
          <pc:sldMk cId="2695481979" sldId="1154"/>
        </pc:sldMkLst>
      </pc:sldChg>
      <pc:sldChg chg="setBg">
        <pc:chgData name="間瀬 英之／先端技術／JRI (mase hideyuki)" userId="4a58e916-9370-4181-9cdb-3ac25d89dc8e" providerId="ADAL" clId="{C052CF26-B594-4BFE-B3C7-FFC842AA63B3}" dt="2021-09-07T07:08:11.212" v="2410"/>
        <pc:sldMkLst>
          <pc:docMk/>
          <pc:sldMk cId="788355279" sldId="1155"/>
        </pc:sldMkLst>
      </pc:sldChg>
      <pc:sldChg chg="addSp delSp modSp add mod">
        <pc:chgData name="間瀬 英之／先端技術／JRI (mase hideyuki)" userId="4a58e916-9370-4181-9cdb-3ac25d89dc8e" providerId="ADAL" clId="{C052CF26-B594-4BFE-B3C7-FFC842AA63B3}" dt="2021-09-07T07:09:05.391" v="2425" actId="3064"/>
        <pc:sldMkLst>
          <pc:docMk/>
          <pc:sldMk cId="3027375422" sldId="1167"/>
        </pc:sldMkLst>
        <pc:spChg chg="del mod">
          <ac:chgData name="間瀬 英之／先端技術／JRI (mase hideyuki)" userId="4a58e916-9370-4181-9cdb-3ac25d89dc8e" providerId="ADAL" clId="{C052CF26-B594-4BFE-B3C7-FFC842AA63B3}" dt="2021-09-07T06:58:03.291" v="2232" actId="478"/>
          <ac:spMkLst>
            <pc:docMk/>
            <pc:sldMk cId="3027375422" sldId="1167"/>
            <ac:spMk id="2" creationId="{8308F88D-05BA-4DB9-A0A4-5939A18F6AA2}"/>
          </ac:spMkLst>
        </pc:spChg>
        <pc:spChg chg="add del mod">
          <ac:chgData name="間瀬 英之／先端技術／JRI (mase hideyuki)" userId="4a58e916-9370-4181-9cdb-3ac25d89dc8e" providerId="ADAL" clId="{C052CF26-B594-4BFE-B3C7-FFC842AA63B3}" dt="2021-09-07T06:58:04.948" v="2234" actId="478"/>
          <ac:spMkLst>
            <pc:docMk/>
            <pc:sldMk cId="3027375422" sldId="1167"/>
            <ac:spMk id="5" creationId="{28822D98-DD8C-44DC-A80B-CAD9FF6896F5}"/>
          </ac:spMkLst>
        </pc:spChg>
        <pc:spChg chg="add mod">
          <ac:chgData name="間瀬 英之／先端技術／JRI (mase hideyuki)" userId="4a58e916-9370-4181-9cdb-3ac25d89dc8e" providerId="ADAL" clId="{C052CF26-B594-4BFE-B3C7-FFC842AA63B3}" dt="2021-09-07T06:58:05.227" v="2235"/>
          <ac:spMkLst>
            <pc:docMk/>
            <pc:sldMk cId="3027375422" sldId="1167"/>
            <ac:spMk id="6" creationId="{1699336B-E6BA-4060-AB73-B158516D5162}"/>
          </ac:spMkLst>
        </pc:spChg>
        <pc:graphicFrameChg chg="mod modGraphic">
          <ac:chgData name="間瀬 英之／先端技術／JRI (mase hideyuki)" userId="4a58e916-9370-4181-9cdb-3ac25d89dc8e" providerId="ADAL" clId="{C052CF26-B594-4BFE-B3C7-FFC842AA63B3}" dt="2021-09-07T07:09:05.391" v="2425" actId="3064"/>
          <ac:graphicFrameMkLst>
            <pc:docMk/>
            <pc:sldMk cId="3027375422" sldId="1167"/>
            <ac:graphicFrameMk id="3" creationId="{7ADAAE98-4F58-4898-A048-12E7AC350AF7}"/>
          </ac:graphicFrameMkLst>
        </pc:graphicFrameChg>
      </pc:sldChg>
      <pc:sldChg chg="add del">
        <pc:chgData name="間瀬 英之／先端技術／JRI (mase hideyuki)" userId="4a58e916-9370-4181-9cdb-3ac25d89dc8e" providerId="ADAL" clId="{C052CF26-B594-4BFE-B3C7-FFC842AA63B3}" dt="2021-09-07T06:27:27.714" v="891" actId="47"/>
        <pc:sldMkLst>
          <pc:docMk/>
          <pc:sldMk cId="3252247540" sldId="1167"/>
        </pc:sldMkLst>
      </pc:sldChg>
      <pc:sldChg chg="modSp add del mod">
        <pc:chgData name="間瀬 英之／先端技術／JRI (mase hideyuki)" userId="4a58e916-9370-4181-9cdb-3ac25d89dc8e" providerId="ADAL" clId="{C052CF26-B594-4BFE-B3C7-FFC842AA63B3}" dt="2021-09-07T06:57:29.249" v="2183" actId="47"/>
        <pc:sldMkLst>
          <pc:docMk/>
          <pc:sldMk cId="2916686833" sldId="1168"/>
        </pc:sldMkLst>
        <pc:spChg chg="mod">
          <ac:chgData name="間瀬 英之／先端技術／JRI (mase hideyuki)" userId="4a58e916-9370-4181-9cdb-3ac25d89dc8e" providerId="ADAL" clId="{C052CF26-B594-4BFE-B3C7-FFC842AA63B3}" dt="2021-09-07T06:45:00.017" v="1839" actId="20577"/>
          <ac:spMkLst>
            <pc:docMk/>
            <pc:sldMk cId="2916686833" sldId="1168"/>
            <ac:spMk id="2" creationId="{8308F88D-05BA-4DB9-A0A4-5939A18F6AA2}"/>
          </ac:spMkLst>
        </pc:spChg>
        <pc:graphicFrameChg chg="mod modGraphic">
          <ac:chgData name="間瀬 英之／先端技術／JRI (mase hideyuki)" userId="4a58e916-9370-4181-9cdb-3ac25d89dc8e" providerId="ADAL" clId="{C052CF26-B594-4BFE-B3C7-FFC842AA63B3}" dt="2021-09-07T06:44:07.361" v="1836"/>
          <ac:graphicFrameMkLst>
            <pc:docMk/>
            <pc:sldMk cId="2916686833" sldId="1168"/>
            <ac:graphicFrameMk id="3" creationId="{7ADAAE98-4F58-4898-A048-12E7AC350AF7}"/>
          </ac:graphicFrameMkLst>
        </pc:graphicFrameChg>
      </pc:sldChg>
      <pc:sldChg chg="addSp delSp modSp add mod">
        <pc:chgData name="間瀬 英之／先端技術／JRI (mase hideyuki)" userId="4a58e916-9370-4181-9cdb-3ac25d89dc8e" providerId="ADAL" clId="{C052CF26-B594-4BFE-B3C7-FFC842AA63B3}" dt="2021-09-07T07:08:29.135" v="2413" actId="14734"/>
        <pc:sldMkLst>
          <pc:docMk/>
          <pc:sldMk cId="2847032413" sldId="1169"/>
        </pc:sldMkLst>
        <pc:spChg chg="del">
          <ac:chgData name="間瀬 英之／先端技術／JRI (mase hideyuki)" userId="4a58e916-9370-4181-9cdb-3ac25d89dc8e" providerId="ADAL" clId="{C052CF26-B594-4BFE-B3C7-FFC842AA63B3}" dt="2021-09-07T06:57:55.531" v="2228" actId="478"/>
          <ac:spMkLst>
            <pc:docMk/>
            <pc:sldMk cId="2847032413" sldId="1169"/>
            <ac:spMk id="2" creationId="{8308F88D-05BA-4DB9-A0A4-5939A18F6AA2}"/>
          </ac:spMkLst>
        </pc:spChg>
        <pc:spChg chg="add del mod">
          <ac:chgData name="間瀬 英之／先端技術／JRI (mase hideyuki)" userId="4a58e916-9370-4181-9cdb-3ac25d89dc8e" providerId="ADAL" clId="{C052CF26-B594-4BFE-B3C7-FFC842AA63B3}" dt="2021-09-07T06:58:00.052" v="2230" actId="478"/>
          <ac:spMkLst>
            <pc:docMk/>
            <pc:sldMk cId="2847032413" sldId="1169"/>
            <ac:spMk id="5" creationId="{5207FF3E-091B-4447-9FB1-7CE2942935D9}"/>
          </ac:spMkLst>
        </pc:spChg>
        <pc:spChg chg="add mod">
          <ac:chgData name="間瀬 英之／先端技術／JRI (mase hideyuki)" userId="4a58e916-9370-4181-9cdb-3ac25d89dc8e" providerId="ADAL" clId="{C052CF26-B594-4BFE-B3C7-FFC842AA63B3}" dt="2021-09-07T06:58:00.362" v="2231"/>
          <ac:spMkLst>
            <pc:docMk/>
            <pc:sldMk cId="2847032413" sldId="1169"/>
            <ac:spMk id="6" creationId="{BA5F1153-7558-4829-AE31-99C2A4A02B8F}"/>
          </ac:spMkLst>
        </pc:spChg>
        <pc:graphicFrameChg chg="mod modGraphic">
          <ac:chgData name="間瀬 英之／先端技術／JRI (mase hideyuki)" userId="4a58e916-9370-4181-9cdb-3ac25d89dc8e" providerId="ADAL" clId="{C052CF26-B594-4BFE-B3C7-FFC842AA63B3}" dt="2021-09-07T07:08:29.135" v="2413" actId="14734"/>
          <ac:graphicFrameMkLst>
            <pc:docMk/>
            <pc:sldMk cId="2847032413" sldId="1169"/>
            <ac:graphicFrameMk id="3" creationId="{7ADAAE98-4F58-4898-A048-12E7AC350AF7}"/>
          </ac:graphicFrameMkLst>
        </pc:graphicFrameChg>
      </pc:sldChg>
      <pc:sldChg chg="add">
        <pc:chgData name="間瀬 英之／先端技術／JRI (mase hideyuki)" userId="4a58e916-9370-4181-9cdb-3ac25d89dc8e" providerId="ADAL" clId="{C052CF26-B594-4BFE-B3C7-FFC842AA63B3}" dt="2021-09-07T07:04:43.793" v="2313"/>
        <pc:sldMkLst>
          <pc:docMk/>
          <pc:sldMk cId="721450701" sldId="1170"/>
        </pc:sldMkLst>
      </pc:sldChg>
      <pc:sldMasterChg chg="modSp mod">
        <pc:chgData name="間瀬 英之／先端技術／JRI (mase hideyuki)" userId="4a58e916-9370-4181-9cdb-3ac25d89dc8e" providerId="ADAL" clId="{C052CF26-B594-4BFE-B3C7-FFC842AA63B3}" dt="2021-09-07T07:09:41.101" v="2432"/>
        <pc:sldMasterMkLst>
          <pc:docMk/>
          <pc:sldMasterMk cId="3777605375" sldId="2147483778"/>
        </pc:sldMasterMkLst>
        <pc:spChg chg="mod">
          <ac:chgData name="間瀬 英之／先端技術／JRI (mase hideyuki)" userId="4a58e916-9370-4181-9cdb-3ac25d89dc8e" providerId="ADAL" clId="{C052CF26-B594-4BFE-B3C7-FFC842AA63B3}" dt="2021-09-07T07:09:41.101" v="2432"/>
          <ac:spMkLst>
            <pc:docMk/>
            <pc:sldMasterMk cId="3777605375" sldId="2147483778"/>
            <ac:spMk id="7" creationId="{506AF1B4-8FA8-4ACB-9B8D-F9DABD4A1C40}"/>
          </ac:spMkLst>
        </pc:spChg>
      </pc:sldMasterChg>
    </pc:docChg>
  </pc:docChgLst>
  <pc:docChgLst>
    <pc:chgData name="身野 良寛／先端技術／JRI (mino yoshihiro)" userId="283734dd-c9e5-4247-9f43-ca5a53f81b94" providerId="ADAL" clId="{AAA14C75-824E-40BF-8F80-76EC3A22C581}"/>
    <pc:docChg chg="addSld delSld modSld delMainMaster">
      <pc:chgData name="身野 良寛／先端技術／JRI (mino yoshihiro)" userId="283734dd-c9e5-4247-9f43-ca5a53f81b94" providerId="ADAL" clId="{AAA14C75-824E-40BF-8F80-76EC3A22C581}" dt="2022-06-15T09:46:45.029" v="34" actId="6549"/>
      <pc:docMkLst>
        <pc:docMk/>
      </pc:docMkLst>
      <pc:sldChg chg="del">
        <pc:chgData name="身野 良寛／先端技術／JRI (mino yoshihiro)" userId="283734dd-c9e5-4247-9f43-ca5a53f81b94" providerId="ADAL" clId="{AAA14C75-824E-40BF-8F80-76EC3A22C581}" dt="2022-06-15T09:44:15.252" v="0" actId="2696"/>
        <pc:sldMkLst>
          <pc:docMk/>
          <pc:sldMk cId="1087510979" sldId="1099"/>
        </pc:sldMkLst>
      </pc:sldChg>
      <pc:sldChg chg="del">
        <pc:chgData name="身野 良寛／先端技術／JRI (mino yoshihiro)" userId="283734dd-c9e5-4247-9f43-ca5a53f81b94" providerId="ADAL" clId="{AAA14C75-824E-40BF-8F80-76EC3A22C581}" dt="2022-06-15T09:44:24.952" v="1" actId="2696"/>
        <pc:sldMkLst>
          <pc:docMk/>
          <pc:sldMk cId="4142819572" sldId="1101"/>
        </pc:sldMkLst>
      </pc:sldChg>
      <pc:sldChg chg="del">
        <pc:chgData name="身野 良寛／先端技術／JRI (mino yoshihiro)" userId="283734dd-c9e5-4247-9f43-ca5a53f81b94" providerId="ADAL" clId="{AAA14C75-824E-40BF-8F80-76EC3A22C581}" dt="2022-06-15T09:44:15.252" v="0" actId="2696"/>
        <pc:sldMkLst>
          <pc:docMk/>
          <pc:sldMk cId="2779722532" sldId="1128"/>
        </pc:sldMkLst>
      </pc:sldChg>
      <pc:sldChg chg="del">
        <pc:chgData name="身野 良寛／先端技術／JRI (mino yoshihiro)" userId="283734dd-c9e5-4247-9f43-ca5a53f81b94" providerId="ADAL" clId="{AAA14C75-824E-40BF-8F80-76EC3A22C581}" dt="2022-06-15T09:45:25.773" v="11" actId="2696"/>
        <pc:sldMkLst>
          <pc:docMk/>
          <pc:sldMk cId="1331404191" sldId="1143"/>
        </pc:sldMkLst>
      </pc:sldChg>
      <pc:sldChg chg="del">
        <pc:chgData name="身野 良寛／先端技術／JRI (mino yoshihiro)" userId="283734dd-c9e5-4247-9f43-ca5a53f81b94" providerId="ADAL" clId="{AAA14C75-824E-40BF-8F80-76EC3A22C581}" dt="2022-06-15T09:44:38.512" v="3" actId="2696"/>
        <pc:sldMkLst>
          <pc:docMk/>
          <pc:sldMk cId="4110044706" sldId="1144"/>
        </pc:sldMkLst>
      </pc:sldChg>
      <pc:sldChg chg="del">
        <pc:chgData name="身野 良寛／先端技術／JRI (mino yoshihiro)" userId="283734dd-c9e5-4247-9f43-ca5a53f81b94" providerId="ADAL" clId="{AAA14C75-824E-40BF-8F80-76EC3A22C581}" dt="2022-06-15T09:45:19.693" v="8" actId="2696"/>
        <pc:sldMkLst>
          <pc:docMk/>
          <pc:sldMk cId="2626876680" sldId="1145"/>
        </pc:sldMkLst>
      </pc:sldChg>
      <pc:sldChg chg="del">
        <pc:chgData name="身野 良寛／先端技術／JRI (mino yoshihiro)" userId="283734dd-c9e5-4247-9f43-ca5a53f81b94" providerId="ADAL" clId="{AAA14C75-824E-40BF-8F80-76EC3A22C581}" dt="2022-06-15T09:44:45.502" v="4" actId="2696"/>
        <pc:sldMkLst>
          <pc:docMk/>
          <pc:sldMk cId="2110386747" sldId="1148"/>
        </pc:sldMkLst>
      </pc:sldChg>
      <pc:sldChg chg="del">
        <pc:chgData name="身野 良寛／先端技術／JRI (mino yoshihiro)" userId="283734dd-c9e5-4247-9f43-ca5a53f81b94" providerId="ADAL" clId="{AAA14C75-824E-40BF-8F80-76EC3A22C581}" dt="2022-06-15T09:44:27.182" v="2" actId="2696"/>
        <pc:sldMkLst>
          <pc:docMk/>
          <pc:sldMk cId="3027375422" sldId="1167"/>
        </pc:sldMkLst>
      </pc:sldChg>
      <pc:sldChg chg="del">
        <pc:chgData name="身野 良寛／先端技術／JRI (mino yoshihiro)" userId="283734dd-c9e5-4247-9f43-ca5a53f81b94" providerId="ADAL" clId="{AAA14C75-824E-40BF-8F80-76EC3A22C581}" dt="2022-06-15T09:44:24.952" v="1" actId="2696"/>
        <pc:sldMkLst>
          <pc:docMk/>
          <pc:sldMk cId="2847032413" sldId="1169"/>
        </pc:sldMkLst>
      </pc:sldChg>
      <pc:sldChg chg="modSp mod">
        <pc:chgData name="身野 良寛／先端技術／JRI (mino yoshihiro)" userId="283734dd-c9e5-4247-9f43-ca5a53f81b94" providerId="ADAL" clId="{AAA14C75-824E-40BF-8F80-76EC3A22C581}" dt="2022-06-15T09:46:45.029" v="34" actId="6549"/>
        <pc:sldMkLst>
          <pc:docMk/>
          <pc:sldMk cId="721450701" sldId="1170"/>
        </pc:sldMkLst>
        <pc:spChg chg="mod">
          <ac:chgData name="身野 良寛／先端技術／JRI (mino yoshihiro)" userId="283734dd-c9e5-4247-9f43-ca5a53f81b94" providerId="ADAL" clId="{AAA14C75-824E-40BF-8F80-76EC3A22C581}" dt="2022-06-15T09:46:17.318" v="22" actId="20577"/>
          <ac:spMkLst>
            <pc:docMk/>
            <pc:sldMk cId="721450701" sldId="1170"/>
            <ac:spMk id="2" creationId="{8308F88D-05BA-4DB9-A0A4-5939A18F6AA2}"/>
          </ac:spMkLst>
        </pc:spChg>
        <pc:spChg chg="mod">
          <ac:chgData name="身野 良寛／先端技術／JRI (mino yoshihiro)" userId="283734dd-c9e5-4247-9f43-ca5a53f81b94" providerId="ADAL" clId="{AAA14C75-824E-40BF-8F80-76EC3A22C581}" dt="2022-06-15T09:46:45.029" v="34" actId="6549"/>
          <ac:spMkLst>
            <pc:docMk/>
            <pc:sldMk cId="721450701" sldId="1170"/>
            <ac:spMk id="3" creationId="{6DE3BFDD-E1ED-4A64-9BAC-BB8391D7626C}"/>
          </ac:spMkLst>
        </pc:spChg>
      </pc:sldChg>
      <pc:sldChg chg="del">
        <pc:chgData name="身野 良寛／先端技術／JRI (mino yoshihiro)" userId="283734dd-c9e5-4247-9f43-ca5a53f81b94" providerId="ADAL" clId="{AAA14C75-824E-40BF-8F80-76EC3A22C581}" dt="2022-06-15T09:44:38.512" v="3" actId="2696"/>
        <pc:sldMkLst>
          <pc:docMk/>
          <pc:sldMk cId="4024633556" sldId="1171"/>
        </pc:sldMkLst>
      </pc:sldChg>
      <pc:sldChg chg="del">
        <pc:chgData name="身野 良寛／先端技術／JRI (mino yoshihiro)" userId="283734dd-c9e5-4247-9f43-ca5a53f81b94" providerId="ADAL" clId="{AAA14C75-824E-40BF-8F80-76EC3A22C581}" dt="2022-06-15T09:44:38.512" v="3" actId="2696"/>
        <pc:sldMkLst>
          <pc:docMk/>
          <pc:sldMk cId="840809251" sldId="1172"/>
        </pc:sldMkLst>
      </pc:sldChg>
      <pc:sldChg chg="del">
        <pc:chgData name="身野 良寛／先端技術／JRI (mino yoshihiro)" userId="283734dd-c9e5-4247-9f43-ca5a53f81b94" providerId="ADAL" clId="{AAA14C75-824E-40BF-8F80-76EC3A22C581}" dt="2022-06-15T09:44:38.512" v="3" actId="2696"/>
        <pc:sldMkLst>
          <pc:docMk/>
          <pc:sldMk cId="1621129512" sldId="1173"/>
        </pc:sldMkLst>
      </pc:sldChg>
      <pc:sldChg chg="del">
        <pc:chgData name="身野 良寛／先端技術／JRI (mino yoshihiro)" userId="283734dd-c9e5-4247-9f43-ca5a53f81b94" providerId="ADAL" clId="{AAA14C75-824E-40BF-8F80-76EC3A22C581}" dt="2022-06-15T09:44:47.842" v="5" actId="2696"/>
        <pc:sldMkLst>
          <pc:docMk/>
          <pc:sldMk cId="3572695766" sldId="1181"/>
        </pc:sldMkLst>
      </pc:sldChg>
      <pc:sldChg chg="del">
        <pc:chgData name="身野 良寛／先端技術／JRI (mino yoshihiro)" userId="283734dd-c9e5-4247-9f43-ca5a53f81b94" providerId="ADAL" clId="{AAA14C75-824E-40BF-8F80-76EC3A22C581}" dt="2022-06-15T09:45:21.290" v="9" actId="2696"/>
        <pc:sldMkLst>
          <pc:docMk/>
          <pc:sldMk cId="2041759338" sldId="1187"/>
        </pc:sldMkLst>
      </pc:sldChg>
      <pc:sldChg chg="del">
        <pc:chgData name="身野 良寛／先端技術／JRI (mino yoshihiro)" userId="283734dd-c9e5-4247-9f43-ca5a53f81b94" providerId="ADAL" clId="{AAA14C75-824E-40BF-8F80-76EC3A22C581}" dt="2022-06-15T09:45:27.693" v="12" actId="2696"/>
        <pc:sldMkLst>
          <pc:docMk/>
          <pc:sldMk cId="1875916274" sldId="1188"/>
        </pc:sldMkLst>
      </pc:sldChg>
      <pc:sldChg chg="del">
        <pc:chgData name="身野 良寛／先端技術／JRI (mino yoshihiro)" userId="283734dd-c9e5-4247-9f43-ca5a53f81b94" providerId="ADAL" clId="{AAA14C75-824E-40BF-8F80-76EC3A22C581}" dt="2022-06-15T09:45:13.347" v="6" actId="2696"/>
        <pc:sldMkLst>
          <pc:docMk/>
          <pc:sldMk cId="331255284" sldId="1189"/>
        </pc:sldMkLst>
      </pc:sldChg>
      <pc:sldChg chg="del">
        <pc:chgData name="身野 良寛／先端技術／JRI (mino yoshihiro)" userId="283734dd-c9e5-4247-9f43-ca5a53f81b94" providerId="ADAL" clId="{AAA14C75-824E-40BF-8F80-76EC3A22C581}" dt="2022-06-15T09:45:13.347" v="6" actId="2696"/>
        <pc:sldMkLst>
          <pc:docMk/>
          <pc:sldMk cId="1043137284" sldId="1190"/>
        </pc:sldMkLst>
      </pc:sldChg>
      <pc:sldChg chg="del">
        <pc:chgData name="身野 良寛／先端技術／JRI (mino yoshihiro)" userId="283734dd-c9e5-4247-9f43-ca5a53f81b94" providerId="ADAL" clId="{AAA14C75-824E-40BF-8F80-76EC3A22C581}" dt="2022-06-15T09:45:13.347" v="6" actId="2696"/>
        <pc:sldMkLst>
          <pc:docMk/>
          <pc:sldMk cId="1450960565" sldId="1191"/>
        </pc:sldMkLst>
      </pc:sldChg>
      <pc:sldChg chg="del">
        <pc:chgData name="身野 良寛／先端技術／JRI (mino yoshihiro)" userId="283734dd-c9e5-4247-9f43-ca5a53f81b94" providerId="ADAL" clId="{AAA14C75-824E-40BF-8F80-76EC3A22C581}" dt="2022-06-15T09:45:13.347" v="6" actId="2696"/>
        <pc:sldMkLst>
          <pc:docMk/>
          <pc:sldMk cId="2022564533" sldId="1192"/>
        </pc:sldMkLst>
      </pc:sldChg>
      <pc:sldChg chg="del">
        <pc:chgData name="身野 良寛／先端技術／JRI (mino yoshihiro)" userId="283734dd-c9e5-4247-9f43-ca5a53f81b94" providerId="ADAL" clId="{AAA14C75-824E-40BF-8F80-76EC3A22C581}" dt="2022-06-15T09:45:17.153" v="7" actId="2696"/>
        <pc:sldMkLst>
          <pc:docMk/>
          <pc:sldMk cId="114475837" sldId="1193"/>
        </pc:sldMkLst>
      </pc:sldChg>
      <pc:sldChg chg="del">
        <pc:chgData name="身野 良寛／先端技術／JRI (mino yoshihiro)" userId="283734dd-c9e5-4247-9f43-ca5a53f81b94" providerId="ADAL" clId="{AAA14C75-824E-40BF-8F80-76EC3A22C581}" dt="2022-06-15T09:45:17.153" v="7" actId="2696"/>
        <pc:sldMkLst>
          <pc:docMk/>
          <pc:sldMk cId="2105296985" sldId="1194"/>
        </pc:sldMkLst>
      </pc:sldChg>
      <pc:sldChg chg="del">
        <pc:chgData name="身野 良寛／先端技術／JRI (mino yoshihiro)" userId="283734dd-c9e5-4247-9f43-ca5a53f81b94" providerId="ADAL" clId="{AAA14C75-824E-40BF-8F80-76EC3A22C581}" dt="2022-06-15T09:44:24.952" v="1" actId="2696"/>
        <pc:sldMkLst>
          <pc:docMk/>
          <pc:sldMk cId="1209406641" sldId="1195"/>
        </pc:sldMkLst>
      </pc:sldChg>
      <pc:sldChg chg="del">
        <pc:chgData name="身野 良寛／先端技術／JRI (mino yoshihiro)" userId="283734dd-c9e5-4247-9f43-ca5a53f81b94" providerId="ADAL" clId="{AAA14C75-824E-40BF-8F80-76EC3A22C581}" dt="2022-06-15T09:45:23.496" v="10" actId="2696"/>
        <pc:sldMkLst>
          <pc:docMk/>
          <pc:sldMk cId="1512095589" sldId="1196"/>
        </pc:sldMkLst>
      </pc:sldChg>
      <pc:sldChg chg="new">
        <pc:chgData name="身野 良寛／先端技術／JRI (mino yoshihiro)" userId="283734dd-c9e5-4247-9f43-ca5a53f81b94" providerId="ADAL" clId="{AAA14C75-824E-40BF-8F80-76EC3A22C581}" dt="2022-06-15T09:46:10.758" v="13" actId="680"/>
        <pc:sldMkLst>
          <pc:docMk/>
          <pc:sldMk cId="1838220007" sldId="1220"/>
        </pc:sldMkLst>
      </pc:sldChg>
      <pc:sldChg chg="new">
        <pc:chgData name="身野 良寛／先端技術／JRI (mino yoshihiro)" userId="283734dd-c9e5-4247-9f43-ca5a53f81b94" providerId="ADAL" clId="{AAA14C75-824E-40BF-8F80-76EC3A22C581}" dt="2022-06-15T09:46:10.894" v="14" actId="680"/>
        <pc:sldMkLst>
          <pc:docMk/>
          <pc:sldMk cId="4207355505" sldId="1221"/>
        </pc:sldMkLst>
      </pc:sldChg>
      <pc:sldChg chg="new">
        <pc:chgData name="身野 良寛／先端技術／JRI (mino yoshihiro)" userId="283734dd-c9e5-4247-9f43-ca5a53f81b94" providerId="ADAL" clId="{AAA14C75-824E-40BF-8F80-76EC3A22C581}" dt="2022-06-15T09:46:11.103" v="15" actId="680"/>
        <pc:sldMkLst>
          <pc:docMk/>
          <pc:sldMk cId="3409757271" sldId="1222"/>
        </pc:sldMkLst>
      </pc:sldChg>
      <pc:sldMasterChg chg="del delSldLayout">
        <pc:chgData name="身野 良寛／先端技術／JRI (mino yoshihiro)" userId="283734dd-c9e5-4247-9f43-ca5a53f81b94" providerId="ADAL" clId="{AAA14C75-824E-40BF-8F80-76EC3A22C581}" dt="2022-06-15T09:44:38.512" v="3" actId="2696"/>
        <pc:sldMasterMkLst>
          <pc:docMk/>
          <pc:sldMasterMk cId="2369408191" sldId="2147483817"/>
        </pc:sldMasterMkLst>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3080226905" sldId="2147483818"/>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1249044325" sldId="2147483819"/>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199959826" sldId="2147483820"/>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4045962807" sldId="2147483821"/>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1613097510" sldId="2147483822"/>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894989793" sldId="2147483823"/>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3980428241" sldId="2147483824"/>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1529069217" sldId="2147483825"/>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2550279010" sldId="2147483826"/>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3357879815" sldId="2147483827"/>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2861999865" sldId="2147483828"/>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2369408191" sldId="2147483817"/>
            <pc:sldLayoutMk cId="1510973709" sldId="2147483829"/>
          </pc:sldLayoutMkLst>
        </pc:sldLayoutChg>
      </pc:sldMasterChg>
      <pc:sldMasterChg chg="del delSldLayout">
        <pc:chgData name="身野 良寛／先端技術／JRI (mino yoshihiro)" userId="283734dd-c9e5-4247-9f43-ca5a53f81b94" providerId="ADAL" clId="{AAA14C75-824E-40BF-8F80-76EC3A22C581}" dt="2022-06-15T09:44:38.512" v="3" actId="2696"/>
        <pc:sldMasterMkLst>
          <pc:docMk/>
          <pc:sldMasterMk cId="3347555392" sldId="2147483830"/>
        </pc:sldMasterMkLst>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347666769" sldId="2147483831"/>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3975639980" sldId="2147483832"/>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4257881586" sldId="2147483833"/>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2217798676" sldId="2147483834"/>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807301799" sldId="2147483835"/>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2164997424" sldId="2147483836"/>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63847750" sldId="2147483837"/>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1736911287" sldId="2147483838"/>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2342352934" sldId="2147483839"/>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3678757284" sldId="2147483840"/>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2816023890" sldId="2147483841"/>
          </pc:sldLayoutMkLst>
        </pc:sldLayoutChg>
        <pc:sldLayoutChg chg="del">
          <pc:chgData name="身野 良寛／先端技術／JRI (mino yoshihiro)" userId="283734dd-c9e5-4247-9f43-ca5a53f81b94" providerId="ADAL" clId="{AAA14C75-824E-40BF-8F80-76EC3A22C581}" dt="2022-06-15T09:44:38.512" v="3" actId="2696"/>
          <pc:sldLayoutMkLst>
            <pc:docMk/>
            <pc:sldMasterMk cId="3347555392" sldId="2147483830"/>
            <pc:sldLayoutMk cId="941731808" sldId="2147483842"/>
          </pc:sldLayoutMkLst>
        </pc:sldLayoutChg>
      </pc:sldMasterChg>
    </pc:docChg>
  </pc:docChgLst>
  <pc:docChgLst>
    <pc:chgData name="渡邉 一生／先端技術／JRI (watanabe kazuo)" userId="cdd4a21d-5ef7-45ec-b427-028634c7c82a" providerId="ADAL" clId="{48700021-069D-441B-9E25-AD334C75246D}"/>
    <pc:docChg chg="custSel addSld delSld modSld sldOrd">
      <pc:chgData name="渡邉 一生／先端技術／JRI (watanabe kazuo)" userId="cdd4a21d-5ef7-45ec-b427-028634c7c82a" providerId="ADAL" clId="{48700021-069D-441B-9E25-AD334C75246D}" dt="2023-03-23T06:48:54.566" v="1072" actId="20577"/>
      <pc:docMkLst>
        <pc:docMk/>
      </pc:docMkLst>
      <pc:sldChg chg="modSp mod">
        <pc:chgData name="渡邉 一生／先端技術／JRI (watanabe kazuo)" userId="cdd4a21d-5ef7-45ec-b427-028634c7c82a" providerId="ADAL" clId="{48700021-069D-441B-9E25-AD334C75246D}" dt="2023-03-16T06:52:59.659" v="156" actId="20577"/>
        <pc:sldMkLst>
          <pc:docMk/>
          <pc:sldMk cId="598871386" sldId="1224"/>
        </pc:sldMkLst>
        <pc:spChg chg="mod">
          <ac:chgData name="渡邉 一生／先端技術／JRI (watanabe kazuo)" userId="cdd4a21d-5ef7-45ec-b427-028634c7c82a" providerId="ADAL" clId="{48700021-069D-441B-9E25-AD334C75246D}" dt="2023-03-16T06:52:59.659" v="156" actId="20577"/>
          <ac:spMkLst>
            <pc:docMk/>
            <pc:sldMk cId="598871386" sldId="1224"/>
            <ac:spMk id="5" creationId="{9AE8DD78-CF79-4354-8E43-061349EF77B6}"/>
          </ac:spMkLst>
        </pc:spChg>
      </pc:sldChg>
      <pc:sldChg chg="modSp mod">
        <pc:chgData name="渡邉 一生／先端技術／JRI (watanabe kazuo)" userId="cdd4a21d-5ef7-45ec-b427-028634c7c82a" providerId="ADAL" clId="{48700021-069D-441B-9E25-AD334C75246D}" dt="2023-03-16T06:53:07.306" v="160" actId="20577"/>
        <pc:sldMkLst>
          <pc:docMk/>
          <pc:sldMk cId="3899199495" sldId="1225"/>
        </pc:sldMkLst>
        <pc:graphicFrameChg chg="modGraphic">
          <ac:chgData name="渡邉 一生／先端技術／JRI (watanabe kazuo)" userId="cdd4a21d-5ef7-45ec-b427-028634c7c82a" providerId="ADAL" clId="{48700021-069D-441B-9E25-AD334C75246D}" dt="2023-03-16T06:53:07.306" v="160" actId="20577"/>
          <ac:graphicFrameMkLst>
            <pc:docMk/>
            <pc:sldMk cId="3899199495" sldId="1225"/>
            <ac:graphicFrameMk id="4" creationId="{8BE24BFA-66F9-4AC6-A525-22CFC611BD89}"/>
          </ac:graphicFrameMkLst>
        </pc:graphicFrameChg>
      </pc:sldChg>
      <pc:sldChg chg="modSp mod">
        <pc:chgData name="渡邉 一生／先端技術／JRI (watanabe kazuo)" userId="cdd4a21d-5ef7-45ec-b427-028634c7c82a" providerId="ADAL" clId="{48700021-069D-441B-9E25-AD334C75246D}" dt="2023-03-16T06:53:26.536" v="168" actId="20577"/>
        <pc:sldMkLst>
          <pc:docMk/>
          <pc:sldMk cId="2805514125" sldId="1227"/>
        </pc:sldMkLst>
        <pc:spChg chg="mod">
          <ac:chgData name="渡邉 一生／先端技術／JRI (watanabe kazuo)" userId="cdd4a21d-5ef7-45ec-b427-028634c7c82a" providerId="ADAL" clId="{48700021-069D-441B-9E25-AD334C75246D}" dt="2023-03-16T06:53:20.547" v="164" actId="20577"/>
          <ac:spMkLst>
            <pc:docMk/>
            <pc:sldMk cId="2805514125" sldId="1227"/>
            <ac:spMk id="2" creationId="{95B7EADD-0078-4EF4-870E-C1CAC7D1F8C1}"/>
          </ac:spMkLst>
        </pc:spChg>
        <pc:spChg chg="mod">
          <ac:chgData name="渡邉 一生／先端技術／JRI (watanabe kazuo)" userId="cdd4a21d-5ef7-45ec-b427-028634c7c82a" providerId="ADAL" clId="{48700021-069D-441B-9E25-AD334C75246D}" dt="2023-03-16T06:53:26.536" v="168" actId="20577"/>
          <ac:spMkLst>
            <pc:docMk/>
            <pc:sldMk cId="2805514125" sldId="1227"/>
            <ac:spMk id="5" creationId="{9AE8DD78-CF79-4354-8E43-061349EF77B6}"/>
          </ac:spMkLst>
        </pc:spChg>
      </pc:sldChg>
      <pc:sldChg chg="addSp delSp modSp mod">
        <pc:chgData name="渡邉 一生／先端技術／JRI (watanabe kazuo)" userId="cdd4a21d-5ef7-45ec-b427-028634c7c82a" providerId="ADAL" clId="{48700021-069D-441B-9E25-AD334C75246D}" dt="2023-03-20T00:52:05.635" v="932" actId="20577"/>
        <pc:sldMkLst>
          <pc:docMk/>
          <pc:sldMk cId="969300321" sldId="1228"/>
        </pc:sldMkLst>
        <pc:spChg chg="mod">
          <ac:chgData name="渡邉 一生／先端技術／JRI (watanabe kazuo)" userId="cdd4a21d-5ef7-45ec-b427-028634c7c82a" providerId="ADAL" clId="{48700021-069D-441B-9E25-AD334C75246D}" dt="2023-03-20T00:52:05.635" v="932" actId="20577"/>
          <ac:spMkLst>
            <pc:docMk/>
            <pc:sldMk cId="969300321" sldId="1228"/>
            <ac:spMk id="5" creationId="{9AE8DD78-CF79-4354-8E43-061349EF77B6}"/>
          </ac:spMkLst>
        </pc:spChg>
        <pc:spChg chg="add del mod">
          <ac:chgData name="渡邉 一生／先端技術／JRI (watanabe kazuo)" userId="cdd4a21d-5ef7-45ec-b427-028634c7c82a" providerId="ADAL" clId="{48700021-069D-441B-9E25-AD334C75246D}" dt="2023-03-20T00:47:52.972" v="432"/>
          <ac:spMkLst>
            <pc:docMk/>
            <pc:sldMk cId="969300321" sldId="1228"/>
            <ac:spMk id="19" creationId="{CBD90689-20DB-4B4E-8EA0-868F24E93321}"/>
          </ac:spMkLst>
        </pc:spChg>
        <pc:spChg chg="add del mod">
          <ac:chgData name="渡邉 一生／先端技術／JRI (watanabe kazuo)" userId="cdd4a21d-5ef7-45ec-b427-028634c7c82a" providerId="ADAL" clId="{48700021-069D-441B-9E25-AD334C75246D}" dt="2023-03-20T00:47:52.972" v="432"/>
          <ac:spMkLst>
            <pc:docMk/>
            <pc:sldMk cId="969300321" sldId="1228"/>
            <ac:spMk id="20" creationId="{C5A90D1C-772E-4719-A1D9-BA678F9F0559}"/>
          </ac:spMkLst>
        </pc:spChg>
        <pc:spChg chg="add del mod">
          <ac:chgData name="渡邉 一生／先端技術／JRI (watanabe kazuo)" userId="cdd4a21d-5ef7-45ec-b427-028634c7c82a" providerId="ADAL" clId="{48700021-069D-441B-9E25-AD334C75246D}" dt="2023-03-20T00:47:52.972" v="432"/>
          <ac:spMkLst>
            <pc:docMk/>
            <pc:sldMk cId="969300321" sldId="1228"/>
            <ac:spMk id="28" creationId="{F7013FB0-BC6B-4170-BC6C-06D1E3E57E59}"/>
          </ac:spMkLst>
        </pc:spChg>
        <pc:spChg chg="add del mod">
          <ac:chgData name="渡邉 一生／先端技術／JRI (watanabe kazuo)" userId="cdd4a21d-5ef7-45ec-b427-028634c7c82a" providerId="ADAL" clId="{48700021-069D-441B-9E25-AD334C75246D}" dt="2023-03-20T00:47:52.972" v="432"/>
          <ac:spMkLst>
            <pc:docMk/>
            <pc:sldMk cId="969300321" sldId="1228"/>
            <ac:spMk id="29" creationId="{E5A7B6E3-741B-433B-A075-D7CBFE65C43E}"/>
          </ac:spMkLst>
        </pc:spChg>
        <pc:spChg chg="add del mod">
          <ac:chgData name="渡邉 一生／先端技術／JRI (watanabe kazuo)" userId="cdd4a21d-5ef7-45ec-b427-028634c7c82a" providerId="ADAL" clId="{48700021-069D-441B-9E25-AD334C75246D}" dt="2023-03-20T00:47:52.972" v="432"/>
          <ac:spMkLst>
            <pc:docMk/>
            <pc:sldMk cId="969300321" sldId="1228"/>
            <ac:spMk id="30" creationId="{A569699B-22E8-447B-8758-D4F28DEB93BF}"/>
          </ac:spMkLst>
        </pc:spChg>
        <pc:spChg chg="add del mod">
          <ac:chgData name="渡邉 一生／先端技術／JRI (watanabe kazuo)" userId="cdd4a21d-5ef7-45ec-b427-028634c7c82a" providerId="ADAL" clId="{48700021-069D-441B-9E25-AD334C75246D}" dt="2023-03-20T00:47:52.972" v="432"/>
          <ac:spMkLst>
            <pc:docMk/>
            <pc:sldMk cId="969300321" sldId="1228"/>
            <ac:spMk id="31" creationId="{632254DE-97E9-4591-A2BA-CFB57112BA88}"/>
          </ac:spMkLst>
        </pc:spChg>
        <pc:spChg chg="add del mod">
          <ac:chgData name="渡邉 一生／先端技術／JRI (watanabe kazuo)" userId="cdd4a21d-5ef7-45ec-b427-028634c7c82a" providerId="ADAL" clId="{48700021-069D-441B-9E25-AD334C75246D}" dt="2023-03-20T00:47:52.972" v="432"/>
          <ac:spMkLst>
            <pc:docMk/>
            <pc:sldMk cId="969300321" sldId="1228"/>
            <ac:spMk id="33" creationId="{3779B0E5-4136-4CB3-9DA4-D6A0FD2449C7}"/>
          </ac:spMkLst>
        </pc:spChg>
        <pc:spChg chg="add del mod">
          <ac:chgData name="渡邉 一生／先端技術／JRI (watanabe kazuo)" userId="cdd4a21d-5ef7-45ec-b427-028634c7c82a" providerId="ADAL" clId="{48700021-069D-441B-9E25-AD334C75246D}" dt="2023-03-20T00:47:52.972" v="432"/>
          <ac:spMkLst>
            <pc:docMk/>
            <pc:sldMk cId="969300321" sldId="1228"/>
            <ac:spMk id="34" creationId="{7F13C132-EB7A-4957-A0CD-822679EF7FE7}"/>
          </ac:spMkLst>
        </pc:spChg>
        <pc:spChg chg="add mod">
          <ac:chgData name="渡邉 一生／先端技術／JRI (watanabe kazuo)" userId="cdd4a21d-5ef7-45ec-b427-028634c7c82a" providerId="ADAL" clId="{48700021-069D-441B-9E25-AD334C75246D}" dt="2023-03-20T00:48:26.071" v="477" actId="14100"/>
          <ac:spMkLst>
            <pc:docMk/>
            <pc:sldMk cId="969300321" sldId="1228"/>
            <ac:spMk id="36" creationId="{4B0C0402-A4EA-48E4-A650-CACA6C05509E}"/>
          </ac:spMkLst>
        </pc:spChg>
        <pc:picChg chg="add del mod">
          <ac:chgData name="渡邉 一生／先端技術／JRI (watanabe kazuo)" userId="cdd4a21d-5ef7-45ec-b427-028634c7c82a" providerId="ADAL" clId="{48700021-069D-441B-9E25-AD334C75246D}" dt="2023-03-20T00:47:58.252" v="436" actId="478"/>
          <ac:picMkLst>
            <pc:docMk/>
            <pc:sldMk cId="969300321" sldId="1228"/>
            <ac:picMk id="3" creationId="{927BD0F7-C5E0-4A6E-B756-FB93CBE5F371}"/>
          </ac:picMkLst>
        </pc:picChg>
        <pc:cxnChg chg="add del mod">
          <ac:chgData name="渡邉 一生／先端技術／JRI (watanabe kazuo)" userId="cdd4a21d-5ef7-45ec-b427-028634c7c82a" providerId="ADAL" clId="{48700021-069D-441B-9E25-AD334C75246D}" dt="2023-03-20T00:47:52.972" v="432"/>
          <ac:cxnSpMkLst>
            <pc:docMk/>
            <pc:sldMk cId="969300321" sldId="1228"/>
            <ac:cxnSpMk id="15" creationId="{825E46EB-0E29-4974-A395-2593A680A03D}"/>
          </ac:cxnSpMkLst>
        </pc:cxnChg>
        <pc:cxnChg chg="add del mod">
          <ac:chgData name="渡邉 一生／先端技術／JRI (watanabe kazuo)" userId="cdd4a21d-5ef7-45ec-b427-028634c7c82a" providerId="ADAL" clId="{48700021-069D-441B-9E25-AD334C75246D}" dt="2023-03-20T00:47:52.972" v="432"/>
          <ac:cxnSpMkLst>
            <pc:docMk/>
            <pc:sldMk cId="969300321" sldId="1228"/>
            <ac:cxnSpMk id="18" creationId="{E66D2D95-2BB0-49D7-8F8C-497869298DD2}"/>
          </ac:cxnSpMkLst>
        </pc:cxnChg>
        <pc:cxnChg chg="add del mod">
          <ac:chgData name="渡邉 一生／先端技術／JRI (watanabe kazuo)" userId="cdd4a21d-5ef7-45ec-b427-028634c7c82a" providerId="ADAL" clId="{48700021-069D-441B-9E25-AD334C75246D}" dt="2023-03-20T00:47:52.972" v="432"/>
          <ac:cxnSpMkLst>
            <pc:docMk/>
            <pc:sldMk cId="969300321" sldId="1228"/>
            <ac:cxnSpMk id="24" creationId="{AA4A8ED9-0746-456F-ADD4-5DA30E5C8B29}"/>
          </ac:cxnSpMkLst>
        </pc:cxnChg>
        <pc:cxnChg chg="add del mod">
          <ac:chgData name="渡邉 一生／先端技術／JRI (watanabe kazuo)" userId="cdd4a21d-5ef7-45ec-b427-028634c7c82a" providerId="ADAL" clId="{48700021-069D-441B-9E25-AD334C75246D}" dt="2023-03-20T00:47:52.972" v="432"/>
          <ac:cxnSpMkLst>
            <pc:docMk/>
            <pc:sldMk cId="969300321" sldId="1228"/>
            <ac:cxnSpMk id="25" creationId="{ED8E28BA-A6C5-44D9-B754-E13CEF750F57}"/>
          </ac:cxnSpMkLst>
        </pc:cxnChg>
        <pc:cxnChg chg="add del mod">
          <ac:chgData name="渡邉 一生／先端技術／JRI (watanabe kazuo)" userId="cdd4a21d-5ef7-45ec-b427-028634c7c82a" providerId="ADAL" clId="{48700021-069D-441B-9E25-AD334C75246D}" dt="2023-03-20T00:47:52.972" v="432"/>
          <ac:cxnSpMkLst>
            <pc:docMk/>
            <pc:sldMk cId="969300321" sldId="1228"/>
            <ac:cxnSpMk id="26" creationId="{19D22E3B-81F5-479A-B222-2370098BADD1}"/>
          </ac:cxnSpMkLst>
        </pc:cxnChg>
        <pc:cxnChg chg="add del mod">
          <ac:chgData name="渡邉 一生／先端技術／JRI (watanabe kazuo)" userId="cdd4a21d-5ef7-45ec-b427-028634c7c82a" providerId="ADAL" clId="{48700021-069D-441B-9E25-AD334C75246D}" dt="2023-03-20T00:47:52.972" v="432"/>
          <ac:cxnSpMkLst>
            <pc:docMk/>
            <pc:sldMk cId="969300321" sldId="1228"/>
            <ac:cxnSpMk id="32" creationId="{25579461-1533-458D-870C-1DD501FDEFC3}"/>
          </ac:cxnSpMkLst>
        </pc:cxnChg>
        <pc:cxnChg chg="add del mod">
          <ac:chgData name="渡邉 一生／先端技術／JRI (watanabe kazuo)" userId="cdd4a21d-5ef7-45ec-b427-028634c7c82a" providerId="ADAL" clId="{48700021-069D-441B-9E25-AD334C75246D}" dt="2023-03-20T00:47:52.972" v="432"/>
          <ac:cxnSpMkLst>
            <pc:docMk/>
            <pc:sldMk cId="969300321" sldId="1228"/>
            <ac:cxnSpMk id="35" creationId="{4B739EC5-26EA-4852-993E-A46F8277994C}"/>
          </ac:cxnSpMkLst>
        </pc:cxnChg>
      </pc:sldChg>
      <pc:sldChg chg="modSp mod">
        <pc:chgData name="渡邉 一生／先端技術／JRI (watanabe kazuo)" userId="cdd4a21d-5ef7-45ec-b427-028634c7c82a" providerId="ADAL" clId="{48700021-069D-441B-9E25-AD334C75246D}" dt="2023-03-16T06:54:11.763" v="175" actId="20577"/>
        <pc:sldMkLst>
          <pc:docMk/>
          <pc:sldMk cId="621959009" sldId="1229"/>
        </pc:sldMkLst>
        <pc:spChg chg="mod">
          <ac:chgData name="渡邉 一生／先端技術／JRI (watanabe kazuo)" userId="cdd4a21d-5ef7-45ec-b427-028634c7c82a" providerId="ADAL" clId="{48700021-069D-441B-9E25-AD334C75246D}" dt="2023-03-16T06:54:11.763" v="175" actId="20577"/>
          <ac:spMkLst>
            <pc:docMk/>
            <pc:sldMk cId="621959009" sldId="1229"/>
            <ac:spMk id="2" creationId="{95B7EADD-0078-4EF4-870E-C1CAC7D1F8C1}"/>
          </ac:spMkLst>
        </pc:spChg>
      </pc:sldChg>
      <pc:sldChg chg="addSp delSp modSp add mod">
        <pc:chgData name="渡邉 一生／先端技術／JRI (watanabe kazuo)" userId="cdd4a21d-5ef7-45ec-b427-028634c7c82a" providerId="ADAL" clId="{48700021-069D-441B-9E25-AD334C75246D}" dt="2023-03-20T04:07:56.794" v="1062" actId="20577"/>
        <pc:sldMkLst>
          <pc:docMk/>
          <pc:sldMk cId="1329262345" sldId="1233"/>
        </pc:sldMkLst>
        <pc:spChg chg="mod">
          <ac:chgData name="渡邉 一生／先端技術／JRI (watanabe kazuo)" userId="cdd4a21d-5ef7-45ec-b427-028634c7c82a" providerId="ADAL" clId="{48700021-069D-441B-9E25-AD334C75246D}" dt="2023-03-16T06:54:18.491" v="179" actId="20577"/>
          <ac:spMkLst>
            <pc:docMk/>
            <pc:sldMk cId="1329262345" sldId="1233"/>
            <ac:spMk id="2" creationId="{95B7EADD-0078-4EF4-870E-C1CAC7D1F8C1}"/>
          </ac:spMkLst>
        </pc:spChg>
        <pc:spChg chg="mod">
          <ac:chgData name="渡邉 一生／先端技術／JRI (watanabe kazuo)" userId="cdd4a21d-5ef7-45ec-b427-028634c7c82a" providerId="ADAL" clId="{48700021-069D-441B-9E25-AD334C75246D}" dt="2023-03-20T04:07:56.794" v="1062" actId="20577"/>
          <ac:spMkLst>
            <pc:docMk/>
            <pc:sldMk cId="1329262345" sldId="1233"/>
            <ac:spMk id="5" creationId="{9AE8DD78-CF79-4354-8E43-061349EF77B6}"/>
          </ac:spMkLst>
        </pc:spChg>
        <pc:graphicFrameChg chg="del">
          <ac:chgData name="渡邉 一生／先端技術／JRI (watanabe kazuo)" userId="cdd4a21d-5ef7-45ec-b427-028634c7c82a" providerId="ADAL" clId="{48700021-069D-441B-9E25-AD334C75246D}" dt="2023-03-01T07:39:53.491" v="27" actId="478"/>
          <ac:graphicFrameMkLst>
            <pc:docMk/>
            <pc:sldMk cId="1329262345" sldId="1233"/>
            <ac:graphicFrameMk id="15" creationId="{F1AE580E-12A0-4394-B4FC-A9546E5A99CA}"/>
          </ac:graphicFrameMkLst>
        </pc:graphicFrameChg>
        <pc:picChg chg="add mod">
          <ac:chgData name="渡邉 一生／先端技術／JRI (watanabe kazuo)" userId="cdd4a21d-5ef7-45ec-b427-028634c7c82a" providerId="ADAL" clId="{48700021-069D-441B-9E25-AD334C75246D}" dt="2023-03-20T04:07:36.344" v="936" actId="1076"/>
          <ac:picMkLst>
            <pc:docMk/>
            <pc:sldMk cId="1329262345" sldId="1233"/>
            <ac:picMk id="4" creationId="{4C1814FE-A263-4C73-8DF8-EC52219CC1A9}"/>
          </ac:picMkLst>
        </pc:picChg>
      </pc:sldChg>
      <pc:sldChg chg="new del">
        <pc:chgData name="渡邉 一生／先端技術／JRI (watanabe kazuo)" userId="cdd4a21d-5ef7-45ec-b427-028634c7c82a" providerId="ADAL" clId="{48700021-069D-441B-9E25-AD334C75246D}" dt="2023-03-01T07:39:38.739" v="25" actId="47"/>
        <pc:sldMkLst>
          <pc:docMk/>
          <pc:sldMk cId="3421191057" sldId="1233"/>
        </pc:sldMkLst>
      </pc:sldChg>
      <pc:sldChg chg="new del">
        <pc:chgData name="渡邉 一生／先端技術／JRI (watanabe kazuo)" userId="cdd4a21d-5ef7-45ec-b427-028634c7c82a" providerId="ADAL" clId="{48700021-069D-441B-9E25-AD334C75246D}" dt="2023-03-20T00:39:57.708" v="181" actId="47"/>
        <pc:sldMkLst>
          <pc:docMk/>
          <pc:sldMk cId="3881760894" sldId="1234"/>
        </pc:sldMkLst>
      </pc:sldChg>
      <pc:sldChg chg="addSp delSp modSp add mod ord">
        <pc:chgData name="渡邉 一生／先端技術／JRI (watanabe kazuo)" userId="cdd4a21d-5ef7-45ec-b427-028634c7c82a" providerId="ADAL" clId="{48700021-069D-441B-9E25-AD334C75246D}" dt="2023-03-23T06:48:54.566" v="1072" actId="20577"/>
        <pc:sldMkLst>
          <pc:docMk/>
          <pc:sldMk cId="4276815881" sldId="1234"/>
        </pc:sldMkLst>
        <pc:spChg chg="add mod">
          <ac:chgData name="渡邉 一生／先端技術／JRI (watanabe kazuo)" userId="cdd4a21d-5ef7-45ec-b427-028634c7c82a" providerId="ADAL" clId="{48700021-069D-441B-9E25-AD334C75246D}" dt="2023-03-20T00:40:59.143" v="201" actId="1076"/>
          <ac:spMkLst>
            <pc:docMk/>
            <pc:sldMk cId="4276815881" sldId="1234"/>
            <ac:spMk id="3" creationId="{DD897411-0CAA-4AB7-ABD7-8C8795403471}"/>
          </ac:spMkLst>
        </pc:spChg>
        <pc:spChg chg="add mod">
          <ac:chgData name="渡邉 一生／先端技術／JRI (watanabe kazuo)" userId="cdd4a21d-5ef7-45ec-b427-028634c7c82a" providerId="ADAL" clId="{48700021-069D-441B-9E25-AD334C75246D}" dt="2023-03-20T00:42:02.789" v="207" actId="1582"/>
          <ac:spMkLst>
            <pc:docMk/>
            <pc:sldMk cId="4276815881" sldId="1234"/>
            <ac:spMk id="4" creationId="{ACFB5128-8657-4655-9529-35277FEE70B2}"/>
          </ac:spMkLst>
        </pc:spChg>
        <pc:spChg chg="mod">
          <ac:chgData name="渡邉 一生／先端技術／JRI (watanabe kazuo)" userId="cdd4a21d-5ef7-45ec-b427-028634c7c82a" providerId="ADAL" clId="{48700021-069D-441B-9E25-AD334C75246D}" dt="2023-03-23T06:48:54.566" v="1072" actId="20577"/>
          <ac:spMkLst>
            <pc:docMk/>
            <pc:sldMk cId="4276815881" sldId="1234"/>
            <ac:spMk id="5" creationId="{9AE8DD78-CF79-4354-8E43-061349EF77B6}"/>
          </ac:spMkLst>
        </pc:spChg>
        <pc:spChg chg="del">
          <ac:chgData name="渡邉 一生／先端技術／JRI (watanabe kazuo)" userId="cdd4a21d-5ef7-45ec-b427-028634c7c82a" providerId="ADAL" clId="{48700021-069D-441B-9E25-AD334C75246D}" dt="2023-03-20T00:40:09.827" v="185" actId="478"/>
          <ac:spMkLst>
            <pc:docMk/>
            <pc:sldMk cId="4276815881" sldId="1234"/>
            <ac:spMk id="6" creationId="{E6C0670C-CFA3-4331-B763-36E76C67DAA0}"/>
          </ac:spMkLst>
        </pc:spChg>
        <pc:spChg chg="del">
          <ac:chgData name="渡邉 一生／先端技術／JRI (watanabe kazuo)" userId="cdd4a21d-5ef7-45ec-b427-028634c7c82a" providerId="ADAL" clId="{48700021-069D-441B-9E25-AD334C75246D}" dt="2023-03-20T00:40:08.849" v="184" actId="478"/>
          <ac:spMkLst>
            <pc:docMk/>
            <pc:sldMk cId="4276815881" sldId="1234"/>
            <ac:spMk id="7" creationId="{5CCD20A1-15D1-4AB9-B249-A9D72658AD84}"/>
          </ac:spMkLst>
        </pc:spChg>
        <pc:spChg chg="add mod">
          <ac:chgData name="渡邉 一生／先端技術／JRI (watanabe kazuo)" userId="cdd4a21d-5ef7-45ec-b427-028634c7c82a" providerId="ADAL" clId="{48700021-069D-441B-9E25-AD334C75246D}" dt="2023-03-20T00:44:38.138" v="235" actId="14100"/>
          <ac:spMkLst>
            <pc:docMk/>
            <pc:sldMk cId="4276815881" sldId="1234"/>
            <ac:spMk id="8" creationId="{02D9AC8F-7766-4011-B917-D14262F3FCD3}"/>
          </ac:spMkLst>
        </pc:spChg>
        <pc:spChg chg="mod">
          <ac:chgData name="渡邉 一生／先端技術／JRI (watanabe kazuo)" userId="cdd4a21d-5ef7-45ec-b427-028634c7c82a" providerId="ADAL" clId="{48700021-069D-441B-9E25-AD334C75246D}" dt="2023-03-20T00:40:59.143" v="201" actId="1076"/>
          <ac:spMkLst>
            <pc:docMk/>
            <pc:sldMk cId="4276815881" sldId="1234"/>
            <ac:spMk id="13" creationId="{DD4FF2DF-0256-44D7-8876-7B3629C50587}"/>
          </ac:spMkLst>
        </pc:spChg>
        <pc:spChg chg="add mod">
          <ac:chgData name="渡邉 一生／先端技術／JRI (watanabe kazuo)" userId="cdd4a21d-5ef7-45ec-b427-028634c7c82a" providerId="ADAL" clId="{48700021-069D-441B-9E25-AD334C75246D}" dt="2023-03-20T00:46:36.524" v="427" actId="1076"/>
          <ac:spMkLst>
            <pc:docMk/>
            <pc:sldMk cId="4276815881" sldId="1234"/>
            <ac:spMk id="15" creationId="{0867D4C1-BD85-45CA-B76E-D3FFB8F676F8}"/>
          </ac:spMkLst>
        </pc:spChg>
        <pc:spChg chg="mod">
          <ac:chgData name="渡邉 一生／先端技術／JRI (watanabe kazuo)" userId="cdd4a21d-5ef7-45ec-b427-028634c7c82a" providerId="ADAL" clId="{48700021-069D-441B-9E25-AD334C75246D}" dt="2023-03-20T00:40:59.143" v="201" actId="1076"/>
          <ac:spMkLst>
            <pc:docMk/>
            <pc:sldMk cId="4276815881" sldId="1234"/>
            <ac:spMk id="16" creationId="{61326B7E-2B23-4B02-B87C-673090DE73EB}"/>
          </ac:spMkLst>
        </pc:spChg>
        <pc:spChg chg="add mod">
          <ac:chgData name="渡邉 一生／先端技術／JRI (watanabe kazuo)" userId="cdd4a21d-5ef7-45ec-b427-028634c7c82a" providerId="ADAL" clId="{48700021-069D-441B-9E25-AD334C75246D}" dt="2023-03-20T00:40:59.143" v="201" actId="1076"/>
          <ac:spMkLst>
            <pc:docMk/>
            <pc:sldMk cId="4276815881" sldId="1234"/>
            <ac:spMk id="18" creationId="{B7CE90AE-A488-41A2-986B-0AAE0D564AF3}"/>
          </ac:spMkLst>
        </pc:spChg>
        <pc:spChg chg="del">
          <ac:chgData name="渡邉 一生／先端技術／JRI (watanabe kazuo)" userId="cdd4a21d-5ef7-45ec-b427-028634c7c82a" providerId="ADAL" clId="{48700021-069D-441B-9E25-AD334C75246D}" dt="2023-03-20T00:40:07.148" v="183" actId="478"/>
          <ac:spMkLst>
            <pc:docMk/>
            <pc:sldMk cId="4276815881" sldId="1234"/>
            <ac:spMk id="21" creationId="{ACDF7749-D08D-4ED0-8664-05A9B332771E}"/>
          </ac:spMkLst>
        </pc:spChg>
        <pc:spChg chg="del">
          <ac:chgData name="渡邉 一生／先端技術／JRI (watanabe kazuo)" userId="cdd4a21d-5ef7-45ec-b427-028634c7c82a" providerId="ADAL" clId="{48700021-069D-441B-9E25-AD334C75246D}" dt="2023-03-20T00:40:07.148" v="183" actId="478"/>
          <ac:spMkLst>
            <pc:docMk/>
            <pc:sldMk cId="4276815881" sldId="1234"/>
            <ac:spMk id="22" creationId="{5A2515AF-A3A8-4323-805D-0B3155C9CA2B}"/>
          </ac:spMkLst>
        </pc:spChg>
        <pc:spChg chg="add mod">
          <ac:chgData name="渡邉 一生／先端技術／JRI (watanabe kazuo)" userId="cdd4a21d-5ef7-45ec-b427-028634c7c82a" providerId="ADAL" clId="{48700021-069D-441B-9E25-AD334C75246D}" dt="2023-03-20T00:46:48.022" v="430" actId="1036"/>
          <ac:spMkLst>
            <pc:docMk/>
            <pc:sldMk cId="4276815881" sldId="1234"/>
            <ac:spMk id="24" creationId="{6431F346-3834-494A-B308-40B728B67532}"/>
          </ac:spMkLst>
        </pc:spChg>
        <pc:spChg chg="add mod">
          <ac:chgData name="渡邉 一生／先端技術／JRI (watanabe kazuo)" userId="cdd4a21d-5ef7-45ec-b427-028634c7c82a" providerId="ADAL" clId="{48700021-069D-441B-9E25-AD334C75246D}" dt="2023-03-20T00:46:48.022" v="430" actId="1036"/>
          <ac:spMkLst>
            <pc:docMk/>
            <pc:sldMk cId="4276815881" sldId="1234"/>
            <ac:spMk id="25" creationId="{A96DA522-F214-412D-B3AF-B50B2694BCCA}"/>
          </ac:spMkLst>
        </pc:spChg>
        <pc:cxnChg chg="mod">
          <ac:chgData name="渡邉 一生／先端技術／JRI (watanabe kazuo)" userId="cdd4a21d-5ef7-45ec-b427-028634c7c82a" providerId="ADAL" clId="{48700021-069D-441B-9E25-AD334C75246D}" dt="2023-03-20T00:40:59.143" v="201" actId="1076"/>
          <ac:cxnSpMkLst>
            <pc:docMk/>
            <pc:sldMk cId="4276815881" sldId="1234"/>
            <ac:cxnSpMk id="9" creationId="{1955F9FF-4244-42EE-BD03-775C8622266C}"/>
          </ac:cxnSpMkLst>
        </pc:cxnChg>
        <pc:cxnChg chg="mod">
          <ac:chgData name="渡邉 一生／先端技術／JRI (watanabe kazuo)" userId="cdd4a21d-5ef7-45ec-b427-028634c7c82a" providerId="ADAL" clId="{48700021-069D-441B-9E25-AD334C75246D}" dt="2023-03-20T00:40:59.143" v="201" actId="1076"/>
          <ac:cxnSpMkLst>
            <pc:docMk/>
            <pc:sldMk cId="4276815881" sldId="1234"/>
            <ac:cxnSpMk id="10" creationId="{C0598F5A-4DE9-4464-BA5C-BCA4484A594B}"/>
          </ac:cxnSpMkLst>
        </pc:cxnChg>
        <pc:cxnChg chg="add mod">
          <ac:chgData name="渡邉 一生／先端技術／JRI (watanabe kazuo)" userId="cdd4a21d-5ef7-45ec-b427-028634c7c82a" providerId="ADAL" clId="{48700021-069D-441B-9E25-AD334C75246D}" dt="2023-03-20T00:44:42.931" v="236" actId="14100"/>
          <ac:cxnSpMkLst>
            <pc:docMk/>
            <pc:sldMk cId="4276815881" sldId="1234"/>
            <ac:cxnSpMk id="12" creationId="{61DBDB74-20BF-4294-AD37-3B191841C434}"/>
          </ac:cxnSpMkLst>
        </pc:cxnChg>
        <pc:cxnChg chg="mod">
          <ac:chgData name="渡邉 一生／先端技術／JRI (watanabe kazuo)" userId="cdd4a21d-5ef7-45ec-b427-028634c7c82a" providerId="ADAL" clId="{48700021-069D-441B-9E25-AD334C75246D}" dt="2023-03-20T00:40:59.143" v="201" actId="1076"/>
          <ac:cxnSpMkLst>
            <pc:docMk/>
            <pc:sldMk cId="4276815881" sldId="1234"/>
            <ac:cxnSpMk id="17" creationId="{1FFAB5DA-5EE9-4860-8B57-8FDCCBE06585}"/>
          </ac:cxnSpMkLst>
        </pc:cxnChg>
        <pc:cxnChg chg="mod">
          <ac:chgData name="渡邉 一生／先端技術／JRI (watanabe kazuo)" userId="cdd4a21d-5ef7-45ec-b427-028634c7c82a" providerId="ADAL" clId="{48700021-069D-441B-9E25-AD334C75246D}" dt="2023-03-20T00:40:59.143" v="201" actId="1076"/>
          <ac:cxnSpMkLst>
            <pc:docMk/>
            <pc:sldMk cId="4276815881" sldId="1234"/>
            <ac:cxnSpMk id="23" creationId="{E3519C16-CF18-4FA6-8D7B-FBACF6915720}"/>
          </ac:cxnSpMkLst>
        </pc:cxnChg>
        <pc:cxnChg chg="add mod">
          <ac:chgData name="渡邉 一生／先端技術／JRI (watanabe kazuo)" userId="cdd4a21d-5ef7-45ec-b427-028634c7c82a" providerId="ADAL" clId="{48700021-069D-441B-9E25-AD334C75246D}" dt="2023-03-20T00:46:48.022" v="430" actId="1036"/>
          <ac:cxnSpMkLst>
            <pc:docMk/>
            <pc:sldMk cId="4276815881" sldId="1234"/>
            <ac:cxnSpMk id="26" creationId="{E7AA1904-A023-40EA-B6EE-C1B814E91741}"/>
          </ac:cxnSpMkLst>
        </pc:cxnChg>
        <pc:cxnChg chg="mod">
          <ac:chgData name="渡邉 一生／先端技術／JRI (watanabe kazuo)" userId="cdd4a21d-5ef7-45ec-b427-028634c7c82a" providerId="ADAL" clId="{48700021-069D-441B-9E25-AD334C75246D}" dt="2023-03-20T00:40:59.143" v="201" actId="1076"/>
          <ac:cxnSpMkLst>
            <pc:docMk/>
            <pc:sldMk cId="4276815881" sldId="1234"/>
            <ac:cxnSpMk id="27" creationId="{C3ABA599-49A3-4646-B018-47AAA0B42498}"/>
          </ac:cxnSpMkLst>
        </pc:cxnChg>
      </pc:sldChg>
    </pc:docChg>
  </pc:docChgLst>
  <pc:docChgLst>
    <pc:chgData name="竜介" userId="610e12c4-d983-48fb-9da9-286144acb956" providerId="ADAL" clId="{C7E7B201-509D-47C7-BBB5-993C06E801E2}"/>
    <pc:docChg chg="modSld">
      <pc:chgData name="竜介" userId="610e12c4-d983-48fb-9da9-286144acb956" providerId="ADAL" clId="{C7E7B201-509D-47C7-BBB5-993C06E801E2}" dt="2022-03-09T05:00:06.132" v="51" actId="20577"/>
      <pc:docMkLst>
        <pc:docMk/>
      </pc:docMkLst>
      <pc:sldChg chg="modSp mod">
        <pc:chgData name="竜介" userId="610e12c4-d983-48fb-9da9-286144acb956" providerId="ADAL" clId="{C7E7B201-509D-47C7-BBB5-993C06E801E2}" dt="2022-03-09T04:50:37.957" v="7"/>
        <pc:sldMkLst>
          <pc:docMk/>
          <pc:sldMk cId="2779722532" sldId="1128"/>
        </pc:sldMkLst>
        <pc:spChg chg="mod">
          <ac:chgData name="竜介" userId="610e12c4-d983-48fb-9da9-286144acb956" providerId="ADAL" clId="{C7E7B201-509D-47C7-BBB5-993C06E801E2}" dt="2022-03-09T04:50:37.957" v="7"/>
          <ac:spMkLst>
            <pc:docMk/>
            <pc:sldMk cId="2779722532" sldId="1128"/>
            <ac:spMk id="2" creationId="{EAC88A64-AC38-478D-A0EF-6E365A92417A}"/>
          </ac:spMkLst>
        </pc:spChg>
      </pc:sldChg>
      <pc:sldChg chg="modSp mod">
        <pc:chgData name="竜介" userId="610e12c4-d983-48fb-9da9-286144acb956" providerId="ADAL" clId="{C7E7B201-509D-47C7-BBB5-993C06E801E2}" dt="2022-03-09T05:00:06.132" v="51" actId="20577"/>
        <pc:sldMkLst>
          <pc:docMk/>
          <pc:sldMk cId="4110044706" sldId="1144"/>
        </pc:sldMkLst>
        <pc:graphicFrameChg chg="modGraphic">
          <ac:chgData name="竜介" userId="610e12c4-d983-48fb-9da9-286144acb956" providerId="ADAL" clId="{C7E7B201-509D-47C7-BBB5-993C06E801E2}" dt="2022-03-09T05:00:06.132" v="51" actId="20577"/>
          <ac:graphicFrameMkLst>
            <pc:docMk/>
            <pc:sldMk cId="4110044706" sldId="1144"/>
            <ac:graphicFrameMk id="3" creationId="{F862594E-17CE-41FE-A28F-B44DE3023051}"/>
          </ac:graphicFrameMkLst>
        </pc:graphicFrameChg>
      </pc:sldChg>
      <pc:sldChg chg="modSp mod">
        <pc:chgData name="竜介" userId="610e12c4-d983-48fb-9da9-286144acb956" providerId="ADAL" clId="{C7E7B201-509D-47C7-BBB5-993C06E801E2}" dt="2022-03-09T04:58:48.198" v="41"/>
        <pc:sldMkLst>
          <pc:docMk/>
          <pc:sldMk cId="1976820958" sldId="1187"/>
        </pc:sldMkLst>
        <pc:spChg chg="mod">
          <ac:chgData name="竜介" userId="610e12c4-d983-48fb-9da9-286144acb956" providerId="ADAL" clId="{C7E7B201-509D-47C7-BBB5-993C06E801E2}" dt="2022-03-09T04:58:48.198" v="41"/>
          <ac:spMkLst>
            <pc:docMk/>
            <pc:sldMk cId="1976820958" sldId="1187"/>
            <ac:spMk id="7" creationId="{D4472618-705D-4D4F-9A08-691A1F69E646}"/>
          </ac:spMkLst>
        </pc:spChg>
      </pc:sldChg>
    </pc:docChg>
  </pc:docChgLst>
  <pc:docChgLst>
    <pc:chgData name="身野 良寛／先端技術／JRI (mino yoshihiro)" userId="283734dd-c9e5-4247-9f43-ca5a53f81b94" providerId="ADAL" clId="{DDF0C996-3367-42FB-8055-FEEE625DB49E}"/>
    <pc:docChg chg="modSld">
      <pc:chgData name="身野 良寛／先端技術／JRI (mino yoshihiro)" userId="283734dd-c9e5-4247-9f43-ca5a53f81b94" providerId="ADAL" clId="{DDF0C996-3367-42FB-8055-FEEE625DB49E}" dt="2022-08-24T08:27:54.688" v="19" actId="1076"/>
      <pc:docMkLst>
        <pc:docMk/>
      </pc:docMkLst>
      <pc:sldChg chg="modSp mod">
        <pc:chgData name="身野 良寛／先端技術／JRI (mino yoshihiro)" userId="283734dd-c9e5-4247-9f43-ca5a53f81b94" providerId="ADAL" clId="{DDF0C996-3367-42FB-8055-FEEE625DB49E}" dt="2022-08-24T08:26:42.716" v="16" actId="1038"/>
        <pc:sldMkLst>
          <pc:docMk/>
          <pc:sldMk cId="174785923" sldId="1232"/>
        </pc:sldMkLst>
        <pc:spChg chg="mod">
          <ac:chgData name="身野 良寛／先端技術／JRI (mino yoshihiro)" userId="283734dd-c9e5-4247-9f43-ca5a53f81b94" providerId="ADAL" clId="{DDF0C996-3367-42FB-8055-FEEE625DB49E}" dt="2022-08-24T08:26:42.716" v="16" actId="1038"/>
          <ac:spMkLst>
            <pc:docMk/>
            <pc:sldMk cId="174785923" sldId="1232"/>
            <ac:spMk id="7" creationId="{C52DCB22-EF9B-4FA0-9596-A90D9B9867BA}"/>
          </ac:spMkLst>
        </pc:spChg>
      </pc:sldChg>
      <pc:sldChg chg="modSp mod">
        <pc:chgData name="身野 良寛／先端技術／JRI (mino yoshihiro)" userId="283734dd-c9e5-4247-9f43-ca5a53f81b94" providerId="ADAL" clId="{DDF0C996-3367-42FB-8055-FEEE625DB49E}" dt="2022-08-24T08:27:54.688" v="19" actId="1076"/>
        <pc:sldMkLst>
          <pc:docMk/>
          <pc:sldMk cId="2898061205" sldId="1233"/>
        </pc:sldMkLst>
        <pc:spChg chg="mod">
          <ac:chgData name="身野 良寛／先端技術／JRI (mino yoshihiro)" userId="283734dd-c9e5-4247-9f43-ca5a53f81b94" providerId="ADAL" clId="{DDF0C996-3367-42FB-8055-FEEE625DB49E}" dt="2022-08-24T08:27:54.688" v="19" actId="1076"/>
          <ac:spMkLst>
            <pc:docMk/>
            <pc:sldMk cId="2898061205" sldId="1233"/>
            <ac:spMk id="8" creationId="{DE82F88C-F7A3-469C-A19B-2DA1879A59CB}"/>
          </ac:spMkLst>
        </pc:spChg>
      </pc:sldChg>
    </pc:docChg>
  </pc:docChgLst>
  <pc:docChgLst>
    <pc:chgData name="渡邉 一生／先端技術／JRI (watanabe kazuo)" userId="cdd4a21d-5ef7-45ec-b427-028634c7c82a" providerId="ADAL" clId="{F5CFB2D5-E63A-49BE-8F8B-E6FB2AF20F8A}"/>
    <pc:docChg chg="undo custSel addSld delSld modSld sldOrd">
      <pc:chgData name="渡邉 一生／先端技術／JRI (watanabe kazuo)" userId="cdd4a21d-5ef7-45ec-b427-028634c7c82a" providerId="ADAL" clId="{F5CFB2D5-E63A-49BE-8F8B-E6FB2AF20F8A}" dt="2022-07-12T00:55:44.310" v="6968" actId="20577"/>
      <pc:docMkLst>
        <pc:docMk/>
      </pc:docMkLst>
      <pc:sldChg chg="del mod modShow">
        <pc:chgData name="渡邉 一生／先端技術／JRI (watanabe kazuo)" userId="cdd4a21d-5ef7-45ec-b427-028634c7c82a" providerId="ADAL" clId="{F5CFB2D5-E63A-49BE-8F8B-E6FB2AF20F8A}" dt="2022-07-11T01:56:22.937" v="4300" actId="47"/>
        <pc:sldMkLst>
          <pc:docMk/>
          <pc:sldMk cId="1838220007" sldId="1220"/>
        </pc:sldMkLst>
      </pc:sldChg>
      <pc:sldChg chg="modSp mod ord">
        <pc:chgData name="渡邉 一生／先端技術／JRI (watanabe kazuo)" userId="cdd4a21d-5ef7-45ec-b427-028634c7c82a" providerId="ADAL" clId="{F5CFB2D5-E63A-49BE-8F8B-E6FB2AF20F8A}" dt="2022-07-12T00:15:51.519" v="6802" actId="20577"/>
        <pc:sldMkLst>
          <pc:docMk/>
          <pc:sldMk cId="4207355505" sldId="1221"/>
        </pc:sldMkLst>
        <pc:spChg chg="mod">
          <ac:chgData name="渡邉 一生／先端技術／JRI (watanabe kazuo)" userId="cdd4a21d-5ef7-45ec-b427-028634c7c82a" providerId="ADAL" clId="{F5CFB2D5-E63A-49BE-8F8B-E6FB2AF20F8A}" dt="2022-07-11T08:35:20.728" v="6721" actId="20577"/>
          <ac:spMkLst>
            <pc:docMk/>
            <pc:sldMk cId="4207355505" sldId="1221"/>
            <ac:spMk id="2" creationId="{D8AEB9E7-8F22-4B5A-B20E-B90AF4D34581}"/>
          </ac:spMkLst>
        </pc:spChg>
        <pc:spChg chg="mod">
          <ac:chgData name="渡邉 一生／先端技術／JRI (watanabe kazuo)" userId="cdd4a21d-5ef7-45ec-b427-028634c7c82a" providerId="ADAL" clId="{F5CFB2D5-E63A-49BE-8F8B-E6FB2AF20F8A}" dt="2022-07-12T00:15:51.519" v="6802" actId="20577"/>
          <ac:spMkLst>
            <pc:docMk/>
            <pc:sldMk cId="4207355505" sldId="1221"/>
            <ac:spMk id="5" creationId="{35508DE9-ED51-4640-8965-93AF5F4AEF21}"/>
          </ac:spMkLst>
        </pc:spChg>
        <pc:graphicFrameChg chg="modGraphic">
          <ac:chgData name="渡邉 一生／先端技術／JRI (watanabe kazuo)" userId="cdd4a21d-5ef7-45ec-b427-028634c7c82a" providerId="ADAL" clId="{F5CFB2D5-E63A-49BE-8F8B-E6FB2AF20F8A}" dt="2022-07-11T08:25:18.090" v="6364" actId="14734"/>
          <ac:graphicFrameMkLst>
            <pc:docMk/>
            <pc:sldMk cId="4207355505" sldId="1221"/>
            <ac:graphicFrameMk id="4" creationId="{A2F73219-61BC-4F02-8CAB-38BEC789C3C4}"/>
          </ac:graphicFrameMkLst>
        </pc:graphicFrameChg>
      </pc:sldChg>
      <pc:sldChg chg="addSp delSp modSp mod">
        <pc:chgData name="渡邉 一生／先端技術／JRI (watanabe kazuo)" userId="cdd4a21d-5ef7-45ec-b427-028634c7c82a" providerId="ADAL" clId="{F5CFB2D5-E63A-49BE-8F8B-E6FB2AF20F8A}" dt="2022-07-11T08:42:26.721" v="6792" actId="20577"/>
        <pc:sldMkLst>
          <pc:docMk/>
          <pc:sldMk cId="3409757271" sldId="1222"/>
        </pc:sldMkLst>
        <pc:spChg chg="add del mod">
          <ac:chgData name="渡邉 一生／先端技術／JRI (watanabe kazuo)" userId="cdd4a21d-5ef7-45ec-b427-028634c7c82a" providerId="ADAL" clId="{F5CFB2D5-E63A-49BE-8F8B-E6FB2AF20F8A}" dt="2022-07-11T07:57:21.007" v="5963" actId="478"/>
          <ac:spMkLst>
            <pc:docMk/>
            <pc:sldMk cId="3409757271" sldId="1222"/>
            <ac:spMk id="6" creationId="{64EFC4AF-48DC-4B93-8F1C-366B8EEE1D66}"/>
          </ac:spMkLst>
        </pc:spChg>
        <pc:graphicFrameChg chg="modGraphic">
          <ac:chgData name="渡邉 一生／先端技術／JRI (watanabe kazuo)" userId="cdd4a21d-5ef7-45ec-b427-028634c7c82a" providerId="ADAL" clId="{F5CFB2D5-E63A-49BE-8F8B-E6FB2AF20F8A}" dt="2022-07-11T08:42:26.721" v="6792" actId="20577"/>
          <ac:graphicFrameMkLst>
            <pc:docMk/>
            <pc:sldMk cId="3409757271" sldId="1222"/>
            <ac:graphicFrameMk id="4" creationId="{FCF605E4-98A7-4528-B196-7A0D1B7031BE}"/>
          </ac:graphicFrameMkLst>
        </pc:graphicFrameChg>
      </pc:sldChg>
      <pc:sldChg chg="addSp delSp modSp mod">
        <pc:chgData name="渡邉 一生／先端技術／JRI (watanabe kazuo)" userId="cdd4a21d-5ef7-45ec-b427-028634c7c82a" providerId="ADAL" clId="{F5CFB2D5-E63A-49BE-8F8B-E6FB2AF20F8A}" dt="2022-07-11T08:35:05.740" v="6712" actId="20577"/>
        <pc:sldMkLst>
          <pc:docMk/>
          <pc:sldMk cId="2887196329" sldId="1223"/>
        </pc:sldMkLst>
        <pc:spChg chg="mod">
          <ac:chgData name="渡邉 一生／先端技術／JRI (watanabe kazuo)" userId="cdd4a21d-5ef7-45ec-b427-028634c7c82a" providerId="ADAL" clId="{F5CFB2D5-E63A-49BE-8F8B-E6FB2AF20F8A}" dt="2022-07-11T08:33:01.597" v="6671" actId="20577"/>
          <ac:spMkLst>
            <pc:docMk/>
            <pc:sldMk cId="2887196329" sldId="1223"/>
            <ac:spMk id="5" creationId="{5DB29A3F-546C-49A6-AD0E-256EC96FC2CC}"/>
          </ac:spMkLst>
        </pc:spChg>
        <pc:spChg chg="add del mod">
          <ac:chgData name="渡邉 一生／先端技術／JRI (watanabe kazuo)" userId="cdd4a21d-5ef7-45ec-b427-028634c7c82a" providerId="ADAL" clId="{F5CFB2D5-E63A-49BE-8F8B-E6FB2AF20F8A}" dt="2022-07-11T08:32:18.202" v="6489" actId="478"/>
          <ac:spMkLst>
            <pc:docMk/>
            <pc:sldMk cId="2887196329" sldId="1223"/>
            <ac:spMk id="6" creationId="{974631FA-754D-4DA6-884E-4D1530AB3B5D}"/>
          </ac:spMkLst>
        </pc:spChg>
        <pc:spChg chg="add del mod">
          <ac:chgData name="渡邉 一生／先端技術／JRI (watanabe kazuo)" userId="cdd4a21d-5ef7-45ec-b427-028634c7c82a" providerId="ADAL" clId="{F5CFB2D5-E63A-49BE-8F8B-E6FB2AF20F8A}" dt="2022-07-11T08:32:19.042" v="6490" actId="478"/>
          <ac:spMkLst>
            <pc:docMk/>
            <pc:sldMk cId="2887196329" sldId="1223"/>
            <ac:spMk id="7" creationId="{39F4A0AE-6E56-4C04-8B9C-FF766E50361F}"/>
          </ac:spMkLst>
        </pc:spChg>
        <pc:graphicFrameChg chg="mod modGraphic">
          <ac:chgData name="渡邉 一生／先端技術／JRI (watanabe kazuo)" userId="cdd4a21d-5ef7-45ec-b427-028634c7c82a" providerId="ADAL" clId="{F5CFB2D5-E63A-49BE-8F8B-E6FB2AF20F8A}" dt="2022-07-11T08:35:05.740" v="6712" actId="20577"/>
          <ac:graphicFrameMkLst>
            <pc:docMk/>
            <pc:sldMk cId="2887196329" sldId="1223"/>
            <ac:graphicFrameMk id="4" creationId="{908B66F2-B57A-4FF9-8FAA-B430F07DD88A}"/>
          </ac:graphicFrameMkLst>
        </pc:graphicFrameChg>
      </pc:sldChg>
      <pc:sldChg chg="addSp modSp mod">
        <pc:chgData name="渡邉 一生／先端技術／JRI (watanabe kazuo)" userId="cdd4a21d-5ef7-45ec-b427-028634c7c82a" providerId="ADAL" clId="{F5CFB2D5-E63A-49BE-8F8B-E6FB2AF20F8A}" dt="2022-07-11T07:43:02.420" v="4940" actId="20577"/>
        <pc:sldMkLst>
          <pc:docMk/>
          <pc:sldMk cId="598871386" sldId="1224"/>
        </pc:sldMkLst>
        <pc:spChg chg="add mod">
          <ac:chgData name="渡邉 一生／先端技術／JRI (watanabe kazuo)" userId="cdd4a21d-5ef7-45ec-b427-028634c7c82a" providerId="ADAL" clId="{F5CFB2D5-E63A-49BE-8F8B-E6FB2AF20F8A}" dt="2022-07-11T07:43:02.420" v="4940" actId="20577"/>
          <ac:spMkLst>
            <pc:docMk/>
            <pc:sldMk cId="598871386" sldId="1224"/>
            <ac:spMk id="4" creationId="{4C74AB0F-799D-46F4-81A4-4458FD0126BD}"/>
          </ac:spMkLst>
        </pc:spChg>
      </pc:sldChg>
      <pc:sldChg chg="del mod modShow">
        <pc:chgData name="渡邉 一生／先端技術／JRI (watanabe kazuo)" userId="cdd4a21d-5ef7-45ec-b427-028634c7c82a" providerId="ADAL" clId="{F5CFB2D5-E63A-49BE-8F8B-E6FB2AF20F8A}" dt="2022-07-11T07:58:31.523" v="6077" actId="47"/>
        <pc:sldMkLst>
          <pc:docMk/>
          <pc:sldMk cId="2444312215" sldId="1225"/>
        </pc:sldMkLst>
      </pc:sldChg>
      <pc:sldChg chg="addSp delSp modSp add mod">
        <pc:chgData name="渡邉 一生／先端技術／JRI (watanabe kazuo)" userId="cdd4a21d-5ef7-45ec-b427-028634c7c82a" providerId="ADAL" clId="{F5CFB2D5-E63A-49BE-8F8B-E6FB2AF20F8A}" dt="2022-07-12T00:55:44.310" v="6968" actId="20577"/>
        <pc:sldMkLst>
          <pc:docMk/>
          <pc:sldMk cId="3293604932" sldId="1226"/>
        </pc:sldMkLst>
        <pc:spChg chg="mod">
          <ac:chgData name="渡邉 一生／先端技術／JRI (watanabe kazuo)" userId="cdd4a21d-5ef7-45ec-b427-028634c7c82a" providerId="ADAL" clId="{F5CFB2D5-E63A-49BE-8F8B-E6FB2AF20F8A}" dt="2022-07-11T07:29:02.606" v="4454" actId="20577"/>
          <ac:spMkLst>
            <pc:docMk/>
            <pc:sldMk cId="3293604932" sldId="1226"/>
            <ac:spMk id="2" creationId="{936522AA-AD10-4714-A855-F4FCA5B67436}"/>
          </ac:spMkLst>
        </pc:spChg>
        <pc:spChg chg="add del mod">
          <ac:chgData name="渡邉 一生／先端技術／JRI (watanabe kazuo)" userId="cdd4a21d-5ef7-45ec-b427-028634c7c82a" providerId="ADAL" clId="{F5CFB2D5-E63A-49BE-8F8B-E6FB2AF20F8A}" dt="2022-07-11T07:49:00.725" v="5366" actId="478"/>
          <ac:spMkLst>
            <pc:docMk/>
            <pc:sldMk cId="3293604932" sldId="1226"/>
            <ac:spMk id="3" creationId="{3B92C931-1741-4F5B-8345-29435166F268}"/>
          </ac:spMkLst>
        </pc:spChg>
        <pc:spChg chg="mod">
          <ac:chgData name="渡邉 一生／先端技術／JRI (watanabe kazuo)" userId="cdd4a21d-5ef7-45ec-b427-028634c7c82a" providerId="ADAL" clId="{F5CFB2D5-E63A-49BE-8F8B-E6FB2AF20F8A}" dt="2022-07-11T07:48:47.578" v="5364" actId="20577"/>
          <ac:spMkLst>
            <pc:docMk/>
            <pc:sldMk cId="3293604932" sldId="1226"/>
            <ac:spMk id="4" creationId="{BFE25CFB-69B0-4DA3-96CC-3A5990BCE297}"/>
          </ac:spMkLst>
        </pc:spChg>
        <pc:spChg chg="add del mod">
          <ac:chgData name="渡邉 一生／先端技術／JRI (watanabe kazuo)" userId="cdd4a21d-5ef7-45ec-b427-028634c7c82a" providerId="ADAL" clId="{F5CFB2D5-E63A-49BE-8F8B-E6FB2AF20F8A}" dt="2022-07-11T07:49:05.569" v="5368" actId="767"/>
          <ac:spMkLst>
            <pc:docMk/>
            <pc:sldMk cId="3293604932" sldId="1226"/>
            <ac:spMk id="5" creationId="{04543A07-EA27-4441-B111-088223501985}"/>
          </ac:spMkLst>
        </pc:spChg>
        <pc:spChg chg="mod">
          <ac:chgData name="渡邉 一生／先端技術／JRI (watanabe kazuo)" userId="cdd4a21d-5ef7-45ec-b427-028634c7c82a" providerId="ADAL" clId="{F5CFB2D5-E63A-49BE-8F8B-E6FB2AF20F8A}" dt="2022-07-11T08:22:19.477" v="6225" actId="1035"/>
          <ac:spMkLst>
            <pc:docMk/>
            <pc:sldMk cId="3293604932" sldId="1226"/>
            <ac:spMk id="7" creationId="{A6355876-9A0E-4D6E-9951-F95B8C47A0BF}"/>
          </ac:spMkLst>
        </pc:spChg>
        <pc:spChg chg="mod">
          <ac:chgData name="渡邉 一生／先端技術／JRI (watanabe kazuo)" userId="cdd4a21d-5ef7-45ec-b427-028634c7c82a" providerId="ADAL" clId="{F5CFB2D5-E63A-49BE-8F8B-E6FB2AF20F8A}" dt="2022-07-11T08:22:19.477" v="6225" actId="1035"/>
          <ac:spMkLst>
            <pc:docMk/>
            <pc:sldMk cId="3293604932" sldId="1226"/>
            <ac:spMk id="8" creationId="{23179061-1EB3-44EA-9D04-057C3538C424}"/>
          </ac:spMkLst>
        </pc:spChg>
        <pc:spChg chg="mod">
          <ac:chgData name="渡邉 一生／先端技術／JRI (watanabe kazuo)" userId="cdd4a21d-5ef7-45ec-b427-028634c7c82a" providerId="ADAL" clId="{F5CFB2D5-E63A-49BE-8F8B-E6FB2AF20F8A}" dt="2022-07-11T08:22:19.477" v="6225" actId="1035"/>
          <ac:spMkLst>
            <pc:docMk/>
            <pc:sldMk cId="3293604932" sldId="1226"/>
            <ac:spMk id="10" creationId="{816733CD-310A-4AF3-909F-496D337792D0}"/>
          </ac:spMkLst>
        </pc:spChg>
        <pc:spChg chg="mod">
          <ac:chgData name="渡邉 一生／先端技術／JRI (watanabe kazuo)" userId="cdd4a21d-5ef7-45ec-b427-028634c7c82a" providerId="ADAL" clId="{F5CFB2D5-E63A-49BE-8F8B-E6FB2AF20F8A}" dt="2022-07-11T08:22:19.477" v="6225" actId="1035"/>
          <ac:spMkLst>
            <pc:docMk/>
            <pc:sldMk cId="3293604932" sldId="1226"/>
            <ac:spMk id="11" creationId="{B9D1794C-1021-4174-9523-A63AD1A12521}"/>
          </ac:spMkLst>
        </pc:spChg>
        <pc:spChg chg="mod">
          <ac:chgData name="渡邉 一生／先端技術／JRI (watanabe kazuo)" userId="cdd4a21d-5ef7-45ec-b427-028634c7c82a" providerId="ADAL" clId="{F5CFB2D5-E63A-49BE-8F8B-E6FB2AF20F8A}" dt="2022-07-12T00:55:44.310" v="6968" actId="20577"/>
          <ac:spMkLst>
            <pc:docMk/>
            <pc:sldMk cId="3293604932" sldId="1226"/>
            <ac:spMk id="12" creationId="{3DDE06D0-40C3-4E3F-ADB6-5DF7584AD157}"/>
          </ac:spMkLst>
        </pc:spChg>
        <pc:spChg chg="mod">
          <ac:chgData name="渡邉 一生／先端技術／JRI (watanabe kazuo)" userId="cdd4a21d-5ef7-45ec-b427-028634c7c82a" providerId="ADAL" clId="{F5CFB2D5-E63A-49BE-8F8B-E6FB2AF20F8A}" dt="2022-07-11T08:22:19.477" v="6225" actId="1035"/>
          <ac:spMkLst>
            <pc:docMk/>
            <pc:sldMk cId="3293604932" sldId="1226"/>
            <ac:spMk id="16" creationId="{8904EF45-09FC-4A37-B2B1-A7D14BD0788E}"/>
          </ac:spMkLst>
        </pc:spChg>
        <pc:spChg chg="mod">
          <ac:chgData name="渡邉 一生／先端技術／JRI (watanabe kazuo)" userId="cdd4a21d-5ef7-45ec-b427-028634c7c82a" providerId="ADAL" clId="{F5CFB2D5-E63A-49BE-8F8B-E6FB2AF20F8A}" dt="2022-07-11T08:22:19.477" v="6225" actId="1035"/>
          <ac:spMkLst>
            <pc:docMk/>
            <pc:sldMk cId="3293604932" sldId="1226"/>
            <ac:spMk id="17" creationId="{FC5566E6-822C-48A9-9DF4-754C980EC16B}"/>
          </ac:spMkLst>
        </pc:spChg>
        <pc:spChg chg="del">
          <ac:chgData name="渡邉 一生／先端技術／JRI (watanabe kazuo)" userId="cdd4a21d-5ef7-45ec-b427-028634c7c82a" providerId="ADAL" clId="{F5CFB2D5-E63A-49BE-8F8B-E6FB2AF20F8A}" dt="2022-06-29T02:06:33.001" v="220" actId="478"/>
          <ac:spMkLst>
            <pc:docMk/>
            <pc:sldMk cId="3293604932" sldId="1226"/>
            <ac:spMk id="18" creationId="{4869DB6A-3ECA-4F1E-86FA-50D55B657A2D}"/>
          </ac:spMkLst>
        </pc:spChg>
        <pc:spChg chg="add del mod">
          <ac:chgData name="渡邉 一生／先端技術／JRI (watanabe kazuo)" userId="cdd4a21d-5ef7-45ec-b427-028634c7c82a" providerId="ADAL" clId="{F5CFB2D5-E63A-49BE-8F8B-E6FB2AF20F8A}" dt="2022-07-11T07:49:42.323" v="5439" actId="478"/>
          <ac:spMkLst>
            <pc:docMk/>
            <pc:sldMk cId="3293604932" sldId="1226"/>
            <ac:spMk id="21" creationId="{1D77373F-4851-4DAC-86A7-A0BC48935B82}"/>
          </ac:spMkLst>
        </pc:spChg>
        <pc:spChg chg="del">
          <ac:chgData name="渡邉 一生／先端技術／JRI (watanabe kazuo)" userId="cdd4a21d-5ef7-45ec-b427-028634c7c82a" providerId="ADAL" clId="{F5CFB2D5-E63A-49BE-8F8B-E6FB2AF20F8A}" dt="2022-06-29T02:06:30.027" v="217" actId="478"/>
          <ac:spMkLst>
            <pc:docMk/>
            <pc:sldMk cId="3293604932" sldId="1226"/>
            <ac:spMk id="21" creationId="{93A7F451-7008-49F9-91C6-2F48CC5B7D65}"/>
          </ac:spMkLst>
        </pc:spChg>
        <pc:spChg chg="add mod">
          <ac:chgData name="渡邉 一生／先端技術／JRI (watanabe kazuo)" userId="cdd4a21d-5ef7-45ec-b427-028634c7c82a" providerId="ADAL" clId="{F5CFB2D5-E63A-49BE-8F8B-E6FB2AF20F8A}" dt="2022-07-11T08:22:32.034" v="6261" actId="20577"/>
          <ac:spMkLst>
            <pc:docMk/>
            <pc:sldMk cId="3293604932" sldId="1226"/>
            <ac:spMk id="22" creationId="{A4723D1B-9CE9-41EF-BE0B-4BD12DFC98D8}"/>
          </ac:spMkLst>
        </pc:spChg>
        <pc:spChg chg="del">
          <ac:chgData name="渡邉 一生／先端技術／JRI (watanabe kazuo)" userId="cdd4a21d-5ef7-45ec-b427-028634c7c82a" providerId="ADAL" clId="{F5CFB2D5-E63A-49BE-8F8B-E6FB2AF20F8A}" dt="2022-06-29T02:06:31.861" v="218" actId="478"/>
          <ac:spMkLst>
            <pc:docMk/>
            <pc:sldMk cId="3293604932" sldId="1226"/>
            <ac:spMk id="23" creationId="{4E6B30EC-5EF2-4D83-9D45-DF4B9EB15FFC}"/>
          </ac:spMkLst>
        </pc:spChg>
        <pc:spChg chg="add mod">
          <ac:chgData name="渡邉 一生／先端技術／JRI (watanabe kazuo)" userId="cdd4a21d-5ef7-45ec-b427-028634c7c82a" providerId="ADAL" clId="{F5CFB2D5-E63A-49BE-8F8B-E6FB2AF20F8A}" dt="2022-07-11T08:22:19.477" v="6225" actId="1035"/>
          <ac:spMkLst>
            <pc:docMk/>
            <pc:sldMk cId="3293604932" sldId="1226"/>
            <ac:spMk id="23" creationId="{8A65C135-D660-440F-8B8E-CB36214F6B3A}"/>
          </ac:spMkLst>
        </pc:spChg>
        <pc:spChg chg="mod">
          <ac:chgData name="渡邉 一生／先端技術／JRI (watanabe kazuo)" userId="cdd4a21d-5ef7-45ec-b427-028634c7c82a" providerId="ADAL" clId="{F5CFB2D5-E63A-49BE-8F8B-E6FB2AF20F8A}" dt="2022-07-11T08:22:19.477" v="6225" actId="1035"/>
          <ac:spMkLst>
            <pc:docMk/>
            <pc:sldMk cId="3293604932" sldId="1226"/>
            <ac:spMk id="24" creationId="{387E4EBF-3FE3-45A1-80B8-21B1DA3B516C}"/>
          </ac:spMkLst>
        </pc:spChg>
        <pc:spChg chg="mod">
          <ac:chgData name="渡邉 一生／先端技術／JRI (watanabe kazuo)" userId="cdd4a21d-5ef7-45ec-b427-028634c7c82a" providerId="ADAL" clId="{F5CFB2D5-E63A-49BE-8F8B-E6FB2AF20F8A}" dt="2022-07-11T08:22:19.477" v="6225" actId="1035"/>
          <ac:spMkLst>
            <pc:docMk/>
            <pc:sldMk cId="3293604932" sldId="1226"/>
            <ac:spMk id="25" creationId="{CD95EFC3-E3E2-464A-B9F5-41AE9E52B7A4}"/>
          </ac:spMkLst>
        </pc:spChg>
        <pc:spChg chg="mod">
          <ac:chgData name="渡邉 一生／先端技術／JRI (watanabe kazuo)" userId="cdd4a21d-5ef7-45ec-b427-028634c7c82a" providerId="ADAL" clId="{F5CFB2D5-E63A-49BE-8F8B-E6FB2AF20F8A}" dt="2022-07-11T08:22:19.477" v="6225" actId="1035"/>
          <ac:spMkLst>
            <pc:docMk/>
            <pc:sldMk cId="3293604932" sldId="1226"/>
            <ac:spMk id="26" creationId="{E0D2C5B5-4BF5-4D66-97EE-05DA42E3A47E}"/>
          </ac:spMkLst>
        </pc:spChg>
        <pc:spChg chg="del">
          <ac:chgData name="渡邉 一生／先端技術／JRI (watanabe kazuo)" userId="cdd4a21d-5ef7-45ec-b427-028634c7c82a" providerId="ADAL" clId="{F5CFB2D5-E63A-49BE-8F8B-E6FB2AF20F8A}" dt="2022-06-29T02:06:32.384" v="219" actId="478"/>
          <ac:spMkLst>
            <pc:docMk/>
            <pc:sldMk cId="3293604932" sldId="1226"/>
            <ac:spMk id="27" creationId="{08F9FB20-34ED-421B-822F-6FB541F6A9E6}"/>
          </ac:spMkLst>
        </pc:spChg>
        <pc:spChg chg="mod">
          <ac:chgData name="渡邉 一生／先端技術／JRI (watanabe kazuo)" userId="cdd4a21d-5ef7-45ec-b427-028634c7c82a" providerId="ADAL" clId="{F5CFB2D5-E63A-49BE-8F8B-E6FB2AF20F8A}" dt="2022-07-11T08:22:19.477" v="6225" actId="1035"/>
          <ac:spMkLst>
            <pc:docMk/>
            <pc:sldMk cId="3293604932" sldId="1226"/>
            <ac:spMk id="29" creationId="{11FB226C-D730-4112-9C19-3027C4EB8DBD}"/>
          </ac:spMkLst>
        </pc:spChg>
        <pc:picChg chg="mod">
          <ac:chgData name="渡邉 一生／先端技術／JRI (watanabe kazuo)" userId="cdd4a21d-5ef7-45ec-b427-028634c7c82a" providerId="ADAL" clId="{F5CFB2D5-E63A-49BE-8F8B-E6FB2AF20F8A}" dt="2022-07-11T08:22:19.477" v="6225" actId="1035"/>
          <ac:picMkLst>
            <pc:docMk/>
            <pc:sldMk cId="3293604932" sldId="1226"/>
            <ac:picMk id="15" creationId="{BC356671-4F36-4D64-9F1D-B1F992286340}"/>
          </ac:picMkLst>
        </pc:picChg>
        <pc:cxnChg chg="mod">
          <ac:chgData name="渡邉 一生／先端技術／JRI (watanabe kazuo)" userId="cdd4a21d-5ef7-45ec-b427-028634c7c82a" providerId="ADAL" clId="{F5CFB2D5-E63A-49BE-8F8B-E6FB2AF20F8A}" dt="2022-07-11T08:22:19.477" v="6225" actId="1035"/>
          <ac:cxnSpMkLst>
            <pc:docMk/>
            <pc:sldMk cId="3293604932" sldId="1226"/>
            <ac:cxnSpMk id="19" creationId="{5275A3D6-C90B-400B-B52F-A82973840410}"/>
          </ac:cxnSpMkLst>
        </pc:cxnChg>
        <pc:cxnChg chg="mod">
          <ac:chgData name="渡邉 一生／先端技術／JRI (watanabe kazuo)" userId="cdd4a21d-5ef7-45ec-b427-028634c7c82a" providerId="ADAL" clId="{F5CFB2D5-E63A-49BE-8F8B-E6FB2AF20F8A}" dt="2022-07-11T08:22:19.477" v="6225" actId="1035"/>
          <ac:cxnSpMkLst>
            <pc:docMk/>
            <pc:sldMk cId="3293604932" sldId="1226"/>
            <ac:cxnSpMk id="20" creationId="{E92F6D5F-6DC2-49C0-9B92-C143C8D6F84A}"/>
          </ac:cxnSpMkLst>
        </pc:cxnChg>
      </pc:sldChg>
      <pc:sldChg chg="addSp delSp modSp new mod">
        <pc:chgData name="渡邉 一生／先端技術／JRI (watanabe kazuo)" userId="cdd4a21d-5ef7-45ec-b427-028634c7c82a" providerId="ADAL" clId="{F5CFB2D5-E63A-49BE-8F8B-E6FB2AF20F8A}" dt="2022-07-11T07:29:06.486" v="4456" actId="20577"/>
        <pc:sldMkLst>
          <pc:docMk/>
          <pc:sldMk cId="553268986" sldId="1227"/>
        </pc:sldMkLst>
        <pc:spChg chg="mod">
          <ac:chgData name="渡邉 一生／先端技術／JRI (watanabe kazuo)" userId="cdd4a21d-5ef7-45ec-b427-028634c7c82a" providerId="ADAL" clId="{F5CFB2D5-E63A-49BE-8F8B-E6FB2AF20F8A}" dt="2022-07-11T07:29:06.486" v="4456" actId="20577"/>
          <ac:spMkLst>
            <pc:docMk/>
            <pc:sldMk cId="553268986" sldId="1227"/>
            <ac:spMk id="2" creationId="{76697178-A397-4434-8829-1BFE4C930061}"/>
          </ac:spMkLst>
        </pc:spChg>
        <pc:spChg chg="del mod">
          <ac:chgData name="渡邉 一生／先端技術／JRI (watanabe kazuo)" userId="cdd4a21d-5ef7-45ec-b427-028634c7c82a" providerId="ADAL" clId="{F5CFB2D5-E63A-49BE-8F8B-E6FB2AF20F8A}" dt="2022-06-29T02:08:12.107" v="388" actId="478"/>
          <ac:spMkLst>
            <pc:docMk/>
            <pc:sldMk cId="553268986" sldId="1227"/>
            <ac:spMk id="3" creationId="{1EBD408A-152F-4311-954C-5DBFB398F627}"/>
          </ac:spMkLst>
        </pc:spChg>
        <pc:spChg chg="add del mod">
          <ac:chgData name="渡邉 一生／先端技術／JRI (watanabe kazuo)" userId="cdd4a21d-5ef7-45ec-b427-028634c7c82a" providerId="ADAL" clId="{F5CFB2D5-E63A-49BE-8F8B-E6FB2AF20F8A}" dt="2022-06-29T02:08:15.566" v="390" actId="478"/>
          <ac:spMkLst>
            <pc:docMk/>
            <pc:sldMk cId="553268986" sldId="1227"/>
            <ac:spMk id="5" creationId="{379DAF70-07F6-4556-B7F8-2A23B3764E23}"/>
          </ac:spMkLst>
        </pc:spChg>
        <pc:spChg chg="add mod">
          <ac:chgData name="渡邉 一生／先端技術／JRI (watanabe kazuo)" userId="cdd4a21d-5ef7-45ec-b427-028634c7c82a" providerId="ADAL" clId="{F5CFB2D5-E63A-49BE-8F8B-E6FB2AF20F8A}" dt="2022-07-11T06:28:44.234" v="4389" actId="20577"/>
          <ac:spMkLst>
            <pc:docMk/>
            <pc:sldMk cId="553268986" sldId="1227"/>
            <ac:spMk id="6" creationId="{2EBFE7B5-E932-4353-AB90-00332A103DD2}"/>
          </ac:spMkLst>
        </pc:spChg>
        <pc:spChg chg="add mod">
          <ac:chgData name="渡邉 一生／先端技術／JRI (watanabe kazuo)" userId="cdd4a21d-5ef7-45ec-b427-028634c7c82a" providerId="ADAL" clId="{F5CFB2D5-E63A-49BE-8F8B-E6FB2AF20F8A}" dt="2022-06-29T02:21:56.752" v="942" actId="1076"/>
          <ac:spMkLst>
            <pc:docMk/>
            <pc:sldMk cId="553268986" sldId="1227"/>
            <ac:spMk id="11" creationId="{3F46D59A-2530-4275-A582-ED51F15EF0C2}"/>
          </ac:spMkLst>
        </pc:spChg>
        <pc:picChg chg="add mod">
          <ac:chgData name="渡邉 一生／先端技術／JRI (watanabe kazuo)" userId="cdd4a21d-5ef7-45ec-b427-028634c7c82a" providerId="ADAL" clId="{F5CFB2D5-E63A-49BE-8F8B-E6FB2AF20F8A}" dt="2022-07-08T08:23:19.933" v="4201" actId="1076"/>
          <ac:picMkLst>
            <pc:docMk/>
            <pc:sldMk cId="553268986" sldId="1227"/>
            <ac:picMk id="8" creationId="{50051833-F7B0-4EBA-95F7-DDFB7F4B561B}"/>
          </ac:picMkLst>
        </pc:picChg>
        <pc:picChg chg="add mod">
          <ac:chgData name="渡邉 一生／先端技術／JRI (watanabe kazuo)" userId="cdd4a21d-5ef7-45ec-b427-028634c7c82a" providerId="ADAL" clId="{F5CFB2D5-E63A-49BE-8F8B-E6FB2AF20F8A}" dt="2022-07-08T08:23:21.113" v="4202" actId="1076"/>
          <ac:picMkLst>
            <pc:docMk/>
            <pc:sldMk cId="553268986" sldId="1227"/>
            <ac:picMk id="10" creationId="{778AC1C7-8E82-4685-9132-DD8872A357C0}"/>
          </ac:picMkLst>
        </pc:picChg>
      </pc:sldChg>
      <pc:sldChg chg="new del">
        <pc:chgData name="渡邉 一生／先端技術／JRI (watanabe kazuo)" userId="cdd4a21d-5ef7-45ec-b427-028634c7c82a" providerId="ADAL" clId="{F5CFB2D5-E63A-49BE-8F8B-E6FB2AF20F8A}" dt="2022-06-29T02:22:31.694" v="948" actId="47"/>
        <pc:sldMkLst>
          <pc:docMk/>
          <pc:sldMk cId="1568076233" sldId="1228"/>
        </pc:sldMkLst>
      </pc:sldChg>
      <pc:sldChg chg="addSp delSp modSp add del mod ord">
        <pc:chgData name="渡邉 一生／先端技術／JRI (watanabe kazuo)" userId="cdd4a21d-5ef7-45ec-b427-028634c7c82a" providerId="ADAL" clId="{F5CFB2D5-E63A-49BE-8F8B-E6FB2AF20F8A}" dt="2022-07-11T08:22:40.491" v="6262" actId="47"/>
        <pc:sldMkLst>
          <pc:docMk/>
          <pc:sldMk cId="3589541280" sldId="1228"/>
        </pc:sldMkLst>
        <pc:spChg chg="mod">
          <ac:chgData name="渡邉 一生／先端技術／JRI (watanabe kazuo)" userId="cdd4a21d-5ef7-45ec-b427-028634c7c82a" providerId="ADAL" clId="{F5CFB2D5-E63A-49BE-8F8B-E6FB2AF20F8A}" dt="2022-07-11T07:29:04.706" v="4455" actId="20577"/>
          <ac:spMkLst>
            <pc:docMk/>
            <pc:sldMk cId="3589541280" sldId="1228"/>
            <ac:spMk id="2" creationId="{76697178-A397-4434-8829-1BFE4C930061}"/>
          </ac:spMkLst>
        </pc:spChg>
        <pc:spChg chg="add mod">
          <ac:chgData name="渡邉 一生／先端技術／JRI (watanabe kazuo)" userId="cdd4a21d-5ef7-45ec-b427-028634c7c82a" providerId="ADAL" clId="{F5CFB2D5-E63A-49BE-8F8B-E6FB2AF20F8A}" dt="2022-07-11T01:56:42.302" v="4315" actId="20577"/>
          <ac:spMkLst>
            <pc:docMk/>
            <pc:sldMk cId="3589541280" sldId="1228"/>
            <ac:spMk id="3" creationId="{625D7477-7B79-465E-AF54-60B89CAC25A0}"/>
          </ac:spMkLst>
        </pc:spChg>
        <pc:spChg chg="add mod">
          <ac:chgData name="渡邉 一生／先端技術／JRI (watanabe kazuo)" userId="cdd4a21d-5ef7-45ec-b427-028634c7c82a" providerId="ADAL" clId="{F5CFB2D5-E63A-49BE-8F8B-E6FB2AF20F8A}" dt="2022-07-04T05:31:42.484" v="3842" actId="1076"/>
          <ac:spMkLst>
            <pc:docMk/>
            <pc:sldMk cId="3589541280" sldId="1228"/>
            <ac:spMk id="5" creationId="{F8E65218-8E4C-4BA7-9ED1-0048D855CB49}"/>
          </ac:spMkLst>
        </pc:spChg>
        <pc:spChg chg="mod">
          <ac:chgData name="渡邉 一生／先端技術／JRI (watanabe kazuo)" userId="cdd4a21d-5ef7-45ec-b427-028634c7c82a" providerId="ADAL" clId="{F5CFB2D5-E63A-49BE-8F8B-E6FB2AF20F8A}" dt="2022-07-08T08:20:32.443" v="4130" actId="20577"/>
          <ac:spMkLst>
            <pc:docMk/>
            <pc:sldMk cId="3589541280" sldId="1228"/>
            <ac:spMk id="6" creationId="{2EBFE7B5-E932-4353-AB90-00332A103DD2}"/>
          </ac:spMkLst>
        </pc:spChg>
        <pc:spChg chg="add mod">
          <ac:chgData name="渡邉 一生／先端技術／JRI (watanabe kazuo)" userId="cdd4a21d-5ef7-45ec-b427-028634c7c82a" providerId="ADAL" clId="{F5CFB2D5-E63A-49BE-8F8B-E6FB2AF20F8A}" dt="2022-07-04T08:03:24.644" v="3959" actId="20577"/>
          <ac:spMkLst>
            <pc:docMk/>
            <pc:sldMk cId="3589541280" sldId="1228"/>
            <ac:spMk id="7" creationId="{A42EBBFE-60AD-40CE-89DF-1EE782412828}"/>
          </ac:spMkLst>
        </pc:spChg>
        <pc:spChg chg="add mod">
          <ac:chgData name="渡邉 一生／先端技術／JRI (watanabe kazuo)" userId="cdd4a21d-5ef7-45ec-b427-028634c7c82a" providerId="ADAL" clId="{F5CFB2D5-E63A-49BE-8F8B-E6FB2AF20F8A}" dt="2022-07-04T05:32:11.660" v="3864" actId="20577"/>
          <ac:spMkLst>
            <pc:docMk/>
            <pc:sldMk cId="3589541280" sldId="1228"/>
            <ac:spMk id="8" creationId="{69AA2058-4F50-4FDF-BDBD-5C933429B5A8}"/>
          </ac:spMkLst>
        </pc:spChg>
        <pc:spChg chg="del">
          <ac:chgData name="渡邉 一生／先端技術／JRI (watanabe kazuo)" userId="cdd4a21d-5ef7-45ec-b427-028634c7c82a" providerId="ADAL" clId="{F5CFB2D5-E63A-49BE-8F8B-E6FB2AF20F8A}" dt="2022-06-29T02:22:36.787" v="950" actId="478"/>
          <ac:spMkLst>
            <pc:docMk/>
            <pc:sldMk cId="3589541280" sldId="1228"/>
            <ac:spMk id="11" creationId="{3F46D59A-2530-4275-A582-ED51F15EF0C2}"/>
          </ac:spMkLst>
        </pc:spChg>
        <pc:picChg chg="del">
          <ac:chgData name="渡邉 一生／先端技術／JRI (watanabe kazuo)" userId="cdd4a21d-5ef7-45ec-b427-028634c7c82a" providerId="ADAL" clId="{F5CFB2D5-E63A-49BE-8F8B-E6FB2AF20F8A}" dt="2022-06-29T02:22:36.787" v="950" actId="478"/>
          <ac:picMkLst>
            <pc:docMk/>
            <pc:sldMk cId="3589541280" sldId="1228"/>
            <ac:picMk id="8" creationId="{50051833-F7B0-4EBA-95F7-DDFB7F4B561B}"/>
          </ac:picMkLst>
        </pc:picChg>
        <pc:picChg chg="del">
          <ac:chgData name="渡邉 一生／先端技術／JRI (watanabe kazuo)" userId="cdd4a21d-5ef7-45ec-b427-028634c7c82a" providerId="ADAL" clId="{F5CFB2D5-E63A-49BE-8F8B-E6FB2AF20F8A}" dt="2022-06-29T02:22:36.787" v="950" actId="478"/>
          <ac:picMkLst>
            <pc:docMk/>
            <pc:sldMk cId="3589541280" sldId="1228"/>
            <ac:picMk id="10" creationId="{778AC1C7-8E82-4685-9132-DD8872A357C0}"/>
          </ac:picMkLst>
        </pc:picChg>
      </pc:sldChg>
      <pc:sldChg chg="addSp modSp add mod">
        <pc:chgData name="渡邉 一生／先端技術／JRI (watanabe kazuo)" userId="cdd4a21d-5ef7-45ec-b427-028634c7c82a" providerId="ADAL" clId="{F5CFB2D5-E63A-49BE-8F8B-E6FB2AF20F8A}" dt="2022-07-11T08:25:32.431" v="6393" actId="20577"/>
        <pc:sldMkLst>
          <pc:docMk/>
          <pc:sldMk cId="371955972" sldId="1229"/>
        </pc:sldMkLst>
        <pc:spChg chg="mod">
          <ac:chgData name="渡邉 一生／先端技術／JRI (watanabe kazuo)" userId="cdd4a21d-5ef7-45ec-b427-028634c7c82a" providerId="ADAL" clId="{F5CFB2D5-E63A-49BE-8F8B-E6FB2AF20F8A}" dt="2022-07-11T08:23:02.417" v="6355" actId="20577"/>
          <ac:spMkLst>
            <pc:docMk/>
            <pc:sldMk cId="371955972" sldId="1229"/>
            <ac:spMk id="3" creationId="{625D7477-7B79-465E-AF54-60B89CAC25A0}"/>
          </ac:spMkLst>
        </pc:spChg>
        <pc:spChg chg="mod">
          <ac:chgData name="渡邉 一生／先端技術／JRI (watanabe kazuo)" userId="cdd4a21d-5ef7-45ec-b427-028634c7c82a" providerId="ADAL" clId="{F5CFB2D5-E63A-49BE-8F8B-E6FB2AF20F8A}" dt="2022-07-11T07:52:38.943" v="5683" actId="14100"/>
          <ac:spMkLst>
            <pc:docMk/>
            <pc:sldMk cId="371955972" sldId="1229"/>
            <ac:spMk id="5" creationId="{F8E65218-8E4C-4BA7-9ED1-0048D855CB49}"/>
          </ac:spMkLst>
        </pc:spChg>
        <pc:spChg chg="mod">
          <ac:chgData name="渡邉 一生／先端技術／JRI (watanabe kazuo)" userId="cdd4a21d-5ef7-45ec-b427-028634c7c82a" providerId="ADAL" clId="{F5CFB2D5-E63A-49BE-8F8B-E6FB2AF20F8A}" dt="2022-07-11T08:25:32.431" v="6393" actId="20577"/>
          <ac:spMkLst>
            <pc:docMk/>
            <pc:sldMk cId="371955972" sldId="1229"/>
            <ac:spMk id="6" creationId="{2EBFE7B5-E932-4353-AB90-00332A103DD2}"/>
          </ac:spMkLst>
        </pc:spChg>
        <pc:spChg chg="mod">
          <ac:chgData name="渡邉 一生／先端技術／JRI (watanabe kazuo)" userId="cdd4a21d-5ef7-45ec-b427-028634c7c82a" providerId="ADAL" clId="{F5CFB2D5-E63A-49BE-8F8B-E6FB2AF20F8A}" dt="2022-07-11T07:57:07.428" v="5962" actId="14100"/>
          <ac:spMkLst>
            <pc:docMk/>
            <pc:sldMk cId="371955972" sldId="1229"/>
            <ac:spMk id="7" creationId="{A42EBBFE-60AD-40CE-89DF-1EE782412828}"/>
          </ac:spMkLst>
        </pc:spChg>
        <pc:spChg chg="mod">
          <ac:chgData name="渡邉 一生／先端技術／JRI (watanabe kazuo)" userId="cdd4a21d-5ef7-45ec-b427-028634c7c82a" providerId="ADAL" clId="{F5CFB2D5-E63A-49BE-8F8B-E6FB2AF20F8A}" dt="2022-07-11T07:53:09.865" v="5693" actId="14100"/>
          <ac:spMkLst>
            <pc:docMk/>
            <pc:sldMk cId="371955972" sldId="1229"/>
            <ac:spMk id="8" creationId="{69AA2058-4F50-4FDF-BDBD-5C933429B5A8}"/>
          </ac:spMkLst>
        </pc:spChg>
        <pc:graphicFrameChg chg="add mod modGraphic">
          <ac:chgData name="渡邉 一生／先端技術／JRI (watanabe kazuo)" userId="cdd4a21d-5ef7-45ec-b427-028634c7c82a" providerId="ADAL" clId="{F5CFB2D5-E63A-49BE-8F8B-E6FB2AF20F8A}" dt="2022-07-11T08:23:31.202" v="6362" actId="20577"/>
          <ac:graphicFrameMkLst>
            <pc:docMk/>
            <pc:sldMk cId="371955972" sldId="1229"/>
            <ac:graphicFrameMk id="4" creationId="{208EA2AD-8712-4D20-844F-015A4275ACA2}"/>
          </ac:graphicFrameMkLst>
        </pc:graphicFrameChg>
      </pc:sldChg>
    </pc:docChg>
  </pc:docChgLst>
  <pc:docChgLst>
    <pc:chgData name="渡邉 一生／先端技術／JRI (watanabe kazuo)" userId="cdd4a21d-5ef7-45ec-b427-028634c7c82a" providerId="ADAL" clId="{E9D00395-2B93-4CA9-98C2-D0E9B07B5D46}"/>
    <pc:docChg chg="undo redo custSel addSld delSld modSld">
      <pc:chgData name="渡邉 一生／先端技術／JRI (watanabe kazuo)" userId="cdd4a21d-5ef7-45ec-b427-028634c7c82a" providerId="ADAL" clId="{E9D00395-2B93-4CA9-98C2-D0E9B07B5D46}" dt="2022-09-12T00:26:16.990" v="8920" actId="20577"/>
      <pc:docMkLst>
        <pc:docMk/>
      </pc:docMkLst>
      <pc:sldChg chg="del">
        <pc:chgData name="渡邉 一生／先端技術／JRI (watanabe kazuo)" userId="cdd4a21d-5ef7-45ec-b427-028634c7c82a" providerId="ADAL" clId="{E9D00395-2B93-4CA9-98C2-D0E9B07B5D46}" dt="2022-09-07T05:21:15.393" v="17" actId="47"/>
        <pc:sldMkLst>
          <pc:docMk/>
          <pc:sldMk cId="721450701" sldId="1170"/>
        </pc:sldMkLst>
      </pc:sldChg>
      <pc:sldChg chg="add del">
        <pc:chgData name="渡邉 一生／先端技術／JRI (watanabe kazuo)" userId="cdd4a21d-5ef7-45ec-b427-028634c7c82a" providerId="ADAL" clId="{E9D00395-2B93-4CA9-98C2-D0E9B07B5D46}" dt="2022-09-07T05:21:12.942" v="13" actId="47"/>
        <pc:sldMkLst>
          <pc:docMk/>
          <pc:sldMk cId="3574019582" sldId="1214"/>
        </pc:sldMkLst>
      </pc:sldChg>
      <pc:sldChg chg="add del">
        <pc:chgData name="渡邉 一生／先端技術／JRI (watanabe kazuo)" userId="cdd4a21d-5ef7-45ec-b427-028634c7c82a" providerId="ADAL" clId="{E9D00395-2B93-4CA9-98C2-D0E9B07B5D46}" dt="2022-09-07T05:21:13.142" v="14" actId="47"/>
        <pc:sldMkLst>
          <pc:docMk/>
          <pc:sldMk cId="2150969113" sldId="1219"/>
        </pc:sldMkLst>
      </pc:sldChg>
      <pc:sldChg chg="del">
        <pc:chgData name="渡邉 一生／先端技術／JRI (watanabe kazuo)" userId="cdd4a21d-5ef7-45ec-b427-028634c7c82a" providerId="ADAL" clId="{E9D00395-2B93-4CA9-98C2-D0E9B07B5D46}" dt="2022-09-07T05:20:55.225" v="2" actId="47"/>
        <pc:sldMkLst>
          <pc:docMk/>
          <pc:sldMk cId="4207355505" sldId="1221"/>
        </pc:sldMkLst>
      </pc:sldChg>
      <pc:sldChg chg="addSp delSp modSp add del mod">
        <pc:chgData name="渡邉 一生／先端技術／JRI (watanabe kazuo)" userId="cdd4a21d-5ef7-45ec-b427-028634c7c82a" providerId="ADAL" clId="{E9D00395-2B93-4CA9-98C2-D0E9B07B5D46}" dt="2022-09-12T00:22:28.671" v="8699" actId="20577"/>
        <pc:sldMkLst>
          <pc:docMk/>
          <pc:sldMk cId="598871386" sldId="1224"/>
        </pc:sldMkLst>
        <pc:spChg chg="mod">
          <ac:chgData name="渡邉 一生／先端技術／JRI (watanabe kazuo)" userId="cdd4a21d-5ef7-45ec-b427-028634c7c82a" providerId="ADAL" clId="{E9D00395-2B93-4CA9-98C2-D0E9B07B5D46}" dt="2022-09-07T05:52:46.656" v="1067" actId="20577"/>
          <ac:spMkLst>
            <pc:docMk/>
            <pc:sldMk cId="598871386" sldId="1224"/>
            <ac:spMk id="2" creationId="{95B7EADD-0078-4EF4-870E-C1CAC7D1F8C1}"/>
          </ac:spMkLst>
        </pc:spChg>
        <pc:spChg chg="add mod">
          <ac:chgData name="渡邉 一生／先端技術／JRI (watanabe kazuo)" userId="cdd4a21d-5ef7-45ec-b427-028634c7c82a" providerId="ADAL" clId="{E9D00395-2B93-4CA9-98C2-D0E9B07B5D46}" dt="2022-09-12T00:22:28.671" v="8699" actId="20577"/>
          <ac:spMkLst>
            <pc:docMk/>
            <pc:sldMk cId="598871386" sldId="1224"/>
            <ac:spMk id="3" creationId="{4B89B98F-8A3F-4C9B-8048-334935669FE8}"/>
          </ac:spMkLst>
        </pc:spChg>
        <pc:spChg chg="mod">
          <ac:chgData name="渡邉 一生／先端技術／JRI (watanabe kazuo)" userId="cdd4a21d-5ef7-45ec-b427-028634c7c82a" providerId="ADAL" clId="{E9D00395-2B93-4CA9-98C2-D0E9B07B5D46}" dt="2022-09-12T00:22:09.249" v="8643" actId="20577"/>
          <ac:spMkLst>
            <pc:docMk/>
            <pc:sldMk cId="598871386" sldId="1224"/>
            <ac:spMk id="5" creationId="{9AE8DD78-CF79-4354-8E43-061349EF77B6}"/>
          </ac:spMkLst>
        </pc:spChg>
        <pc:spChg chg="del">
          <ac:chgData name="渡邉 一生／先端技術／JRI (watanabe kazuo)" userId="cdd4a21d-5ef7-45ec-b427-028634c7c82a" providerId="ADAL" clId="{E9D00395-2B93-4CA9-98C2-D0E9B07B5D46}" dt="2022-09-07T05:21:32.687" v="57" actId="478"/>
          <ac:spMkLst>
            <pc:docMk/>
            <pc:sldMk cId="598871386" sldId="1224"/>
            <ac:spMk id="7" creationId="{910A12A0-5519-4553-B6B5-E1F6A3841B77}"/>
          </ac:spMkLst>
        </pc:spChg>
        <pc:spChg chg="del">
          <ac:chgData name="渡邉 一生／先端技術／JRI (watanabe kazuo)" userId="cdd4a21d-5ef7-45ec-b427-028634c7c82a" providerId="ADAL" clId="{E9D00395-2B93-4CA9-98C2-D0E9B07B5D46}" dt="2022-09-07T05:21:32.687" v="57" actId="478"/>
          <ac:spMkLst>
            <pc:docMk/>
            <pc:sldMk cId="598871386" sldId="1224"/>
            <ac:spMk id="8" creationId="{122BCA66-E588-4832-AB32-3917B18BAF59}"/>
          </ac:spMkLst>
        </pc:spChg>
        <pc:spChg chg="del">
          <ac:chgData name="渡邉 一生／先端技術／JRI (watanabe kazuo)" userId="cdd4a21d-5ef7-45ec-b427-028634c7c82a" providerId="ADAL" clId="{E9D00395-2B93-4CA9-98C2-D0E9B07B5D46}" dt="2022-09-07T05:21:32.687" v="57" actId="478"/>
          <ac:spMkLst>
            <pc:docMk/>
            <pc:sldMk cId="598871386" sldId="1224"/>
            <ac:spMk id="9" creationId="{F11DD906-E1CA-4474-8020-0371C89B9498}"/>
          </ac:spMkLst>
        </pc:spChg>
        <pc:spChg chg="del">
          <ac:chgData name="渡邉 一生／先端技術／JRI (watanabe kazuo)" userId="cdd4a21d-5ef7-45ec-b427-028634c7c82a" providerId="ADAL" clId="{E9D00395-2B93-4CA9-98C2-D0E9B07B5D46}" dt="2022-09-07T05:21:32.687" v="57" actId="478"/>
          <ac:spMkLst>
            <pc:docMk/>
            <pc:sldMk cId="598871386" sldId="1224"/>
            <ac:spMk id="11" creationId="{A0A80380-ADFB-4A36-BF16-629C9FA583FE}"/>
          </ac:spMkLst>
        </pc:spChg>
        <pc:spChg chg="del">
          <ac:chgData name="渡邉 一生／先端技術／JRI (watanabe kazuo)" userId="cdd4a21d-5ef7-45ec-b427-028634c7c82a" providerId="ADAL" clId="{E9D00395-2B93-4CA9-98C2-D0E9B07B5D46}" dt="2022-09-07T05:21:32.687" v="57" actId="478"/>
          <ac:spMkLst>
            <pc:docMk/>
            <pc:sldMk cId="598871386" sldId="1224"/>
            <ac:spMk id="12" creationId="{476C2B39-2010-4622-83A8-59F5948DBB3B}"/>
          </ac:spMkLst>
        </pc:spChg>
        <pc:spChg chg="del">
          <ac:chgData name="渡邉 一生／先端技術／JRI (watanabe kazuo)" userId="cdd4a21d-5ef7-45ec-b427-028634c7c82a" providerId="ADAL" clId="{E9D00395-2B93-4CA9-98C2-D0E9B07B5D46}" dt="2022-09-07T05:21:32.687" v="57" actId="478"/>
          <ac:spMkLst>
            <pc:docMk/>
            <pc:sldMk cId="598871386" sldId="1224"/>
            <ac:spMk id="13" creationId="{E81D2590-3FA3-453A-8EEC-25FE62281614}"/>
          </ac:spMkLst>
        </pc:spChg>
        <pc:spChg chg="del">
          <ac:chgData name="渡邉 一生／先端技術／JRI (watanabe kazuo)" userId="cdd4a21d-5ef7-45ec-b427-028634c7c82a" providerId="ADAL" clId="{E9D00395-2B93-4CA9-98C2-D0E9B07B5D46}" dt="2022-09-07T05:21:32.687" v="57" actId="478"/>
          <ac:spMkLst>
            <pc:docMk/>
            <pc:sldMk cId="598871386" sldId="1224"/>
            <ac:spMk id="15" creationId="{B4DD0F4D-05B1-4796-A853-CD522997D517}"/>
          </ac:spMkLst>
        </pc:spChg>
        <pc:spChg chg="del">
          <ac:chgData name="渡邉 一生／先端技術／JRI (watanabe kazuo)" userId="cdd4a21d-5ef7-45ec-b427-028634c7c82a" providerId="ADAL" clId="{E9D00395-2B93-4CA9-98C2-D0E9B07B5D46}" dt="2022-09-07T05:21:32.687" v="57" actId="478"/>
          <ac:spMkLst>
            <pc:docMk/>
            <pc:sldMk cId="598871386" sldId="1224"/>
            <ac:spMk id="16" creationId="{2FCE23EE-3941-4FB3-9E63-F90255A609F1}"/>
          </ac:spMkLst>
        </pc:spChg>
        <pc:spChg chg="del">
          <ac:chgData name="渡邉 一生／先端技術／JRI (watanabe kazuo)" userId="cdd4a21d-5ef7-45ec-b427-028634c7c82a" providerId="ADAL" clId="{E9D00395-2B93-4CA9-98C2-D0E9B07B5D46}" dt="2022-09-07T05:21:32.687" v="57" actId="478"/>
          <ac:spMkLst>
            <pc:docMk/>
            <pc:sldMk cId="598871386" sldId="1224"/>
            <ac:spMk id="17" creationId="{F3E854B8-57F7-47C8-92A2-86DC9E81A726}"/>
          </ac:spMkLst>
        </pc:spChg>
        <pc:spChg chg="del">
          <ac:chgData name="渡邉 一生／先端技術／JRI (watanabe kazuo)" userId="cdd4a21d-5ef7-45ec-b427-028634c7c82a" providerId="ADAL" clId="{E9D00395-2B93-4CA9-98C2-D0E9B07B5D46}" dt="2022-09-07T05:21:32.687" v="57" actId="478"/>
          <ac:spMkLst>
            <pc:docMk/>
            <pc:sldMk cId="598871386" sldId="1224"/>
            <ac:spMk id="18" creationId="{B7A274D8-92CF-40BD-A5B1-A8ECD5697234}"/>
          </ac:spMkLst>
        </pc:spChg>
        <pc:spChg chg="del">
          <ac:chgData name="渡邉 一生／先端技術／JRI (watanabe kazuo)" userId="cdd4a21d-5ef7-45ec-b427-028634c7c82a" providerId="ADAL" clId="{E9D00395-2B93-4CA9-98C2-D0E9B07B5D46}" dt="2022-09-07T05:21:32.687" v="57" actId="478"/>
          <ac:spMkLst>
            <pc:docMk/>
            <pc:sldMk cId="598871386" sldId="1224"/>
            <ac:spMk id="19" creationId="{CE91E94A-DF77-4DDF-9674-27015D34CBEF}"/>
          </ac:spMkLst>
        </pc:spChg>
        <pc:graphicFrameChg chg="del">
          <ac:chgData name="渡邉 一生／先端技術／JRI (watanabe kazuo)" userId="cdd4a21d-5ef7-45ec-b427-028634c7c82a" providerId="ADAL" clId="{E9D00395-2B93-4CA9-98C2-D0E9B07B5D46}" dt="2022-09-07T05:21:29.577" v="56" actId="478"/>
          <ac:graphicFrameMkLst>
            <pc:docMk/>
            <pc:sldMk cId="598871386" sldId="1224"/>
            <ac:graphicFrameMk id="6" creationId="{C0EE28F4-522A-4770-8849-15BF34BB0461}"/>
          </ac:graphicFrameMkLst>
        </pc:graphicFrameChg>
        <pc:cxnChg chg="del">
          <ac:chgData name="渡邉 一生／先端技術／JRI (watanabe kazuo)" userId="cdd4a21d-5ef7-45ec-b427-028634c7c82a" providerId="ADAL" clId="{E9D00395-2B93-4CA9-98C2-D0E9B07B5D46}" dt="2022-09-07T05:21:32.687" v="57" actId="478"/>
          <ac:cxnSpMkLst>
            <pc:docMk/>
            <pc:sldMk cId="598871386" sldId="1224"/>
            <ac:cxnSpMk id="4" creationId="{077B8FC8-6C8B-4027-8A9C-59224A7A0692}"/>
          </ac:cxnSpMkLst>
        </pc:cxnChg>
      </pc:sldChg>
      <pc:sldChg chg="new del">
        <pc:chgData name="渡邉 一生／先端技術／JRI (watanabe kazuo)" userId="cdd4a21d-5ef7-45ec-b427-028634c7c82a" providerId="ADAL" clId="{E9D00395-2B93-4CA9-98C2-D0E9B07B5D46}" dt="2022-09-07T05:52:26.128" v="1035" actId="47"/>
        <pc:sldMkLst>
          <pc:docMk/>
          <pc:sldMk cId="632448389" sldId="1225"/>
        </pc:sldMkLst>
      </pc:sldChg>
      <pc:sldChg chg="addSp delSp modSp add mod">
        <pc:chgData name="渡邉 一生／先端技術／JRI (watanabe kazuo)" userId="cdd4a21d-5ef7-45ec-b427-028634c7c82a" providerId="ADAL" clId="{E9D00395-2B93-4CA9-98C2-D0E9B07B5D46}" dt="2022-09-12T00:23:33.094" v="8733" actId="20577"/>
        <pc:sldMkLst>
          <pc:docMk/>
          <pc:sldMk cId="3899199495" sldId="1225"/>
        </pc:sldMkLst>
        <pc:spChg chg="mod">
          <ac:chgData name="渡邉 一生／先端技術／JRI (watanabe kazuo)" userId="cdd4a21d-5ef7-45ec-b427-028634c7c82a" providerId="ADAL" clId="{E9D00395-2B93-4CA9-98C2-D0E9B07B5D46}" dt="2022-09-07T05:52:34.090" v="1057" actId="20577"/>
          <ac:spMkLst>
            <pc:docMk/>
            <pc:sldMk cId="3899199495" sldId="1225"/>
            <ac:spMk id="2" creationId="{95B7EADD-0078-4EF4-870E-C1CAC7D1F8C1}"/>
          </ac:spMkLst>
        </pc:spChg>
        <pc:spChg chg="del">
          <ac:chgData name="渡邉 一生／先端技術／JRI (watanabe kazuo)" userId="cdd4a21d-5ef7-45ec-b427-028634c7c82a" providerId="ADAL" clId="{E9D00395-2B93-4CA9-98C2-D0E9B07B5D46}" dt="2022-09-07T05:53:02.927" v="1068" actId="478"/>
          <ac:spMkLst>
            <pc:docMk/>
            <pc:sldMk cId="3899199495" sldId="1225"/>
            <ac:spMk id="3" creationId="{4B89B98F-8A3F-4C9B-8048-334935669FE8}"/>
          </ac:spMkLst>
        </pc:spChg>
        <pc:spChg chg="mod">
          <ac:chgData name="渡邉 一生／先端技術／JRI (watanabe kazuo)" userId="cdd4a21d-5ef7-45ec-b427-028634c7c82a" providerId="ADAL" clId="{E9D00395-2B93-4CA9-98C2-D0E9B07B5D46}" dt="2022-09-07T09:24:22.681" v="5889" actId="20577"/>
          <ac:spMkLst>
            <pc:docMk/>
            <pc:sldMk cId="3899199495" sldId="1225"/>
            <ac:spMk id="5" creationId="{9AE8DD78-CF79-4354-8E43-061349EF77B6}"/>
          </ac:spMkLst>
        </pc:spChg>
        <pc:graphicFrameChg chg="add mod modGraphic">
          <ac:chgData name="渡邉 一生／先端技術／JRI (watanabe kazuo)" userId="cdd4a21d-5ef7-45ec-b427-028634c7c82a" providerId="ADAL" clId="{E9D00395-2B93-4CA9-98C2-D0E9B07B5D46}" dt="2022-09-12T00:23:33.094" v="8733" actId="20577"/>
          <ac:graphicFrameMkLst>
            <pc:docMk/>
            <pc:sldMk cId="3899199495" sldId="1225"/>
            <ac:graphicFrameMk id="4" creationId="{8BE24BFA-66F9-4AC6-A525-22CFC611BD89}"/>
          </ac:graphicFrameMkLst>
        </pc:graphicFrameChg>
      </pc:sldChg>
      <pc:sldChg chg="modSp add mod">
        <pc:chgData name="渡邉 一生／先端技術／JRI (watanabe kazuo)" userId="cdd4a21d-5ef7-45ec-b427-028634c7c82a" providerId="ADAL" clId="{E9D00395-2B93-4CA9-98C2-D0E9B07B5D46}" dt="2022-09-07T09:24:26.205" v="5891" actId="20577"/>
        <pc:sldMkLst>
          <pc:docMk/>
          <pc:sldMk cId="1098266339" sldId="1226"/>
        </pc:sldMkLst>
        <pc:spChg chg="mod">
          <ac:chgData name="渡邉 一生／先端技術／JRI (watanabe kazuo)" userId="cdd4a21d-5ef7-45ec-b427-028634c7c82a" providerId="ADAL" clId="{E9D00395-2B93-4CA9-98C2-D0E9B07B5D46}" dt="2022-09-07T06:32:18.471" v="3071" actId="20577"/>
          <ac:spMkLst>
            <pc:docMk/>
            <pc:sldMk cId="1098266339" sldId="1226"/>
            <ac:spMk id="2" creationId="{95B7EADD-0078-4EF4-870E-C1CAC7D1F8C1}"/>
          </ac:spMkLst>
        </pc:spChg>
        <pc:spChg chg="mod">
          <ac:chgData name="渡邉 一生／先端技術／JRI (watanabe kazuo)" userId="cdd4a21d-5ef7-45ec-b427-028634c7c82a" providerId="ADAL" clId="{E9D00395-2B93-4CA9-98C2-D0E9B07B5D46}" dt="2022-09-07T09:13:21.549" v="5886" actId="20577"/>
          <ac:spMkLst>
            <pc:docMk/>
            <pc:sldMk cId="1098266339" sldId="1226"/>
            <ac:spMk id="3" creationId="{4B89B98F-8A3F-4C9B-8048-334935669FE8}"/>
          </ac:spMkLst>
        </pc:spChg>
        <pc:spChg chg="mod">
          <ac:chgData name="渡邉 一生／先端技術／JRI (watanabe kazuo)" userId="cdd4a21d-5ef7-45ec-b427-028634c7c82a" providerId="ADAL" clId="{E9D00395-2B93-4CA9-98C2-D0E9B07B5D46}" dt="2022-09-07T09:24:26.205" v="5891" actId="20577"/>
          <ac:spMkLst>
            <pc:docMk/>
            <pc:sldMk cId="1098266339" sldId="1226"/>
            <ac:spMk id="5" creationId="{9AE8DD78-CF79-4354-8E43-061349EF77B6}"/>
          </ac:spMkLst>
        </pc:spChg>
      </pc:sldChg>
      <pc:sldChg chg="new del">
        <pc:chgData name="渡邉 一生／先端技術／JRI (watanabe kazuo)" userId="cdd4a21d-5ef7-45ec-b427-028634c7c82a" providerId="ADAL" clId="{E9D00395-2B93-4CA9-98C2-D0E9B07B5D46}" dt="2022-09-07T06:28:03.396" v="2686" actId="47"/>
        <pc:sldMkLst>
          <pc:docMk/>
          <pc:sldMk cId="1653438752" sldId="1226"/>
        </pc:sldMkLst>
      </pc:sldChg>
      <pc:sldChg chg="new del">
        <pc:chgData name="渡邉 一生／先端技術／JRI (watanabe kazuo)" userId="cdd4a21d-5ef7-45ec-b427-028634c7c82a" providerId="ADAL" clId="{E9D00395-2B93-4CA9-98C2-D0E9B07B5D46}" dt="2022-09-07T06:28:07.654" v="2688" actId="47"/>
        <pc:sldMkLst>
          <pc:docMk/>
          <pc:sldMk cId="1815968849" sldId="1226"/>
        </pc:sldMkLst>
      </pc:sldChg>
      <pc:sldChg chg="del">
        <pc:chgData name="渡邉 一生／先端技術／JRI (watanabe kazuo)" userId="cdd4a21d-5ef7-45ec-b427-028634c7c82a" providerId="ADAL" clId="{E9D00395-2B93-4CA9-98C2-D0E9B07B5D46}" dt="2022-09-07T05:20:54.909" v="1" actId="47"/>
        <pc:sldMkLst>
          <pc:docMk/>
          <pc:sldMk cId="1231045501" sldId="1227"/>
        </pc:sldMkLst>
      </pc:sldChg>
      <pc:sldChg chg="addSp delSp modSp add mod">
        <pc:chgData name="渡邉 一生／先端技術／JRI (watanabe kazuo)" userId="cdd4a21d-5ef7-45ec-b427-028634c7c82a" providerId="ADAL" clId="{E9D00395-2B93-4CA9-98C2-D0E9B07B5D46}" dt="2022-09-07T08:44:28.717" v="4327" actId="20577"/>
        <pc:sldMkLst>
          <pc:docMk/>
          <pc:sldMk cId="2805514125" sldId="1227"/>
        </pc:sldMkLst>
        <pc:spChg chg="mod">
          <ac:chgData name="渡邉 一生／先端技術／JRI (watanabe kazuo)" userId="cdd4a21d-5ef7-45ec-b427-028634c7c82a" providerId="ADAL" clId="{E9D00395-2B93-4CA9-98C2-D0E9B07B5D46}" dt="2022-09-07T08:44:28.717" v="4327" actId="20577"/>
          <ac:spMkLst>
            <pc:docMk/>
            <pc:sldMk cId="2805514125" sldId="1227"/>
            <ac:spMk id="2" creationId="{95B7EADD-0078-4EF4-870E-C1CAC7D1F8C1}"/>
          </ac:spMkLst>
        </pc:spChg>
        <pc:spChg chg="del">
          <ac:chgData name="渡邉 一生／先端技術／JRI (watanabe kazuo)" userId="cdd4a21d-5ef7-45ec-b427-028634c7c82a" providerId="ADAL" clId="{E9D00395-2B93-4CA9-98C2-D0E9B07B5D46}" dt="2022-09-07T06:58:25.619" v="3755" actId="478"/>
          <ac:spMkLst>
            <pc:docMk/>
            <pc:sldMk cId="2805514125" sldId="1227"/>
            <ac:spMk id="3" creationId="{4B89B98F-8A3F-4C9B-8048-334935669FE8}"/>
          </ac:spMkLst>
        </pc:spChg>
        <pc:spChg chg="add del mod">
          <ac:chgData name="渡邉 一生／先端技術／JRI (watanabe kazuo)" userId="cdd4a21d-5ef7-45ec-b427-028634c7c82a" providerId="ADAL" clId="{E9D00395-2B93-4CA9-98C2-D0E9B07B5D46}" dt="2022-09-07T08:11:20.870" v="3889" actId="478"/>
          <ac:spMkLst>
            <pc:docMk/>
            <pc:sldMk cId="2805514125" sldId="1227"/>
            <ac:spMk id="4" creationId="{4A8F872C-FD0E-4084-A35A-D3EA34C8E3C4}"/>
          </ac:spMkLst>
        </pc:spChg>
        <pc:spChg chg="mod">
          <ac:chgData name="渡邉 一生／先端技術／JRI (watanabe kazuo)" userId="cdd4a21d-5ef7-45ec-b427-028634c7c82a" providerId="ADAL" clId="{E9D00395-2B93-4CA9-98C2-D0E9B07B5D46}" dt="2022-09-07T07:36:30.098" v="3873" actId="20577"/>
          <ac:spMkLst>
            <pc:docMk/>
            <pc:sldMk cId="2805514125" sldId="1227"/>
            <ac:spMk id="5" creationId="{9AE8DD78-CF79-4354-8E43-061349EF77B6}"/>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6" creationId="{E6C0670C-CFA3-4331-B763-36E76C67DAA0}"/>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7" creationId="{5CCD20A1-15D1-4AB9-B249-A9D72658AD84}"/>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13" creationId="{DD4FF2DF-0256-44D7-8876-7B3629C50587}"/>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16" creationId="{61326B7E-2B23-4B02-B87C-673090DE73EB}"/>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21" creationId="{ACDF7749-D08D-4ED0-8664-05A9B332771E}"/>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22" creationId="{5A2515AF-A3A8-4323-805D-0B3155C9CA2B}"/>
          </ac:spMkLst>
        </pc:spChg>
        <pc:spChg chg="add del mod">
          <ac:chgData name="渡邉 一生／先端技術／JRI (watanabe kazuo)" userId="cdd4a21d-5ef7-45ec-b427-028634c7c82a" providerId="ADAL" clId="{E9D00395-2B93-4CA9-98C2-D0E9B07B5D46}" dt="2022-09-07T08:14:10.804" v="3949" actId="478"/>
          <ac:spMkLst>
            <pc:docMk/>
            <pc:sldMk cId="2805514125" sldId="1227"/>
            <ac:spMk id="34" creationId="{38BBFDCC-0973-42E5-86FE-C847C3B8AECF}"/>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51" creationId="{7B001777-4916-4C17-AD43-B75DB81AF796}"/>
          </ac:spMkLst>
        </pc:spChg>
        <pc:spChg chg="add mod">
          <ac:chgData name="渡邉 一生／先端技術／JRI (watanabe kazuo)" userId="cdd4a21d-5ef7-45ec-b427-028634c7c82a" providerId="ADAL" clId="{E9D00395-2B93-4CA9-98C2-D0E9B07B5D46}" dt="2022-09-07T08:17:19.667" v="4043" actId="1038"/>
          <ac:spMkLst>
            <pc:docMk/>
            <pc:sldMk cId="2805514125" sldId="1227"/>
            <ac:spMk id="67" creationId="{E67C3BF8-C873-457E-96EE-89E140567E76}"/>
          </ac:spMkLst>
        </pc:spChg>
        <pc:cxnChg chg="add mod">
          <ac:chgData name="渡邉 一生／先端技術／JRI (watanabe kazuo)" userId="cdd4a21d-5ef7-45ec-b427-028634c7c82a" providerId="ADAL" clId="{E9D00395-2B93-4CA9-98C2-D0E9B07B5D46}" dt="2022-09-07T08:17:19.667" v="4043" actId="1038"/>
          <ac:cxnSpMkLst>
            <pc:docMk/>
            <pc:sldMk cId="2805514125" sldId="1227"/>
            <ac:cxnSpMk id="9" creationId="{1955F9FF-4244-42EE-BD03-775C8622266C}"/>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10" creationId="{C0598F5A-4DE9-4464-BA5C-BCA4484A594B}"/>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17" creationId="{1FFAB5DA-5EE9-4860-8B57-8FDCCBE06585}"/>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23" creationId="{E3519C16-CF18-4FA6-8D7B-FBACF6915720}"/>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27" creationId="{C3ABA599-49A3-4646-B018-47AAA0B42498}"/>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40" creationId="{5FB0C176-C98B-44DD-AF20-BB572444E0FE}"/>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41" creationId="{3D7169ED-C652-4E85-99DE-51A29883B2AF}"/>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44" creationId="{7FF1F8F4-13AE-42A6-B792-6D71D99D5382}"/>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53" creationId="{C8E5D93A-2B85-4CFA-8242-D33F206182AA}"/>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57" creationId="{C70B4274-FFFB-4DC2-AFBF-75EDD6CD1147}"/>
          </ac:cxnSpMkLst>
        </pc:cxnChg>
        <pc:cxnChg chg="add mod">
          <ac:chgData name="渡邉 一生／先端技術／JRI (watanabe kazuo)" userId="cdd4a21d-5ef7-45ec-b427-028634c7c82a" providerId="ADAL" clId="{E9D00395-2B93-4CA9-98C2-D0E9B07B5D46}" dt="2022-09-07T08:17:19.667" v="4043" actId="1038"/>
          <ac:cxnSpMkLst>
            <pc:docMk/>
            <pc:sldMk cId="2805514125" sldId="1227"/>
            <ac:cxnSpMk id="59" creationId="{A7CE8E2B-459E-41B7-A942-6A59BCD635D5}"/>
          </ac:cxnSpMkLst>
        </pc:cxnChg>
      </pc:sldChg>
      <pc:sldChg chg="new del">
        <pc:chgData name="渡邉 一生／先端技術／JRI (watanabe kazuo)" userId="cdd4a21d-5ef7-45ec-b427-028634c7c82a" providerId="ADAL" clId="{E9D00395-2B93-4CA9-98C2-D0E9B07B5D46}" dt="2022-09-07T06:57:19.375" v="3467" actId="47"/>
        <pc:sldMkLst>
          <pc:docMk/>
          <pc:sldMk cId="3012578978" sldId="1227"/>
        </pc:sldMkLst>
      </pc:sldChg>
      <pc:sldChg chg="new del">
        <pc:chgData name="渡邉 一生／先端技術／JRI (watanabe kazuo)" userId="cdd4a21d-5ef7-45ec-b427-028634c7c82a" providerId="ADAL" clId="{E9D00395-2B93-4CA9-98C2-D0E9B07B5D46}" dt="2022-09-07T06:54:43.065" v="3453" actId="47"/>
        <pc:sldMkLst>
          <pc:docMk/>
          <pc:sldMk cId="4060297324" sldId="1227"/>
        </pc:sldMkLst>
      </pc:sldChg>
      <pc:sldChg chg="delSp modSp add mod">
        <pc:chgData name="渡邉 一生／先端技術／JRI (watanabe kazuo)" userId="cdd4a21d-5ef7-45ec-b427-028634c7c82a" providerId="ADAL" clId="{E9D00395-2B93-4CA9-98C2-D0E9B07B5D46}" dt="2022-09-12T00:24:50.033" v="8742" actId="20577"/>
        <pc:sldMkLst>
          <pc:docMk/>
          <pc:sldMk cId="969300321" sldId="1228"/>
        </pc:sldMkLst>
        <pc:spChg chg="mod">
          <ac:chgData name="渡邉 一生／先端技術／JRI (watanabe kazuo)" userId="cdd4a21d-5ef7-45ec-b427-028634c7c82a" providerId="ADAL" clId="{E9D00395-2B93-4CA9-98C2-D0E9B07B5D46}" dt="2022-09-07T08:44:33.157" v="4338" actId="20577"/>
          <ac:spMkLst>
            <pc:docMk/>
            <pc:sldMk cId="969300321" sldId="1228"/>
            <ac:spMk id="2" creationId="{95B7EADD-0078-4EF4-870E-C1CAC7D1F8C1}"/>
          </ac:spMkLst>
        </pc:spChg>
        <pc:spChg chg="mod">
          <ac:chgData name="渡邉 一生／先端技術／JRI (watanabe kazuo)" userId="cdd4a21d-5ef7-45ec-b427-028634c7c82a" providerId="ADAL" clId="{E9D00395-2B93-4CA9-98C2-D0E9B07B5D46}" dt="2022-09-12T00:24:50.033" v="8742" actId="20577"/>
          <ac:spMkLst>
            <pc:docMk/>
            <pc:sldMk cId="969300321" sldId="1228"/>
            <ac:spMk id="5" creationId="{9AE8DD78-CF79-4354-8E43-061349EF77B6}"/>
          </ac:spMkLst>
        </pc:spChg>
        <pc:spChg chg="mod">
          <ac:chgData name="渡邉 一生／先端技術／JRI (watanabe kazuo)" userId="cdd4a21d-5ef7-45ec-b427-028634c7c82a" providerId="ADAL" clId="{E9D00395-2B93-4CA9-98C2-D0E9B07B5D46}" dt="2022-09-07T08:19:48.373" v="4122" actId="2711"/>
          <ac:spMkLst>
            <pc:docMk/>
            <pc:sldMk cId="969300321" sldId="1228"/>
            <ac:spMk id="13" creationId="{DD4FF2DF-0256-44D7-8876-7B3629C50587}"/>
          </ac:spMkLst>
        </pc:spChg>
        <pc:spChg chg="mod">
          <ac:chgData name="渡邉 一生／先端技術／JRI (watanabe kazuo)" userId="cdd4a21d-5ef7-45ec-b427-028634c7c82a" providerId="ADAL" clId="{E9D00395-2B93-4CA9-98C2-D0E9B07B5D46}" dt="2022-09-07T08:19:57.162" v="4127" actId="2711"/>
          <ac:spMkLst>
            <pc:docMk/>
            <pc:sldMk cId="969300321" sldId="1228"/>
            <ac:spMk id="16" creationId="{61326B7E-2B23-4B02-B87C-673090DE73EB}"/>
          </ac:spMkLst>
        </pc:spChg>
        <pc:spChg chg="del">
          <ac:chgData name="渡邉 一生／先端技術／JRI (watanabe kazuo)" userId="cdd4a21d-5ef7-45ec-b427-028634c7c82a" providerId="ADAL" clId="{E9D00395-2B93-4CA9-98C2-D0E9B07B5D46}" dt="2022-09-07T08:19:24.241" v="4114" actId="478"/>
          <ac:spMkLst>
            <pc:docMk/>
            <pc:sldMk cId="969300321" sldId="1228"/>
            <ac:spMk id="51" creationId="{7B001777-4916-4C17-AD43-B75DB81AF796}"/>
          </ac:spMkLst>
        </pc:spChg>
        <pc:spChg chg="del">
          <ac:chgData name="渡邉 一生／先端技術／JRI (watanabe kazuo)" userId="cdd4a21d-5ef7-45ec-b427-028634c7c82a" providerId="ADAL" clId="{E9D00395-2B93-4CA9-98C2-D0E9B07B5D46}" dt="2022-09-07T08:19:28.036" v="4115" actId="478"/>
          <ac:spMkLst>
            <pc:docMk/>
            <pc:sldMk cId="969300321" sldId="1228"/>
            <ac:spMk id="67" creationId="{E67C3BF8-C873-457E-96EE-89E140567E76}"/>
          </ac:spMkLst>
        </pc:spChg>
        <pc:cxnChg chg="del">
          <ac:chgData name="渡邉 一生／先端技術／JRI (watanabe kazuo)" userId="cdd4a21d-5ef7-45ec-b427-028634c7c82a" providerId="ADAL" clId="{E9D00395-2B93-4CA9-98C2-D0E9B07B5D46}" dt="2022-09-07T08:19:24.241" v="4114" actId="478"/>
          <ac:cxnSpMkLst>
            <pc:docMk/>
            <pc:sldMk cId="969300321" sldId="1228"/>
            <ac:cxnSpMk id="40" creationId="{5FB0C176-C98B-44DD-AF20-BB572444E0FE}"/>
          </ac:cxnSpMkLst>
        </pc:cxnChg>
        <pc:cxnChg chg="del mod">
          <ac:chgData name="渡邉 一生／先端技術／JRI (watanabe kazuo)" userId="cdd4a21d-5ef7-45ec-b427-028634c7c82a" providerId="ADAL" clId="{E9D00395-2B93-4CA9-98C2-D0E9B07B5D46}" dt="2022-09-07T08:19:24.241" v="4114" actId="478"/>
          <ac:cxnSpMkLst>
            <pc:docMk/>
            <pc:sldMk cId="969300321" sldId="1228"/>
            <ac:cxnSpMk id="41" creationId="{3D7169ED-C652-4E85-99DE-51A29883B2AF}"/>
          </ac:cxnSpMkLst>
        </pc:cxnChg>
        <pc:cxnChg chg="del">
          <ac:chgData name="渡邉 一生／先端技術／JRI (watanabe kazuo)" userId="cdd4a21d-5ef7-45ec-b427-028634c7c82a" providerId="ADAL" clId="{E9D00395-2B93-4CA9-98C2-D0E9B07B5D46}" dt="2022-09-07T08:19:24.241" v="4114" actId="478"/>
          <ac:cxnSpMkLst>
            <pc:docMk/>
            <pc:sldMk cId="969300321" sldId="1228"/>
            <ac:cxnSpMk id="44" creationId="{7FF1F8F4-13AE-42A6-B792-6D71D99D5382}"/>
          </ac:cxnSpMkLst>
        </pc:cxnChg>
        <pc:cxnChg chg="del">
          <ac:chgData name="渡邉 一生／先端技術／JRI (watanabe kazuo)" userId="cdd4a21d-5ef7-45ec-b427-028634c7c82a" providerId="ADAL" clId="{E9D00395-2B93-4CA9-98C2-D0E9B07B5D46}" dt="2022-09-07T08:19:28.036" v="4115" actId="478"/>
          <ac:cxnSpMkLst>
            <pc:docMk/>
            <pc:sldMk cId="969300321" sldId="1228"/>
            <ac:cxnSpMk id="53" creationId="{C8E5D93A-2B85-4CFA-8242-D33F206182AA}"/>
          </ac:cxnSpMkLst>
        </pc:cxnChg>
        <pc:cxnChg chg="del mod">
          <ac:chgData name="渡邉 一生／先端技術／JRI (watanabe kazuo)" userId="cdd4a21d-5ef7-45ec-b427-028634c7c82a" providerId="ADAL" clId="{E9D00395-2B93-4CA9-98C2-D0E9B07B5D46}" dt="2022-09-07T08:19:28.927" v="4116" actId="478"/>
          <ac:cxnSpMkLst>
            <pc:docMk/>
            <pc:sldMk cId="969300321" sldId="1228"/>
            <ac:cxnSpMk id="57" creationId="{C70B4274-FFFB-4DC2-AFBF-75EDD6CD1147}"/>
          </ac:cxnSpMkLst>
        </pc:cxnChg>
        <pc:cxnChg chg="del">
          <ac:chgData name="渡邉 一生／先端技術／JRI (watanabe kazuo)" userId="cdd4a21d-5ef7-45ec-b427-028634c7c82a" providerId="ADAL" clId="{E9D00395-2B93-4CA9-98C2-D0E9B07B5D46}" dt="2022-09-07T08:19:28.036" v="4115" actId="478"/>
          <ac:cxnSpMkLst>
            <pc:docMk/>
            <pc:sldMk cId="969300321" sldId="1228"/>
            <ac:cxnSpMk id="59" creationId="{A7CE8E2B-459E-41B7-A942-6A59BCD635D5}"/>
          </ac:cxnSpMkLst>
        </pc:cxnChg>
      </pc:sldChg>
      <pc:sldChg chg="addSp delSp modSp add mod">
        <pc:chgData name="渡邉 一生／先端技術／JRI (watanabe kazuo)" userId="cdd4a21d-5ef7-45ec-b427-028634c7c82a" providerId="ADAL" clId="{E9D00395-2B93-4CA9-98C2-D0E9B07B5D46}" dt="2022-09-12T00:26:02.992" v="8919" actId="20577"/>
        <pc:sldMkLst>
          <pc:docMk/>
          <pc:sldMk cId="621959009" sldId="1229"/>
        </pc:sldMkLst>
        <pc:spChg chg="mod">
          <ac:chgData name="渡邉 一生／先端技術／JRI (watanabe kazuo)" userId="cdd4a21d-5ef7-45ec-b427-028634c7c82a" providerId="ADAL" clId="{E9D00395-2B93-4CA9-98C2-D0E9B07B5D46}" dt="2022-09-07T08:46:31.841" v="4462" actId="20577"/>
          <ac:spMkLst>
            <pc:docMk/>
            <pc:sldMk cId="621959009" sldId="1229"/>
            <ac:spMk id="2" creationId="{95B7EADD-0078-4EF4-870E-C1CAC7D1F8C1}"/>
          </ac:spMkLst>
        </pc:spChg>
        <pc:spChg chg="add del mod">
          <ac:chgData name="渡邉 一生／先端技術／JRI (watanabe kazuo)" userId="cdd4a21d-5ef7-45ec-b427-028634c7c82a" providerId="ADAL" clId="{E9D00395-2B93-4CA9-98C2-D0E9B07B5D46}" dt="2022-09-07T09:08:53.886" v="5569" actId="478"/>
          <ac:spMkLst>
            <pc:docMk/>
            <pc:sldMk cId="621959009" sldId="1229"/>
            <ac:spMk id="3" creationId="{5A60D83D-1348-47C7-B0A2-A6549D89C741}"/>
          </ac:spMkLst>
        </pc:spChg>
        <pc:spChg chg="add del mod">
          <ac:chgData name="渡邉 一生／先端技術／JRI (watanabe kazuo)" userId="cdd4a21d-5ef7-45ec-b427-028634c7c82a" providerId="ADAL" clId="{E9D00395-2B93-4CA9-98C2-D0E9B07B5D46}" dt="2022-09-07T09:10:33.993" v="5705" actId="478"/>
          <ac:spMkLst>
            <pc:docMk/>
            <pc:sldMk cId="621959009" sldId="1229"/>
            <ac:spMk id="4" creationId="{AED3884B-0FBC-458F-A1AF-23269A9816BD}"/>
          </ac:spMkLst>
        </pc:spChg>
        <pc:spChg chg="mod">
          <ac:chgData name="渡邉 一生／先端技術／JRI (watanabe kazuo)" userId="cdd4a21d-5ef7-45ec-b427-028634c7c82a" providerId="ADAL" clId="{E9D00395-2B93-4CA9-98C2-D0E9B07B5D46}" dt="2022-09-07T09:11:22.571" v="5706" actId="14100"/>
          <ac:spMkLst>
            <pc:docMk/>
            <pc:sldMk cId="621959009" sldId="1229"/>
            <ac:spMk id="5" creationId="{9AE8DD78-CF79-4354-8E43-061349EF77B6}"/>
          </ac:spMkLst>
        </pc:spChg>
        <pc:spChg chg="del">
          <ac:chgData name="渡邉 一生／先端技術／JRI (watanabe kazuo)" userId="cdd4a21d-5ef7-45ec-b427-028634c7c82a" providerId="ADAL" clId="{E9D00395-2B93-4CA9-98C2-D0E9B07B5D46}" dt="2022-09-07T09:00:49.456" v="4565" actId="478"/>
          <ac:spMkLst>
            <pc:docMk/>
            <pc:sldMk cId="621959009" sldId="1229"/>
            <ac:spMk id="6" creationId="{E6C0670C-CFA3-4331-B763-36E76C67DAA0}"/>
          </ac:spMkLst>
        </pc:spChg>
        <pc:spChg chg="del">
          <ac:chgData name="渡邉 一生／先端技術／JRI (watanabe kazuo)" userId="cdd4a21d-5ef7-45ec-b427-028634c7c82a" providerId="ADAL" clId="{E9D00395-2B93-4CA9-98C2-D0E9B07B5D46}" dt="2022-09-07T09:00:49.456" v="4565" actId="478"/>
          <ac:spMkLst>
            <pc:docMk/>
            <pc:sldMk cId="621959009" sldId="1229"/>
            <ac:spMk id="7" creationId="{5CCD20A1-15D1-4AB9-B249-A9D72658AD84}"/>
          </ac:spMkLst>
        </pc:spChg>
        <pc:spChg chg="del">
          <ac:chgData name="渡邉 一生／先端技術／JRI (watanabe kazuo)" userId="cdd4a21d-5ef7-45ec-b427-028634c7c82a" providerId="ADAL" clId="{E9D00395-2B93-4CA9-98C2-D0E9B07B5D46}" dt="2022-09-07T09:00:49.456" v="4565" actId="478"/>
          <ac:spMkLst>
            <pc:docMk/>
            <pc:sldMk cId="621959009" sldId="1229"/>
            <ac:spMk id="13" creationId="{DD4FF2DF-0256-44D7-8876-7B3629C50587}"/>
          </ac:spMkLst>
        </pc:spChg>
        <pc:spChg chg="del">
          <ac:chgData name="渡邉 一生／先端技術／JRI (watanabe kazuo)" userId="cdd4a21d-5ef7-45ec-b427-028634c7c82a" providerId="ADAL" clId="{E9D00395-2B93-4CA9-98C2-D0E9B07B5D46}" dt="2022-09-07T09:00:49.456" v="4565" actId="478"/>
          <ac:spMkLst>
            <pc:docMk/>
            <pc:sldMk cId="621959009" sldId="1229"/>
            <ac:spMk id="16" creationId="{61326B7E-2B23-4B02-B87C-673090DE73EB}"/>
          </ac:spMkLst>
        </pc:spChg>
        <pc:spChg chg="del">
          <ac:chgData name="渡邉 一生／先端技術／JRI (watanabe kazuo)" userId="cdd4a21d-5ef7-45ec-b427-028634c7c82a" providerId="ADAL" clId="{E9D00395-2B93-4CA9-98C2-D0E9B07B5D46}" dt="2022-09-07T09:00:49.456" v="4565" actId="478"/>
          <ac:spMkLst>
            <pc:docMk/>
            <pc:sldMk cId="621959009" sldId="1229"/>
            <ac:spMk id="21" creationId="{ACDF7749-D08D-4ED0-8664-05A9B332771E}"/>
          </ac:spMkLst>
        </pc:spChg>
        <pc:spChg chg="del">
          <ac:chgData name="渡邉 一生／先端技術／JRI (watanabe kazuo)" userId="cdd4a21d-5ef7-45ec-b427-028634c7c82a" providerId="ADAL" clId="{E9D00395-2B93-4CA9-98C2-D0E9B07B5D46}" dt="2022-09-07T09:00:49.456" v="4565" actId="478"/>
          <ac:spMkLst>
            <pc:docMk/>
            <pc:sldMk cId="621959009" sldId="1229"/>
            <ac:spMk id="22" creationId="{5A2515AF-A3A8-4323-805D-0B3155C9CA2B}"/>
          </ac:spMkLst>
        </pc:spChg>
        <pc:graphicFrameChg chg="add mod modGraphic">
          <ac:chgData name="渡邉 一生／先端技術／JRI (watanabe kazuo)" userId="cdd4a21d-5ef7-45ec-b427-028634c7c82a" providerId="ADAL" clId="{E9D00395-2B93-4CA9-98C2-D0E9B07B5D46}" dt="2022-09-12T00:26:02.992" v="8919" actId="20577"/>
          <ac:graphicFrameMkLst>
            <pc:docMk/>
            <pc:sldMk cId="621959009" sldId="1229"/>
            <ac:graphicFrameMk id="15" creationId="{F1AE580E-12A0-4394-B4FC-A9546E5A99CA}"/>
          </ac:graphicFrameMkLst>
        </pc:graphicFrameChg>
        <pc:cxnChg chg="del mod">
          <ac:chgData name="渡邉 一生／先端技術／JRI (watanabe kazuo)" userId="cdd4a21d-5ef7-45ec-b427-028634c7c82a" providerId="ADAL" clId="{E9D00395-2B93-4CA9-98C2-D0E9B07B5D46}" dt="2022-09-07T09:00:49.456" v="4565" actId="478"/>
          <ac:cxnSpMkLst>
            <pc:docMk/>
            <pc:sldMk cId="621959009" sldId="1229"/>
            <ac:cxnSpMk id="9" creationId="{1955F9FF-4244-42EE-BD03-775C8622266C}"/>
          </ac:cxnSpMkLst>
        </pc:cxnChg>
        <pc:cxnChg chg="del mod">
          <ac:chgData name="渡邉 一生／先端技術／JRI (watanabe kazuo)" userId="cdd4a21d-5ef7-45ec-b427-028634c7c82a" providerId="ADAL" clId="{E9D00395-2B93-4CA9-98C2-D0E9B07B5D46}" dt="2022-09-07T09:00:49.456" v="4565" actId="478"/>
          <ac:cxnSpMkLst>
            <pc:docMk/>
            <pc:sldMk cId="621959009" sldId="1229"/>
            <ac:cxnSpMk id="10" creationId="{C0598F5A-4DE9-4464-BA5C-BCA4484A594B}"/>
          </ac:cxnSpMkLst>
        </pc:cxnChg>
        <pc:cxnChg chg="del mod">
          <ac:chgData name="渡邉 一生／先端技術／JRI (watanabe kazuo)" userId="cdd4a21d-5ef7-45ec-b427-028634c7c82a" providerId="ADAL" clId="{E9D00395-2B93-4CA9-98C2-D0E9B07B5D46}" dt="2022-09-07T09:00:49.456" v="4565" actId="478"/>
          <ac:cxnSpMkLst>
            <pc:docMk/>
            <pc:sldMk cId="621959009" sldId="1229"/>
            <ac:cxnSpMk id="17" creationId="{1FFAB5DA-5EE9-4860-8B57-8FDCCBE06585}"/>
          </ac:cxnSpMkLst>
        </pc:cxnChg>
        <pc:cxnChg chg="del mod">
          <ac:chgData name="渡邉 一生／先端技術／JRI (watanabe kazuo)" userId="cdd4a21d-5ef7-45ec-b427-028634c7c82a" providerId="ADAL" clId="{E9D00395-2B93-4CA9-98C2-D0E9B07B5D46}" dt="2022-09-07T09:00:49.456" v="4565" actId="478"/>
          <ac:cxnSpMkLst>
            <pc:docMk/>
            <pc:sldMk cId="621959009" sldId="1229"/>
            <ac:cxnSpMk id="23" creationId="{E3519C16-CF18-4FA6-8D7B-FBACF6915720}"/>
          </ac:cxnSpMkLst>
        </pc:cxnChg>
        <pc:cxnChg chg="del mod">
          <ac:chgData name="渡邉 一生／先端技術／JRI (watanabe kazuo)" userId="cdd4a21d-5ef7-45ec-b427-028634c7c82a" providerId="ADAL" clId="{E9D00395-2B93-4CA9-98C2-D0E9B07B5D46}" dt="2022-09-07T09:00:49.456" v="4565" actId="478"/>
          <ac:cxnSpMkLst>
            <pc:docMk/>
            <pc:sldMk cId="621959009" sldId="1229"/>
            <ac:cxnSpMk id="27" creationId="{C3ABA599-49A3-4646-B018-47AAA0B42498}"/>
          </ac:cxnSpMkLst>
        </pc:cxnChg>
      </pc:sldChg>
      <pc:sldChg chg="new del">
        <pc:chgData name="渡邉 一生／先端技術／JRI (watanabe kazuo)" userId="cdd4a21d-5ef7-45ec-b427-028634c7c82a" providerId="ADAL" clId="{E9D00395-2B93-4CA9-98C2-D0E9B07B5D46}" dt="2022-09-07T08:45:43.119" v="4410" actId="47"/>
        <pc:sldMkLst>
          <pc:docMk/>
          <pc:sldMk cId="730979389" sldId="1229"/>
        </pc:sldMkLst>
      </pc:sldChg>
      <pc:sldChg chg="new del">
        <pc:chgData name="渡邉 一生／先端技術／JRI (watanabe kazuo)" userId="cdd4a21d-5ef7-45ec-b427-028634c7c82a" providerId="ADAL" clId="{E9D00395-2B93-4CA9-98C2-D0E9B07B5D46}" dt="2022-09-07T09:33:13.280" v="5893" actId="47"/>
        <pc:sldMkLst>
          <pc:docMk/>
          <pc:sldMk cId="1891316765" sldId="1230"/>
        </pc:sldMkLst>
      </pc:sldChg>
      <pc:sldChg chg="addSp delSp modSp add mod">
        <pc:chgData name="渡邉 一生／先端技術／JRI (watanabe kazuo)" userId="cdd4a21d-5ef7-45ec-b427-028634c7c82a" providerId="ADAL" clId="{E9D00395-2B93-4CA9-98C2-D0E9B07B5D46}" dt="2022-09-12T00:26:16.990" v="8920" actId="20577"/>
        <pc:sldMkLst>
          <pc:docMk/>
          <pc:sldMk cId="3384042751" sldId="1230"/>
        </pc:sldMkLst>
        <pc:spChg chg="mod">
          <ac:chgData name="渡邉 一生／先端技術／JRI (watanabe kazuo)" userId="cdd4a21d-5ef7-45ec-b427-028634c7c82a" providerId="ADAL" clId="{E9D00395-2B93-4CA9-98C2-D0E9B07B5D46}" dt="2022-09-07T09:33:33.069" v="5956" actId="20577"/>
          <ac:spMkLst>
            <pc:docMk/>
            <pc:sldMk cId="3384042751" sldId="1230"/>
            <ac:spMk id="2" creationId="{95B7EADD-0078-4EF4-870E-C1CAC7D1F8C1}"/>
          </ac:spMkLst>
        </pc:spChg>
        <pc:spChg chg="add mod">
          <ac:chgData name="渡邉 一生／先端技術／JRI (watanabe kazuo)" userId="cdd4a21d-5ef7-45ec-b427-028634c7c82a" providerId="ADAL" clId="{E9D00395-2B93-4CA9-98C2-D0E9B07B5D46}" dt="2022-09-12T00:26:16.990" v="8920" actId="20577"/>
          <ac:spMkLst>
            <pc:docMk/>
            <pc:sldMk cId="3384042751" sldId="1230"/>
            <ac:spMk id="4" creationId="{4D2A2472-7A6F-4C48-A12E-FECCE260EDE6}"/>
          </ac:spMkLst>
        </pc:spChg>
        <pc:spChg chg="mod">
          <ac:chgData name="渡邉 一生／先端技術／JRI (watanabe kazuo)" userId="cdd4a21d-5ef7-45ec-b427-028634c7c82a" providerId="ADAL" clId="{E9D00395-2B93-4CA9-98C2-D0E9B07B5D46}" dt="2022-09-07T09:39:55.674" v="6194" actId="20577"/>
          <ac:spMkLst>
            <pc:docMk/>
            <pc:sldMk cId="3384042751" sldId="1230"/>
            <ac:spMk id="5" creationId="{9AE8DD78-CF79-4354-8E43-061349EF77B6}"/>
          </ac:spMkLst>
        </pc:spChg>
        <pc:spChg chg="del">
          <ac:chgData name="渡邉 一生／先端技術／JRI (watanabe kazuo)" userId="cdd4a21d-5ef7-45ec-b427-028634c7c82a" providerId="ADAL" clId="{E9D00395-2B93-4CA9-98C2-D0E9B07B5D46}" dt="2022-09-07T09:33:37.963" v="5957" actId="478"/>
          <ac:spMkLst>
            <pc:docMk/>
            <pc:sldMk cId="3384042751" sldId="1230"/>
            <ac:spMk id="6" creationId="{E6C0670C-CFA3-4331-B763-36E76C67DAA0}"/>
          </ac:spMkLst>
        </pc:spChg>
        <pc:spChg chg="del">
          <ac:chgData name="渡邉 一生／先端技術／JRI (watanabe kazuo)" userId="cdd4a21d-5ef7-45ec-b427-028634c7c82a" providerId="ADAL" clId="{E9D00395-2B93-4CA9-98C2-D0E9B07B5D46}" dt="2022-09-07T09:33:37.963" v="5957" actId="478"/>
          <ac:spMkLst>
            <pc:docMk/>
            <pc:sldMk cId="3384042751" sldId="1230"/>
            <ac:spMk id="7" creationId="{5CCD20A1-15D1-4AB9-B249-A9D72658AD84}"/>
          </ac:spMkLst>
        </pc:spChg>
        <pc:spChg chg="del">
          <ac:chgData name="渡邉 一生／先端技術／JRI (watanabe kazuo)" userId="cdd4a21d-5ef7-45ec-b427-028634c7c82a" providerId="ADAL" clId="{E9D00395-2B93-4CA9-98C2-D0E9B07B5D46}" dt="2022-09-07T09:33:37.963" v="5957" actId="478"/>
          <ac:spMkLst>
            <pc:docMk/>
            <pc:sldMk cId="3384042751" sldId="1230"/>
            <ac:spMk id="13" creationId="{DD4FF2DF-0256-44D7-8876-7B3629C50587}"/>
          </ac:spMkLst>
        </pc:spChg>
        <pc:spChg chg="del">
          <ac:chgData name="渡邉 一生／先端技術／JRI (watanabe kazuo)" userId="cdd4a21d-5ef7-45ec-b427-028634c7c82a" providerId="ADAL" clId="{E9D00395-2B93-4CA9-98C2-D0E9B07B5D46}" dt="2022-09-07T09:33:37.963" v="5957" actId="478"/>
          <ac:spMkLst>
            <pc:docMk/>
            <pc:sldMk cId="3384042751" sldId="1230"/>
            <ac:spMk id="16" creationId="{61326B7E-2B23-4B02-B87C-673090DE73EB}"/>
          </ac:spMkLst>
        </pc:spChg>
        <pc:spChg chg="del">
          <ac:chgData name="渡邉 一生／先端技術／JRI (watanabe kazuo)" userId="cdd4a21d-5ef7-45ec-b427-028634c7c82a" providerId="ADAL" clId="{E9D00395-2B93-4CA9-98C2-D0E9B07B5D46}" dt="2022-09-07T09:33:37.963" v="5957" actId="478"/>
          <ac:spMkLst>
            <pc:docMk/>
            <pc:sldMk cId="3384042751" sldId="1230"/>
            <ac:spMk id="21" creationId="{ACDF7749-D08D-4ED0-8664-05A9B332771E}"/>
          </ac:spMkLst>
        </pc:spChg>
        <pc:spChg chg="del">
          <ac:chgData name="渡邉 一生／先端技術／JRI (watanabe kazuo)" userId="cdd4a21d-5ef7-45ec-b427-028634c7c82a" providerId="ADAL" clId="{E9D00395-2B93-4CA9-98C2-D0E9B07B5D46}" dt="2022-09-07T09:33:37.963" v="5957" actId="478"/>
          <ac:spMkLst>
            <pc:docMk/>
            <pc:sldMk cId="3384042751" sldId="1230"/>
            <ac:spMk id="22" creationId="{5A2515AF-A3A8-4323-805D-0B3155C9CA2B}"/>
          </ac:spMkLst>
        </pc:spChg>
        <pc:spChg chg="del">
          <ac:chgData name="渡邉 一生／先端技術／JRI (watanabe kazuo)" userId="cdd4a21d-5ef7-45ec-b427-028634c7c82a" providerId="ADAL" clId="{E9D00395-2B93-4CA9-98C2-D0E9B07B5D46}" dt="2022-09-07T09:33:37.963" v="5957" actId="478"/>
          <ac:spMkLst>
            <pc:docMk/>
            <pc:sldMk cId="3384042751" sldId="1230"/>
            <ac:spMk id="51" creationId="{7B001777-4916-4C17-AD43-B75DB81AF796}"/>
          </ac:spMkLst>
        </pc:spChg>
        <pc:spChg chg="del">
          <ac:chgData name="渡邉 一生／先端技術／JRI (watanabe kazuo)" userId="cdd4a21d-5ef7-45ec-b427-028634c7c82a" providerId="ADAL" clId="{E9D00395-2B93-4CA9-98C2-D0E9B07B5D46}" dt="2022-09-07T09:33:37.963" v="5957" actId="478"/>
          <ac:spMkLst>
            <pc:docMk/>
            <pc:sldMk cId="3384042751" sldId="1230"/>
            <ac:spMk id="67" creationId="{E67C3BF8-C873-457E-96EE-89E140567E76}"/>
          </ac:spMkLst>
        </pc:spChg>
        <pc:cxnChg chg="del mod">
          <ac:chgData name="渡邉 一生／先端技術／JRI (watanabe kazuo)" userId="cdd4a21d-5ef7-45ec-b427-028634c7c82a" providerId="ADAL" clId="{E9D00395-2B93-4CA9-98C2-D0E9B07B5D46}" dt="2022-09-07T09:33:37.963" v="5957" actId="478"/>
          <ac:cxnSpMkLst>
            <pc:docMk/>
            <pc:sldMk cId="3384042751" sldId="1230"/>
            <ac:cxnSpMk id="9" creationId="{1955F9FF-4244-42EE-BD03-775C8622266C}"/>
          </ac:cxnSpMkLst>
        </pc:cxnChg>
        <pc:cxnChg chg="del mod">
          <ac:chgData name="渡邉 一生／先端技術／JRI (watanabe kazuo)" userId="cdd4a21d-5ef7-45ec-b427-028634c7c82a" providerId="ADAL" clId="{E9D00395-2B93-4CA9-98C2-D0E9B07B5D46}" dt="2022-09-07T09:33:37.963" v="5957" actId="478"/>
          <ac:cxnSpMkLst>
            <pc:docMk/>
            <pc:sldMk cId="3384042751" sldId="1230"/>
            <ac:cxnSpMk id="10" creationId="{C0598F5A-4DE9-4464-BA5C-BCA4484A594B}"/>
          </ac:cxnSpMkLst>
        </pc:cxnChg>
        <pc:cxnChg chg="del mod">
          <ac:chgData name="渡邉 一生／先端技術／JRI (watanabe kazuo)" userId="cdd4a21d-5ef7-45ec-b427-028634c7c82a" providerId="ADAL" clId="{E9D00395-2B93-4CA9-98C2-D0E9B07B5D46}" dt="2022-09-07T09:33:37.963" v="5957" actId="478"/>
          <ac:cxnSpMkLst>
            <pc:docMk/>
            <pc:sldMk cId="3384042751" sldId="1230"/>
            <ac:cxnSpMk id="17" creationId="{1FFAB5DA-5EE9-4860-8B57-8FDCCBE06585}"/>
          </ac:cxnSpMkLst>
        </pc:cxnChg>
        <pc:cxnChg chg="del mod">
          <ac:chgData name="渡邉 一生／先端技術／JRI (watanabe kazuo)" userId="cdd4a21d-5ef7-45ec-b427-028634c7c82a" providerId="ADAL" clId="{E9D00395-2B93-4CA9-98C2-D0E9B07B5D46}" dt="2022-09-07T09:33:37.963" v="5957" actId="478"/>
          <ac:cxnSpMkLst>
            <pc:docMk/>
            <pc:sldMk cId="3384042751" sldId="1230"/>
            <ac:cxnSpMk id="23" creationId="{E3519C16-CF18-4FA6-8D7B-FBACF6915720}"/>
          </ac:cxnSpMkLst>
        </pc:cxnChg>
        <pc:cxnChg chg="del mod">
          <ac:chgData name="渡邉 一生／先端技術／JRI (watanabe kazuo)" userId="cdd4a21d-5ef7-45ec-b427-028634c7c82a" providerId="ADAL" clId="{E9D00395-2B93-4CA9-98C2-D0E9B07B5D46}" dt="2022-09-07T09:33:37.963" v="5957" actId="478"/>
          <ac:cxnSpMkLst>
            <pc:docMk/>
            <pc:sldMk cId="3384042751" sldId="1230"/>
            <ac:cxnSpMk id="27" creationId="{C3ABA599-49A3-4646-B018-47AAA0B42498}"/>
          </ac:cxnSpMkLst>
        </pc:cxnChg>
        <pc:cxnChg chg="del">
          <ac:chgData name="渡邉 一生／先端技術／JRI (watanabe kazuo)" userId="cdd4a21d-5ef7-45ec-b427-028634c7c82a" providerId="ADAL" clId="{E9D00395-2B93-4CA9-98C2-D0E9B07B5D46}" dt="2022-09-07T09:33:37.963" v="5957" actId="478"/>
          <ac:cxnSpMkLst>
            <pc:docMk/>
            <pc:sldMk cId="3384042751" sldId="1230"/>
            <ac:cxnSpMk id="40" creationId="{5FB0C176-C98B-44DD-AF20-BB572444E0FE}"/>
          </ac:cxnSpMkLst>
        </pc:cxnChg>
        <pc:cxnChg chg="del mod">
          <ac:chgData name="渡邉 一生／先端技術／JRI (watanabe kazuo)" userId="cdd4a21d-5ef7-45ec-b427-028634c7c82a" providerId="ADAL" clId="{E9D00395-2B93-4CA9-98C2-D0E9B07B5D46}" dt="2022-09-07T09:33:37.963" v="5957" actId="478"/>
          <ac:cxnSpMkLst>
            <pc:docMk/>
            <pc:sldMk cId="3384042751" sldId="1230"/>
            <ac:cxnSpMk id="41" creationId="{3D7169ED-C652-4E85-99DE-51A29883B2AF}"/>
          </ac:cxnSpMkLst>
        </pc:cxnChg>
        <pc:cxnChg chg="del">
          <ac:chgData name="渡邉 一生／先端技術／JRI (watanabe kazuo)" userId="cdd4a21d-5ef7-45ec-b427-028634c7c82a" providerId="ADAL" clId="{E9D00395-2B93-4CA9-98C2-D0E9B07B5D46}" dt="2022-09-07T09:33:37.963" v="5957" actId="478"/>
          <ac:cxnSpMkLst>
            <pc:docMk/>
            <pc:sldMk cId="3384042751" sldId="1230"/>
            <ac:cxnSpMk id="44" creationId="{7FF1F8F4-13AE-42A6-B792-6D71D99D5382}"/>
          </ac:cxnSpMkLst>
        </pc:cxnChg>
        <pc:cxnChg chg="del">
          <ac:chgData name="渡邉 一生／先端技術／JRI (watanabe kazuo)" userId="cdd4a21d-5ef7-45ec-b427-028634c7c82a" providerId="ADAL" clId="{E9D00395-2B93-4CA9-98C2-D0E9B07B5D46}" dt="2022-09-07T09:33:37.963" v="5957" actId="478"/>
          <ac:cxnSpMkLst>
            <pc:docMk/>
            <pc:sldMk cId="3384042751" sldId="1230"/>
            <ac:cxnSpMk id="53" creationId="{C8E5D93A-2B85-4CFA-8242-D33F206182AA}"/>
          </ac:cxnSpMkLst>
        </pc:cxnChg>
        <pc:cxnChg chg="del mod">
          <ac:chgData name="渡邉 一生／先端技術／JRI (watanabe kazuo)" userId="cdd4a21d-5ef7-45ec-b427-028634c7c82a" providerId="ADAL" clId="{E9D00395-2B93-4CA9-98C2-D0E9B07B5D46}" dt="2022-09-07T09:33:37.963" v="5957" actId="478"/>
          <ac:cxnSpMkLst>
            <pc:docMk/>
            <pc:sldMk cId="3384042751" sldId="1230"/>
            <ac:cxnSpMk id="57" creationId="{C70B4274-FFFB-4DC2-AFBF-75EDD6CD1147}"/>
          </ac:cxnSpMkLst>
        </pc:cxnChg>
        <pc:cxnChg chg="del">
          <ac:chgData name="渡邉 一生／先端技術／JRI (watanabe kazuo)" userId="cdd4a21d-5ef7-45ec-b427-028634c7c82a" providerId="ADAL" clId="{E9D00395-2B93-4CA9-98C2-D0E9B07B5D46}" dt="2022-09-07T09:33:37.963" v="5957" actId="478"/>
          <ac:cxnSpMkLst>
            <pc:docMk/>
            <pc:sldMk cId="3384042751" sldId="1230"/>
            <ac:cxnSpMk id="59" creationId="{A7CE8E2B-459E-41B7-A942-6A59BCD635D5}"/>
          </ac:cxnSpMkLst>
        </pc:cxnChg>
      </pc:sldChg>
      <pc:sldChg chg="addSp delSp modSp add mod">
        <pc:chgData name="渡邉 一生／先端技術／JRI (watanabe kazuo)" userId="cdd4a21d-5ef7-45ec-b427-028634c7c82a" providerId="ADAL" clId="{E9D00395-2B93-4CA9-98C2-D0E9B07B5D46}" dt="2022-09-09T02:33:10.308" v="8640" actId="113"/>
        <pc:sldMkLst>
          <pc:docMk/>
          <pc:sldMk cId="1956115828" sldId="1231"/>
        </pc:sldMkLst>
        <pc:spChg chg="del">
          <ac:chgData name="渡邉 一生／先端技術／JRI (watanabe kazuo)" userId="cdd4a21d-5ef7-45ec-b427-028634c7c82a" providerId="ADAL" clId="{E9D00395-2B93-4CA9-98C2-D0E9B07B5D46}" dt="2022-09-09T01:53:48.560" v="7092" actId="478"/>
          <ac:spMkLst>
            <pc:docMk/>
            <pc:sldMk cId="1956115828" sldId="1231"/>
            <ac:spMk id="4" creationId="{4D2A2472-7A6F-4C48-A12E-FECCE260EDE6}"/>
          </ac:spMkLst>
        </pc:spChg>
        <pc:spChg chg="mod">
          <ac:chgData name="渡邉 一生／先端技術／JRI (watanabe kazuo)" userId="cdd4a21d-5ef7-45ec-b427-028634c7c82a" providerId="ADAL" clId="{E9D00395-2B93-4CA9-98C2-D0E9B07B5D46}" dt="2022-09-09T01:59:46.834" v="7603" actId="20577"/>
          <ac:spMkLst>
            <pc:docMk/>
            <pc:sldMk cId="1956115828" sldId="1231"/>
            <ac:spMk id="5" creationId="{9AE8DD78-CF79-4354-8E43-061349EF77B6}"/>
          </ac:spMkLst>
        </pc:spChg>
        <pc:spChg chg="add del mod">
          <ac:chgData name="渡邉 一生／先端技術／JRI (watanabe kazuo)" userId="cdd4a21d-5ef7-45ec-b427-028634c7c82a" providerId="ADAL" clId="{E9D00395-2B93-4CA9-98C2-D0E9B07B5D46}" dt="2022-09-09T02:33:10.308" v="8640" actId="113"/>
          <ac:spMkLst>
            <pc:docMk/>
            <pc:sldMk cId="1956115828" sldId="1231"/>
            <ac:spMk id="6" creationId="{981EFBB0-2A46-4433-A828-63C8BF0D73C7}"/>
          </ac:spMkLst>
        </pc:spChg>
      </pc:sldChg>
      <pc:sldChg chg="new del">
        <pc:chgData name="渡邉 一生／先端技術／JRI (watanabe kazuo)" userId="cdd4a21d-5ef7-45ec-b427-028634c7c82a" providerId="ADAL" clId="{E9D00395-2B93-4CA9-98C2-D0E9B07B5D46}" dt="2022-09-09T01:53:40.998" v="7090" actId="47"/>
        <pc:sldMkLst>
          <pc:docMk/>
          <pc:sldMk cId="3986523907" sldId="1231"/>
        </pc:sldMkLst>
      </pc:sldChg>
      <pc:sldChg chg="add del">
        <pc:chgData name="渡邉 一生／先端技術／JRI (watanabe kazuo)" userId="cdd4a21d-5ef7-45ec-b427-028634c7c82a" providerId="ADAL" clId="{E9D00395-2B93-4CA9-98C2-D0E9B07B5D46}" dt="2022-09-07T05:21:13.420" v="15" actId="47"/>
        <pc:sldMkLst>
          <pc:docMk/>
          <pc:sldMk cId="174785923" sldId="1232"/>
        </pc:sldMkLst>
      </pc:sldChg>
      <pc:sldChg chg="new del">
        <pc:chgData name="渡邉 一生／先端技術／JRI (watanabe kazuo)" userId="cdd4a21d-5ef7-45ec-b427-028634c7c82a" providerId="ADAL" clId="{E9D00395-2B93-4CA9-98C2-D0E9B07B5D46}" dt="2022-09-09T02:06:58.476" v="7739" actId="47"/>
        <pc:sldMkLst>
          <pc:docMk/>
          <pc:sldMk cId="314499226" sldId="1232"/>
        </pc:sldMkLst>
      </pc:sldChg>
      <pc:sldChg chg="addSp delSp modSp add mod">
        <pc:chgData name="渡邉 一生／先端技術／JRI (watanabe kazuo)" userId="cdd4a21d-5ef7-45ec-b427-028634c7c82a" providerId="ADAL" clId="{E9D00395-2B93-4CA9-98C2-D0E9B07B5D46}" dt="2022-09-09T02:29:58.564" v="8638" actId="20577"/>
        <pc:sldMkLst>
          <pc:docMk/>
          <pc:sldMk cId="1147625010" sldId="1232"/>
        </pc:sldMkLst>
        <pc:spChg chg="mod">
          <ac:chgData name="渡邉 一生／先端技術／JRI (watanabe kazuo)" userId="cdd4a21d-5ef7-45ec-b427-028634c7c82a" providerId="ADAL" clId="{E9D00395-2B93-4CA9-98C2-D0E9B07B5D46}" dt="2022-09-09T02:07:12.177" v="7793" actId="20577"/>
          <ac:spMkLst>
            <pc:docMk/>
            <pc:sldMk cId="1147625010" sldId="1232"/>
            <ac:spMk id="2" creationId="{95B7EADD-0078-4EF4-870E-C1CAC7D1F8C1}"/>
          </ac:spMkLst>
        </pc:spChg>
        <pc:spChg chg="mod">
          <ac:chgData name="渡邉 一生／先端技術／JRI (watanabe kazuo)" userId="cdd4a21d-5ef7-45ec-b427-028634c7c82a" providerId="ADAL" clId="{E9D00395-2B93-4CA9-98C2-D0E9B07B5D46}" dt="2022-09-09T02:07:45.687" v="7932" actId="20577"/>
          <ac:spMkLst>
            <pc:docMk/>
            <pc:sldMk cId="1147625010" sldId="1232"/>
            <ac:spMk id="5" creationId="{9AE8DD78-CF79-4354-8E43-061349EF77B6}"/>
          </ac:spMkLst>
        </pc:spChg>
        <pc:spChg chg="del">
          <ac:chgData name="渡邉 一生／先端技術／JRI (watanabe kazuo)" userId="cdd4a21d-5ef7-45ec-b427-028634c7c82a" providerId="ADAL" clId="{E9D00395-2B93-4CA9-98C2-D0E9B07B5D46}" dt="2022-09-09T02:07:23.436" v="7796" actId="478"/>
          <ac:spMkLst>
            <pc:docMk/>
            <pc:sldMk cId="1147625010" sldId="1232"/>
            <ac:spMk id="6" creationId="{981EFBB0-2A46-4433-A828-63C8BF0D73C7}"/>
          </ac:spMkLst>
        </pc:spChg>
        <pc:spChg chg="add mod">
          <ac:chgData name="渡邉 一生／先端技術／JRI (watanabe kazuo)" userId="cdd4a21d-5ef7-45ec-b427-028634c7c82a" providerId="ADAL" clId="{E9D00395-2B93-4CA9-98C2-D0E9B07B5D46}" dt="2022-09-09T02:29:58.564" v="8638" actId="20577"/>
          <ac:spMkLst>
            <pc:docMk/>
            <pc:sldMk cId="1147625010" sldId="1232"/>
            <ac:spMk id="7" creationId="{D3E82EAA-9366-4FDD-96CB-69239470C5A0}"/>
          </ac:spMkLst>
        </pc:spChg>
      </pc:sldChg>
      <pc:sldChg chg="add del">
        <pc:chgData name="渡邉 一生／先端技術／JRI (watanabe kazuo)" userId="cdd4a21d-5ef7-45ec-b427-028634c7c82a" providerId="ADAL" clId="{E9D00395-2B93-4CA9-98C2-D0E9B07B5D46}" dt="2022-09-07T05:21:14.074" v="16" actId="47"/>
        <pc:sldMkLst>
          <pc:docMk/>
          <pc:sldMk cId="2898061205" sldId="1233"/>
        </pc:sldMkLst>
      </pc:sldChg>
      <pc:sldChg chg="del">
        <pc:chgData name="渡邉 一生／先端技術／JRI (watanabe kazuo)" userId="cdd4a21d-5ef7-45ec-b427-028634c7c82a" providerId="ADAL" clId="{E9D00395-2B93-4CA9-98C2-D0E9B07B5D46}" dt="2022-09-07T05:20:54.845" v="0" actId="47"/>
        <pc:sldMkLst>
          <pc:docMk/>
          <pc:sldMk cId="1646694471" sldId="1234"/>
        </pc:sldMkLst>
      </pc:sldChg>
    </pc:docChg>
  </pc:docChgLst>
  <pc:docChgLst>
    <pc:chgData name="身野 良寛／先端技術／JRI (mino yoshihiro)" userId="283734dd-c9e5-4247-9f43-ca5a53f81b94" providerId="ADAL" clId="{EFBA5675-EF33-401B-8B97-D0847C13CFB4}"/>
    <pc:docChg chg="undo custSel addSld delSld modSld">
      <pc:chgData name="身野 良寛／先端技術／JRI (mino yoshihiro)" userId="283734dd-c9e5-4247-9f43-ca5a53f81b94" providerId="ADAL" clId="{EFBA5675-EF33-401B-8B97-D0847C13CFB4}" dt="2022-01-21T05:30:37.168" v="1482" actId="6549"/>
      <pc:docMkLst>
        <pc:docMk/>
      </pc:docMkLst>
      <pc:sldChg chg="delSp modSp mod">
        <pc:chgData name="身野 良寛／先端技術／JRI (mino yoshihiro)" userId="283734dd-c9e5-4247-9f43-ca5a53f81b94" providerId="ADAL" clId="{EFBA5675-EF33-401B-8B97-D0847C13CFB4}" dt="2022-01-20T01:51:29.559" v="48" actId="20577"/>
        <pc:sldMkLst>
          <pc:docMk/>
          <pc:sldMk cId="1087510979" sldId="1099"/>
        </pc:sldMkLst>
        <pc:spChg chg="del">
          <ac:chgData name="身野 良寛／先端技術／JRI (mino yoshihiro)" userId="283734dd-c9e5-4247-9f43-ca5a53f81b94" providerId="ADAL" clId="{EFBA5675-EF33-401B-8B97-D0847C13CFB4}" dt="2022-01-20T01:47:36.010" v="0" actId="21"/>
          <ac:spMkLst>
            <pc:docMk/>
            <pc:sldMk cId="1087510979" sldId="1099"/>
            <ac:spMk id="4" creationId="{462A4013-8512-4BEC-9CCD-40632ECA53F1}"/>
          </ac:spMkLst>
        </pc:spChg>
        <pc:spChg chg="mod">
          <ac:chgData name="身野 良寛／先端技術／JRI (mino yoshihiro)" userId="283734dd-c9e5-4247-9f43-ca5a53f81b94" providerId="ADAL" clId="{EFBA5675-EF33-401B-8B97-D0847C13CFB4}" dt="2022-01-20T01:51:29.559" v="48" actId="20577"/>
          <ac:spMkLst>
            <pc:docMk/>
            <pc:sldMk cId="1087510979" sldId="1099"/>
            <ac:spMk id="6" creationId="{0B2149B6-27C9-4E3E-8D23-E6BA23297FCC}"/>
          </ac:spMkLst>
        </pc:spChg>
      </pc:sldChg>
      <pc:sldChg chg="modSp mod">
        <pc:chgData name="身野 良寛／先端技術／JRI (mino yoshihiro)" userId="283734dd-c9e5-4247-9f43-ca5a53f81b94" providerId="ADAL" clId="{EFBA5675-EF33-401B-8B97-D0847C13CFB4}" dt="2022-01-20T09:54:38.266" v="138" actId="207"/>
        <pc:sldMkLst>
          <pc:docMk/>
          <pc:sldMk cId="4142819572" sldId="1101"/>
        </pc:sldMkLst>
        <pc:graphicFrameChg chg="mod modGraphic">
          <ac:chgData name="身野 良寛／先端技術／JRI (mino yoshihiro)" userId="283734dd-c9e5-4247-9f43-ca5a53f81b94" providerId="ADAL" clId="{EFBA5675-EF33-401B-8B97-D0847C13CFB4}" dt="2022-01-20T09:54:38.266" v="138" actId="207"/>
          <ac:graphicFrameMkLst>
            <pc:docMk/>
            <pc:sldMk cId="4142819572" sldId="1101"/>
            <ac:graphicFrameMk id="3" creationId="{7ADAAE98-4F58-4898-A048-12E7AC350AF7}"/>
          </ac:graphicFrameMkLst>
        </pc:graphicFrameChg>
      </pc:sldChg>
      <pc:sldChg chg="del">
        <pc:chgData name="身野 良寛／先端技術／JRI (mino yoshihiro)" userId="283734dd-c9e5-4247-9f43-ca5a53f81b94" providerId="ADAL" clId="{EFBA5675-EF33-401B-8B97-D0847C13CFB4}" dt="2022-01-20T02:02:57.716" v="70" actId="2696"/>
        <pc:sldMkLst>
          <pc:docMk/>
          <pc:sldMk cId="1963690037" sldId="1103"/>
        </pc:sldMkLst>
      </pc:sldChg>
      <pc:sldChg chg="modSp mod">
        <pc:chgData name="身野 良寛／先端技術／JRI (mino yoshihiro)" userId="283734dd-c9e5-4247-9f43-ca5a53f81b94" providerId="ADAL" clId="{EFBA5675-EF33-401B-8B97-D0847C13CFB4}" dt="2022-01-21T04:08:39.838" v="201"/>
        <pc:sldMkLst>
          <pc:docMk/>
          <pc:sldMk cId="4110044706" sldId="1144"/>
        </pc:sldMkLst>
        <pc:graphicFrameChg chg="mod modGraphic">
          <ac:chgData name="身野 良寛／先端技術／JRI (mino yoshihiro)" userId="283734dd-c9e5-4247-9f43-ca5a53f81b94" providerId="ADAL" clId="{EFBA5675-EF33-401B-8B97-D0847C13CFB4}" dt="2022-01-21T04:08:39.838" v="201"/>
          <ac:graphicFrameMkLst>
            <pc:docMk/>
            <pc:sldMk cId="4110044706" sldId="1144"/>
            <ac:graphicFrameMk id="3" creationId="{F862594E-17CE-41FE-A28F-B44DE3023051}"/>
          </ac:graphicFrameMkLst>
        </pc:graphicFrameChg>
      </pc:sldChg>
      <pc:sldChg chg="modSp mod">
        <pc:chgData name="身野 良寛／先端技術／JRI (mino yoshihiro)" userId="283734dd-c9e5-4247-9f43-ca5a53f81b94" providerId="ADAL" clId="{EFBA5675-EF33-401B-8B97-D0847C13CFB4}" dt="2022-01-21T04:10:41.742" v="249" actId="20577"/>
        <pc:sldMkLst>
          <pc:docMk/>
          <pc:sldMk cId="2626876680" sldId="1145"/>
        </pc:sldMkLst>
        <pc:spChg chg="mod">
          <ac:chgData name="身野 良寛／先端技術／JRI (mino yoshihiro)" userId="283734dd-c9e5-4247-9f43-ca5a53f81b94" providerId="ADAL" clId="{EFBA5675-EF33-401B-8B97-D0847C13CFB4}" dt="2022-01-21T04:10:41.742" v="249" actId="20577"/>
          <ac:spMkLst>
            <pc:docMk/>
            <pc:sldMk cId="2626876680" sldId="1145"/>
            <ac:spMk id="40" creationId="{86969F31-7745-4AE4-A079-E38A48111683}"/>
          </ac:spMkLst>
        </pc:spChg>
      </pc:sldChg>
      <pc:sldChg chg="del">
        <pc:chgData name="身野 良寛／先端技術／JRI (mino yoshihiro)" userId="283734dd-c9e5-4247-9f43-ca5a53f81b94" providerId="ADAL" clId="{EFBA5675-EF33-401B-8B97-D0847C13CFB4}" dt="2022-01-20T02:04:54.541" v="80" actId="2696"/>
        <pc:sldMkLst>
          <pc:docMk/>
          <pc:sldMk cId="3370044802" sldId="1146"/>
        </pc:sldMkLst>
      </pc:sldChg>
      <pc:sldChg chg="del">
        <pc:chgData name="身野 良寛／先端技術／JRI (mino yoshihiro)" userId="283734dd-c9e5-4247-9f43-ca5a53f81b94" providerId="ADAL" clId="{EFBA5675-EF33-401B-8B97-D0847C13CFB4}" dt="2022-01-21T04:03:54.287" v="160" actId="2696"/>
        <pc:sldMkLst>
          <pc:docMk/>
          <pc:sldMk cId="2110386747" sldId="1148"/>
        </pc:sldMkLst>
      </pc:sldChg>
      <pc:sldChg chg="del">
        <pc:chgData name="身野 良寛／先端技術／JRI (mino yoshihiro)" userId="283734dd-c9e5-4247-9f43-ca5a53f81b94" providerId="ADAL" clId="{EFBA5675-EF33-401B-8B97-D0847C13CFB4}" dt="2022-01-20T02:12:14.591" v="109" actId="2696"/>
        <pc:sldMkLst>
          <pc:docMk/>
          <pc:sldMk cId="4186413694" sldId="1149"/>
        </pc:sldMkLst>
      </pc:sldChg>
      <pc:sldChg chg="del">
        <pc:chgData name="身野 良寛／先端技術／JRI (mino yoshihiro)" userId="283734dd-c9e5-4247-9f43-ca5a53f81b94" providerId="ADAL" clId="{EFBA5675-EF33-401B-8B97-D0847C13CFB4}" dt="2022-01-20T02:12:19.457" v="110" actId="2696"/>
        <pc:sldMkLst>
          <pc:docMk/>
          <pc:sldMk cId="3289858500" sldId="1151"/>
        </pc:sldMkLst>
      </pc:sldChg>
      <pc:sldChg chg="del">
        <pc:chgData name="身野 良寛／先端技術／JRI (mino yoshihiro)" userId="283734dd-c9e5-4247-9f43-ca5a53f81b94" providerId="ADAL" clId="{EFBA5675-EF33-401B-8B97-D0847C13CFB4}" dt="2022-01-20T02:12:25.061" v="111" actId="2696"/>
        <pc:sldMkLst>
          <pc:docMk/>
          <pc:sldMk cId="327041308" sldId="1152"/>
        </pc:sldMkLst>
      </pc:sldChg>
      <pc:sldChg chg="del">
        <pc:chgData name="身野 良寛／先端技術／JRI (mino yoshihiro)" userId="283734dd-c9e5-4247-9f43-ca5a53f81b94" providerId="ADAL" clId="{EFBA5675-EF33-401B-8B97-D0847C13CFB4}" dt="2022-01-20T02:09:13.831" v="81" actId="2696"/>
        <pc:sldMkLst>
          <pc:docMk/>
          <pc:sldMk cId="653869149" sldId="1161"/>
        </pc:sldMkLst>
      </pc:sldChg>
      <pc:sldChg chg="del">
        <pc:chgData name="身野 良寛／先端技術／JRI (mino yoshihiro)" userId="283734dd-c9e5-4247-9f43-ca5a53f81b94" providerId="ADAL" clId="{EFBA5675-EF33-401B-8B97-D0847C13CFB4}" dt="2022-01-20T02:09:23.312" v="83" actId="2696"/>
        <pc:sldMkLst>
          <pc:docMk/>
          <pc:sldMk cId="1326219131" sldId="1162"/>
        </pc:sldMkLst>
      </pc:sldChg>
      <pc:sldChg chg="del">
        <pc:chgData name="身野 良寛／先端技術／JRI (mino yoshihiro)" userId="283734dd-c9e5-4247-9f43-ca5a53f81b94" providerId="ADAL" clId="{EFBA5675-EF33-401B-8B97-D0847C13CFB4}" dt="2022-01-20T02:09:18.611" v="82" actId="2696"/>
        <pc:sldMkLst>
          <pc:docMk/>
          <pc:sldMk cId="3520128015" sldId="1163"/>
        </pc:sldMkLst>
      </pc:sldChg>
      <pc:sldChg chg="del">
        <pc:chgData name="身野 良寛／先端技術／JRI (mino yoshihiro)" userId="283734dd-c9e5-4247-9f43-ca5a53f81b94" providerId="ADAL" clId="{EFBA5675-EF33-401B-8B97-D0847C13CFB4}" dt="2022-01-21T04:04:05.235" v="161" actId="2696"/>
        <pc:sldMkLst>
          <pc:docMk/>
          <pc:sldMk cId="675731670" sldId="1166"/>
        </pc:sldMkLst>
      </pc:sldChg>
      <pc:sldChg chg="modSp mod">
        <pc:chgData name="身野 良寛／先端技術／JRI (mino yoshihiro)" userId="283734dd-c9e5-4247-9f43-ca5a53f81b94" providerId="ADAL" clId="{EFBA5675-EF33-401B-8B97-D0847C13CFB4}" dt="2022-01-20T23:27:27.717" v="153"/>
        <pc:sldMkLst>
          <pc:docMk/>
          <pc:sldMk cId="3027375422" sldId="1167"/>
        </pc:sldMkLst>
        <pc:graphicFrameChg chg="mod modGraphic">
          <ac:chgData name="身野 良寛／先端技術／JRI (mino yoshihiro)" userId="283734dd-c9e5-4247-9f43-ca5a53f81b94" providerId="ADAL" clId="{EFBA5675-EF33-401B-8B97-D0847C13CFB4}" dt="2022-01-20T23:27:27.717" v="153"/>
          <ac:graphicFrameMkLst>
            <pc:docMk/>
            <pc:sldMk cId="3027375422" sldId="1167"/>
            <ac:graphicFrameMk id="3" creationId="{7ADAAE98-4F58-4898-A048-12E7AC350AF7}"/>
          </ac:graphicFrameMkLst>
        </pc:graphicFrameChg>
      </pc:sldChg>
      <pc:sldChg chg="modSp mod">
        <pc:chgData name="身野 良寛／先端技術／JRI (mino yoshihiro)" userId="283734dd-c9e5-4247-9f43-ca5a53f81b94" providerId="ADAL" clId="{EFBA5675-EF33-401B-8B97-D0847C13CFB4}" dt="2022-01-21T04:08:17.373" v="183" actId="207"/>
        <pc:sldMkLst>
          <pc:docMk/>
          <pc:sldMk cId="2847032413" sldId="1169"/>
        </pc:sldMkLst>
        <pc:graphicFrameChg chg="mod modGraphic">
          <ac:chgData name="身野 良寛／先端技術／JRI (mino yoshihiro)" userId="283734dd-c9e5-4247-9f43-ca5a53f81b94" providerId="ADAL" clId="{EFBA5675-EF33-401B-8B97-D0847C13CFB4}" dt="2022-01-21T04:08:17.373" v="183" actId="207"/>
          <ac:graphicFrameMkLst>
            <pc:docMk/>
            <pc:sldMk cId="2847032413" sldId="1169"/>
            <ac:graphicFrameMk id="3" creationId="{7ADAAE98-4F58-4898-A048-12E7AC350AF7}"/>
          </ac:graphicFrameMkLst>
        </pc:graphicFrameChg>
      </pc:sldChg>
      <pc:sldChg chg="modSp mod">
        <pc:chgData name="身野 良寛／先端技術／JRI (mino yoshihiro)" userId="283734dd-c9e5-4247-9f43-ca5a53f81b94" providerId="ADAL" clId="{EFBA5675-EF33-401B-8B97-D0847C13CFB4}" dt="2022-01-21T04:07:59.473" v="182" actId="6549"/>
        <pc:sldMkLst>
          <pc:docMk/>
          <pc:sldMk cId="721450701" sldId="1170"/>
        </pc:sldMkLst>
        <pc:spChg chg="mod">
          <ac:chgData name="身野 良寛／先端技術／JRI (mino yoshihiro)" userId="283734dd-c9e5-4247-9f43-ca5a53f81b94" providerId="ADAL" clId="{EFBA5675-EF33-401B-8B97-D0847C13CFB4}" dt="2022-01-21T04:07:59.473" v="182" actId="6549"/>
          <ac:spMkLst>
            <pc:docMk/>
            <pc:sldMk cId="721450701" sldId="1170"/>
            <ac:spMk id="3" creationId="{6DE3BFDD-E1ED-4A64-9BAC-BB8391D7626C}"/>
          </ac:spMkLst>
        </pc:spChg>
      </pc:sldChg>
      <pc:sldChg chg="delSp mod">
        <pc:chgData name="身野 良寛／先端技術／JRI (mino yoshihiro)" userId="283734dd-c9e5-4247-9f43-ca5a53f81b94" providerId="ADAL" clId="{EFBA5675-EF33-401B-8B97-D0847C13CFB4}" dt="2022-01-20T02:03:15.611" v="71" actId="21"/>
        <pc:sldMkLst>
          <pc:docMk/>
          <pc:sldMk cId="4024633556" sldId="1171"/>
        </pc:sldMkLst>
        <pc:spChg chg="del">
          <ac:chgData name="身野 良寛／先端技術／JRI (mino yoshihiro)" userId="283734dd-c9e5-4247-9f43-ca5a53f81b94" providerId="ADAL" clId="{EFBA5675-EF33-401B-8B97-D0847C13CFB4}" dt="2022-01-20T02:03:15.611" v="71" actId="21"/>
          <ac:spMkLst>
            <pc:docMk/>
            <pc:sldMk cId="4024633556" sldId="1171"/>
            <ac:spMk id="5" creationId="{7DBD5924-1CF3-4541-BEC1-09ACAEFE5B50}"/>
          </ac:spMkLst>
        </pc:spChg>
      </pc:sldChg>
      <pc:sldChg chg="add">
        <pc:chgData name="身野 良寛／先端技術／JRI (mino yoshihiro)" userId="283734dd-c9e5-4247-9f43-ca5a53f81b94" providerId="ADAL" clId="{EFBA5675-EF33-401B-8B97-D0847C13CFB4}" dt="2022-01-20T02:04:39.741" v="79"/>
        <pc:sldMkLst>
          <pc:docMk/>
          <pc:sldMk cId="1621129512" sldId="1173"/>
        </pc:sldMkLst>
      </pc:sldChg>
      <pc:sldChg chg="modSp mod">
        <pc:chgData name="身野 良寛／先端技術／JRI (mino yoshihiro)" userId="283734dd-c9e5-4247-9f43-ca5a53f81b94" providerId="ADAL" clId="{EFBA5675-EF33-401B-8B97-D0847C13CFB4}" dt="2022-01-21T04:08:58.965" v="219"/>
        <pc:sldMkLst>
          <pc:docMk/>
          <pc:sldMk cId="1504954090" sldId="1174"/>
        </pc:sldMkLst>
        <pc:spChg chg="mod">
          <ac:chgData name="身野 良寛／先端技術／JRI (mino yoshihiro)" userId="283734dd-c9e5-4247-9f43-ca5a53f81b94" providerId="ADAL" clId="{EFBA5675-EF33-401B-8B97-D0847C13CFB4}" dt="2022-01-21T04:08:58.965" v="219"/>
          <ac:spMkLst>
            <pc:docMk/>
            <pc:sldMk cId="1504954090" sldId="1174"/>
            <ac:spMk id="2" creationId="{740AC775-1E1C-4851-9A4F-E0013843B68F}"/>
          </ac:spMkLst>
        </pc:spChg>
      </pc:sldChg>
      <pc:sldChg chg="modSp mod">
        <pc:chgData name="身野 良寛／先端技術／JRI (mino yoshihiro)" userId="283734dd-c9e5-4247-9f43-ca5a53f81b94" providerId="ADAL" clId="{EFBA5675-EF33-401B-8B97-D0847C13CFB4}" dt="2022-01-21T04:09:12.266" v="220"/>
        <pc:sldMkLst>
          <pc:docMk/>
          <pc:sldMk cId="4148420991" sldId="1175"/>
        </pc:sldMkLst>
        <pc:spChg chg="mod">
          <ac:chgData name="身野 良寛／先端技術／JRI (mino yoshihiro)" userId="283734dd-c9e5-4247-9f43-ca5a53f81b94" providerId="ADAL" clId="{EFBA5675-EF33-401B-8B97-D0847C13CFB4}" dt="2022-01-21T04:09:12.266" v="220"/>
          <ac:spMkLst>
            <pc:docMk/>
            <pc:sldMk cId="4148420991" sldId="1175"/>
            <ac:spMk id="2" creationId="{740AC775-1E1C-4851-9A4F-E0013843B68F}"/>
          </ac:spMkLst>
        </pc:spChg>
      </pc:sldChg>
      <pc:sldChg chg="modSp mod">
        <pc:chgData name="身野 良寛／先端技術／JRI (mino yoshihiro)" userId="283734dd-c9e5-4247-9f43-ca5a53f81b94" providerId="ADAL" clId="{EFBA5675-EF33-401B-8B97-D0847C13CFB4}" dt="2022-01-21T04:09:16.515" v="221"/>
        <pc:sldMkLst>
          <pc:docMk/>
          <pc:sldMk cId="2511190369" sldId="1176"/>
        </pc:sldMkLst>
        <pc:spChg chg="mod">
          <ac:chgData name="身野 良寛／先端技術／JRI (mino yoshihiro)" userId="283734dd-c9e5-4247-9f43-ca5a53f81b94" providerId="ADAL" clId="{EFBA5675-EF33-401B-8B97-D0847C13CFB4}" dt="2022-01-21T04:09:16.515" v="221"/>
          <ac:spMkLst>
            <pc:docMk/>
            <pc:sldMk cId="2511190369" sldId="1176"/>
            <ac:spMk id="2" creationId="{740AC775-1E1C-4851-9A4F-E0013843B68F}"/>
          </ac:spMkLst>
        </pc:spChg>
      </pc:sldChg>
      <pc:sldChg chg="modSp mod">
        <pc:chgData name="身野 良寛／先端技術／JRI (mino yoshihiro)" userId="283734dd-c9e5-4247-9f43-ca5a53f81b94" providerId="ADAL" clId="{EFBA5675-EF33-401B-8B97-D0847C13CFB4}" dt="2022-01-21T04:09:25.810" v="222"/>
        <pc:sldMkLst>
          <pc:docMk/>
          <pc:sldMk cId="3994439385" sldId="1177"/>
        </pc:sldMkLst>
        <pc:spChg chg="mod">
          <ac:chgData name="身野 良寛／先端技術／JRI (mino yoshihiro)" userId="283734dd-c9e5-4247-9f43-ca5a53f81b94" providerId="ADAL" clId="{EFBA5675-EF33-401B-8B97-D0847C13CFB4}" dt="2022-01-21T04:09:25.810" v="222"/>
          <ac:spMkLst>
            <pc:docMk/>
            <pc:sldMk cId="3994439385" sldId="1177"/>
            <ac:spMk id="2" creationId="{740AC775-1E1C-4851-9A4F-E0013843B68F}"/>
          </ac:spMkLst>
        </pc:spChg>
      </pc:sldChg>
      <pc:sldChg chg="modSp mod">
        <pc:chgData name="身野 良寛／先端技術／JRI (mino yoshihiro)" userId="283734dd-c9e5-4247-9f43-ca5a53f81b94" providerId="ADAL" clId="{EFBA5675-EF33-401B-8B97-D0847C13CFB4}" dt="2022-01-21T04:09:29.785" v="223"/>
        <pc:sldMkLst>
          <pc:docMk/>
          <pc:sldMk cId="1177006805" sldId="1178"/>
        </pc:sldMkLst>
        <pc:spChg chg="mod">
          <ac:chgData name="身野 良寛／先端技術／JRI (mino yoshihiro)" userId="283734dd-c9e5-4247-9f43-ca5a53f81b94" providerId="ADAL" clId="{EFBA5675-EF33-401B-8B97-D0847C13CFB4}" dt="2022-01-21T04:09:29.785" v="223"/>
          <ac:spMkLst>
            <pc:docMk/>
            <pc:sldMk cId="1177006805" sldId="1178"/>
            <ac:spMk id="2" creationId="{740AC775-1E1C-4851-9A4F-E0013843B68F}"/>
          </ac:spMkLst>
        </pc:spChg>
      </pc:sldChg>
      <pc:sldChg chg="modSp mod">
        <pc:chgData name="身野 良寛／先端技術／JRI (mino yoshihiro)" userId="283734dd-c9e5-4247-9f43-ca5a53f81b94" providerId="ADAL" clId="{EFBA5675-EF33-401B-8B97-D0847C13CFB4}" dt="2022-01-21T04:09:33.367" v="224"/>
        <pc:sldMkLst>
          <pc:docMk/>
          <pc:sldMk cId="1817753999" sldId="1179"/>
        </pc:sldMkLst>
        <pc:spChg chg="mod">
          <ac:chgData name="身野 良寛／先端技術／JRI (mino yoshihiro)" userId="283734dd-c9e5-4247-9f43-ca5a53f81b94" providerId="ADAL" clId="{EFBA5675-EF33-401B-8B97-D0847C13CFB4}" dt="2022-01-21T04:09:33.367" v="224"/>
          <ac:spMkLst>
            <pc:docMk/>
            <pc:sldMk cId="1817753999" sldId="1179"/>
            <ac:spMk id="2" creationId="{740AC775-1E1C-4851-9A4F-E0013843B68F}"/>
          </ac:spMkLst>
        </pc:spChg>
      </pc:sldChg>
      <pc:sldChg chg="modSp mod">
        <pc:chgData name="身野 良寛／先端技術／JRI (mino yoshihiro)" userId="283734dd-c9e5-4247-9f43-ca5a53f81b94" providerId="ADAL" clId="{EFBA5675-EF33-401B-8B97-D0847C13CFB4}" dt="2022-01-21T04:09:37.430" v="225"/>
        <pc:sldMkLst>
          <pc:docMk/>
          <pc:sldMk cId="3206123311" sldId="1180"/>
        </pc:sldMkLst>
        <pc:spChg chg="mod">
          <ac:chgData name="身野 良寛／先端技術／JRI (mino yoshihiro)" userId="283734dd-c9e5-4247-9f43-ca5a53f81b94" providerId="ADAL" clId="{EFBA5675-EF33-401B-8B97-D0847C13CFB4}" dt="2022-01-21T04:09:37.430" v="225"/>
          <ac:spMkLst>
            <pc:docMk/>
            <pc:sldMk cId="3206123311" sldId="1180"/>
            <ac:spMk id="2" creationId="{740AC775-1E1C-4851-9A4F-E0013843B68F}"/>
          </ac:spMkLst>
        </pc:spChg>
      </pc:sldChg>
      <pc:sldChg chg="modSp mod">
        <pc:chgData name="身野 良寛／先端技術／JRI (mino yoshihiro)" userId="283734dd-c9e5-4247-9f43-ca5a53f81b94" providerId="ADAL" clId="{EFBA5675-EF33-401B-8B97-D0847C13CFB4}" dt="2022-01-21T05:30:37.168" v="1482" actId="6549"/>
        <pc:sldMkLst>
          <pc:docMk/>
          <pc:sldMk cId="4094060262" sldId="1183"/>
        </pc:sldMkLst>
        <pc:spChg chg="mod">
          <ac:chgData name="身野 良寛／先端技術／JRI (mino yoshihiro)" userId="283734dd-c9e5-4247-9f43-ca5a53f81b94" providerId="ADAL" clId="{EFBA5675-EF33-401B-8B97-D0847C13CFB4}" dt="2022-01-21T05:30:37.168" v="1482" actId="6549"/>
          <ac:spMkLst>
            <pc:docMk/>
            <pc:sldMk cId="4094060262" sldId="1183"/>
            <ac:spMk id="5" creationId="{3F22316E-2321-426A-8BAB-D4900E697BEC}"/>
          </ac:spMkLst>
        </pc:spChg>
        <pc:spChg chg="mod">
          <ac:chgData name="身野 良寛／先端技術／JRI (mino yoshihiro)" userId="283734dd-c9e5-4247-9f43-ca5a53f81b94" providerId="ADAL" clId="{EFBA5675-EF33-401B-8B97-D0847C13CFB4}" dt="2022-01-21T05:22:16.180" v="948" actId="1076"/>
          <ac:spMkLst>
            <pc:docMk/>
            <pc:sldMk cId="4094060262" sldId="1183"/>
            <ac:spMk id="6" creationId="{4DBC748D-0E1A-48E9-A77D-41CCA0650E1F}"/>
          </ac:spMkLst>
        </pc:spChg>
        <pc:graphicFrameChg chg="mod modGraphic">
          <ac:chgData name="身野 良寛／先端技術／JRI (mino yoshihiro)" userId="283734dd-c9e5-4247-9f43-ca5a53f81b94" providerId="ADAL" clId="{EFBA5675-EF33-401B-8B97-D0847C13CFB4}" dt="2022-01-21T05:22:09.787" v="947" actId="14100"/>
          <ac:graphicFrameMkLst>
            <pc:docMk/>
            <pc:sldMk cId="4094060262" sldId="1183"/>
            <ac:graphicFrameMk id="8" creationId="{E3204806-329D-4EAA-AE0C-15D1ED4673D8}"/>
          </ac:graphicFrameMkLst>
        </pc:graphicFrameChg>
      </pc:sldChg>
      <pc:sldChg chg="delSp modSp mod">
        <pc:chgData name="身野 良寛／先端技術／JRI (mino yoshihiro)" userId="283734dd-c9e5-4247-9f43-ca5a53f81b94" providerId="ADAL" clId="{EFBA5675-EF33-401B-8B97-D0847C13CFB4}" dt="2022-01-21T04:03:46.976" v="159" actId="21"/>
        <pc:sldMkLst>
          <pc:docMk/>
          <pc:sldMk cId="3847357683" sldId="1185"/>
        </pc:sldMkLst>
        <pc:spChg chg="del">
          <ac:chgData name="身野 良寛／先端技術／JRI (mino yoshihiro)" userId="283734dd-c9e5-4247-9f43-ca5a53f81b94" providerId="ADAL" clId="{EFBA5675-EF33-401B-8B97-D0847C13CFB4}" dt="2022-01-21T04:03:46.976" v="159" actId="21"/>
          <ac:spMkLst>
            <pc:docMk/>
            <pc:sldMk cId="3847357683" sldId="1185"/>
            <ac:spMk id="6" creationId="{48032782-B04F-4229-8B83-348CF5BA0436}"/>
          </ac:spMkLst>
        </pc:spChg>
        <pc:spChg chg="mod ord">
          <ac:chgData name="身野 良寛／先端技術／JRI (mino yoshihiro)" userId="283734dd-c9e5-4247-9f43-ca5a53f81b94" providerId="ADAL" clId="{EFBA5675-EF33-401B-8B97-D0847C13CFB4}" dt="2022-01-21T04:03:43.366" v="158" actId="14100"/>
          <ac:spMkLst>
            <pc:docMk/>
            <pc:sldMk cId="3847357683" sldId="1185"/>
            <ac:spMk id="11" creationId="{7D2204D3-2AA4-4479-B613-9492DA96B7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ea typeface="ＭＳ Ｐゴシック" panose="020B0600070205080204" pitchFamily="50" charset="-128"/>
              </a:defRPr>
            </a:lvl1pPr>
          </a:lstStyle>
          <a:p>
            <a:pPr>
              <a:defRPr/>
            </a:pPr>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ea typeface="ＭＳ Ｐゴシック" panose="020B0600070205080204" pitchFamily="50" charset="-128"/>
              </a:defRPr>
            </a:lvl1pPr>
          </a:lstStyle>
          <a:p>
            <a:pPr>
              <a:defRPr/>
            </a:pPr>
            <a:fld id="{0C69BD06-843D-4364-B4FB-B6A5BDDFDF73}" type="datetimeFigureOut">
              <a:rPr lang="ja-JP" altLang="en-US" smtClean="0"/>
              <a:pPr>
                <a:defRPr/>
              </a:pPr>
              <a:t>2025/7/18</a:t>
            </a:fld>
            <a:endParaRPr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ea typeface="ＭＳ Ｐゴシック" panose="020B0600070205080204" pitchFamily="50" charset="-128"/>
              </a:defRPr>
            </a:lvl1pPr>
          </a:lstStyle>
          <a:p>
            <a:pPr>
              <a:defRPr/>
            </a:pPr>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ea typeface="ＭＳ Ｐゴシック" panose="020B0600070205080204" pitchFamily="50" charset="-128"/>
              </a:defRPr>
            </a:lvl1pPr>
          </a:lstStyle>
          <a:p>
            <a:pPr>
              <a:defRPr/>
            </a:pPr>
            <a:fld id="{76195CC2-2C8F-433A-9275-A628D6E7C9D8}" type="slidenum">
              <a:rPr lang="ja-JP" altLang="en-US" smtClean="0"/>
              <a:pPr>
                <a:defRPr/>
              </a:pPr>
              <a:t>‹#›</a:t>
            </a:fld>
            <a:endParaRPr lang="ja-JP" altLang="en-US"/>
          </a:p>
        </p:txBody>
      </p:sp>
    </p:spTree>
    <p:extLst>
      <p:ext uri="{BB962C8B-B14F-4D97-AF65-F5344CB8AC3E}">
        <p14:creationId xmlns:p14="http://schemas.microsoft.com/office/powerpoint/2010/main" val="3461416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ＭＳ Ｐゴシック" panose="020B0600070205080204" pitchFamily="50" charset="-128"/>
        <a:cs typeface="+mn-cs"/>
      </a:defRPr>
    </a:lvl1pPr>
    <a:lvl2pPr marL="457200" algn="l" rtl="0" eaLnBrk="0" fontAlgn="base" hangingPunct="0">
      <a:spcBef>
        <a:spcPct val="30000"/>
      </a:spcBef>
      <a:spcAft>
        <a:spcPct val="0"/>
      </a:spcAft>
      <a:defRPr kumimoji="1" sz="1200" kern="1200">
        <a:solidFill>
          <a:schemeClr val="tx1"/>
        </a:solidFill>
        <a:latin typeface="+mn-lt"/>
        <a:ea typeface="ＭＳ Ｐゴシック" panose="020B0600070205080204" pitchFamily="50" charset="-128"/>
        <a:cs typeface="+mn-cs"/>
      </a:defRPr>
    </a:lvl2pPr>
    <a:lvl3pPr marL="914400" algn="l" rtl="0" eaLnBrk="0" fontAlgn="base" hangingPunct="0">
      <a:spcBef>
        <a:spcPct val="30000"/>
      </a:spcBef>
      <a:spcAft>
        <a:spcPct val="0"/>
      </a:spcAft>
      <a:defRPr kumimoji="1" sz="1200" kern="1200">
        <a:solidFill>
          <a:schemeClr val="tx1"/>
        </a:solidFill>
        <a:latin typeface="+mn-lt"/>
        <a:ea typeface="ＭＳ Ｐゴシック" panose="020B0600070205080204" pitchFamily="50" charset="-128"/>
        <a:cs typeface="+mn-cs"/>
      </a:defRPr>
    </a:lvl3pPr>
    <a:lvl4pPr marL="1371600" algn="l" rtl="0" eaLnBrk="0" fontAlgn="base" hangingPunct="0">
      <a:spcBef>
        <a:spcPct val="30000"/>
      </a:spcBef>
      <a:spcAft>
        <a:spcPct val="0"/>
      </a:spcAft>
      <a:defRPr kumimoji="1" sz="1200" kern="1200">
        <a:solidFill>
          <a:schemeClr val="tx1"/>
        </a:solidFill>
        <a:latin typeface="+mn-lt"/>
        <a:ea typeface="ＭＳ Ｐゴシック" panose="020B0600070205080204" pitchFamily="50" charset="-128"/>
        <a:cs typeface="+mn-cs"/>
      </a:defRPr>
    </a:lvl4pPr>
    <a:lvl5pPr marL="1828800" algn="l" rtl="0" eaLnBrk="0" fontAlgn="base" hangingPunct="0">
      <a:spcBef>
        <a:spcPct val="30000"/>
      </a:spcBef>
      <a:spcAft>
        <a:spcPct val="0"/>
      </a:spcAft>
      <a:defRPr kumimoji="1" sz="1200" kern="1200">
        <a:solidFill>
          <a:schemeClr val="tx1"/>
        </a:solidFill>
        <a:latin typeface="+mn-lt"/>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68ACF-D5B7-4165-986D-DA95C5C0C686}"/>
              </a:ext>
            </a:extLst>
          </p:cNvPr>
          <p:cNvSpPr>
            <a:spLocks noGrp="1"/>
          </p:cNvSpPr>
          <p:nvPr>
            <p:ph type="ctrTitle"/>
          </p:nvPr>
        </p:nvSpPr>
        <p:spPr>
          <a:xfrm>
            <a:off x="1238250" y="1122363"/>
            <a:ext cx="7429500" cy="2387600"/>
          </a:xfrm>
        </p:spPr>
        <p:txBody>
          <a:bodyPr anchor="b"/>
          <a:lstStyle>
            <a:lvl1pPr algn="ctr">
              <a:defRPr sz="48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3974AA-1F5B-41BE-A7E4-06392D5F940B}"/>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EAB16D-1357-444A-B097-CBE24E6A2FA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F130782-9AC1-4190-9C7F-E5D3DAEFEB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6C6211-165A-4255-9ABD-3F5FC19494CA}"/>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
        <p:nvSpPr>
          <p:cNvPr id="19" name="Freeform 6">
            <a:extLst>
              <a:ext uri="{FF2B5EF4-FFF2-40B4-BE49-F238E27FC236}">
                <a16:creationId xmlns:a16="http://schemas.microsoft.com/office/drawing/2014/main" id="{C8BFC2A1-5714-4574-852A-A7390970C0B2}"/>
              </a:ext>
            </a:extLst>
          </p:cNvPr>
          <p:cNvSpPr/>
          <p:nvPr/>
        </p:nvSpPr>
        <p:spPr>
          <a:xfrm>
            <a:off x="-9172" y="4013200"/>
            <a:ext cx="4953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rgbClr val="FFCC00">
              <a:alpha val="85000"/>
            </a:srgbClr>
          </a:solidFill>
          <a:ln w="12700" cap="rnd" cmpd="sng" algn="ctr">
            <a:noFill/>
            <a:prstDash val="solid"/>
          </a:ln>
          <a:effectLst/>
        </p:spPr>
      </p:sp>
      <p:cxnSp>
        <p:nvCxnSpPr>
          <p:cNvPr id="20" name="Straight Connector 7">
            <a:extLst>
              <a:ext uri="{FF2B5EF4-FFF2-40B4-BE49-F238E27FC236}">
                <a16:creationId xmlns:a16="http://schemas.microsoft.com/office/drawing/2014/main" id="{5CAFB28C-2D64-498E-ABBF-0FA4D76C04D2}"/>
              </a:ext>
            </a:extLst>
          </p:cNvPr>
          <p:cNvCxnSpPr/>
          <p:nvPr/>
        </p:nvCxnSpPr>
        <p:spPr>
          <a:xfrm flipV="1">
            <a:off x="5558400" y="4175605"/>
            <a:ext cx="4357681" cy="2682396"/>
          </a:xfrm>
          <a:prstGeom prst="line">
            <a:avLst/>
          </a:prstGeom>
          <a:noFill/>
          <a:ln w="9525" cap="rnd" cmpd="sng" algn="ctr">
            <a:solidFill>
              <a:sysClr val="window" lastClr="FFFFFF">
                <a:lumMod val="85000"/>
              </a:sysClr>
            </a:solidFill>
            <a:prstDash val="solid"/>
          </a:ln>
          <a:effectLst/>
        </p:spPr>
      </p:cxnSp>
      <p:cxnSp>
        <p:nvCxnSpPr>
          <p:cNvPr id="21" name="Straight Connector 8">
            <a:extLst>
              <a:ext uri="{FF2B5EF4-FFF2-40B4-BE49-F238E27FC236}">
                <a16:creationId xmlns:a16="http://schemas.microsoft.com/office/drawing/2014/main" id="{DB0CFE0F-1ED3-4B08-BD06-10EDABCC656E}"/>
              </a:ext>
            </a:extLst>
          </p:cNvPr>
          <p:cNvCxnSpPr/>
          <p:nvPr/>
        </p:nvCxnSpPr>
        <p:spPr>
          <a:xfrm>
            <a:off x="7629600" y="0"/>
            <a:ext cx="1320800" cy="6858000"/>
          </a:xfrm>
          <a:prstGeom prst="line">
            <a:avLst/>
          </a:prstGeom>
          <a:noFill/>
          <a:ln w="9525" cap="rnd" cmpd="sng" algn="ctr">
            <a:solidFill>
              <a:sysClr val="window" lastClr="FFFFFF">
                <a:lumMod val="75000"/>
              </a:sysClr>
            </a:solidFill>
            <a:prstDash val="solid"/>
          </a:ln>
          <a:effectLst/>
        </p:spPr>
      </p:cxnSp>
      <p:sp>
        <p:nvSpPr>
          <p:cNvPr id="22" name="Freeform 9">
            <a:extLst>
              <a:ext uri="{FF2B5EF4-FFF2-40B4-BE49-F238E27FC236}">
                <a16:creationId xmlns:a16="http://schemas.microsoft.com/office/drawing/2014/main" id="{4381211A-DDD4-4AD6-8050-0829D194D9EB}"/>
              </a:ext>
            </a:extLst>
          </p:cNvPr>
          <p:cNvSpPr/>
          <p:nvPr/>
        </p:nvSpPr>
        <p:spPr>
          <a:xfrm>
            <a:off x="7466221" y="1"/>
            <a:ext cx="245856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1CADE4">
              <a:alpha val="30000"/>
            </a:srgbClr>
          </a:solidFill>
          <a:ln w="12700" cap="rnd" cmpd="sng" algn="ctr">
            <a:noFill/>
            <a:prstDash val="solid"/>
          </a:ln>
          <a:effectLst/>
        </p:spPr>
      </p:sp>
      <p:sp>
        <p:nvSpPr>
          <p:cNvPr id="23" name="Freeform 10">
            <a:extLst>
              <a:ext uri="{FF2B5EF4-FFF2-40B4-BE49-F238E27FC236}">
                <a16:creationId xmlns:a16="http://schemas.microsoft.com/office/drawing/2014/main" id="{D7872B7F-8658-4741-96F7-469B2361EA3E}"/>
              </a:ext>
            </a:extLst>
          </p:cNvPr>
          <p:cNvSpPr/>
          <p:nvPr/>
        </p:nvSpPr>
        <p:spPr>
          <a:xfrm>
            <a:off x="7805588" y="-8467"/>
            <a:ext cx="2110492"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1CADE4">
              <a:alpha val="20000"/>
            </a:srgbClr>
          </a:solidFill>
          <a:ln w="12700" cap="rnd" cmpd="sng" algn="ctr">
            <a:noFill/>
            <a:prstDash val="solid"/>
          </a:ln>
          <a:effectLst/>
        </p:spPr>
      </p:sp>
      <p:sp>
        <p:nvSpPr>
          <p:cNvPr id="24" name="Freeform 11">
            <a:extLst>
              <a:ext uri="{FF2B5EF4-FFF2-40B4-BE49-F238E27FC236}">
                <a16:creationId xmlns:a16="http://schemas.microsoft.com/office/drawing/2014/main" id="{193488B1-B88F-4033-A866-9EE53D2AE493}"/>
              </a:ext>
            </a:extLst>
          </p:cNvPr>
          <p:cNvSpPr/>
          <p:nvPr/>
        </p:nvSpPr>
        <p:spPr>
          <a:xfrm>
            <a:off x="7191054" y="3920066"/>
            <a:ext cx="2723029"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2683C6">
              <a:alpha val="72000"/>
            </a:srgbClr>
          </a:solidFill>
          <a:ln w="12700" cap="rnd" cmpd="sng" algn="ctr">
            <a:noFill/>
            <a:prstDash val="solid"/>
          </a:ln>
          <a:effectLst/>
        </p:spPr>
      </p:sp>
      <p:sp>
        <p:nvSpPr>
          <p:cNvPr id="25" name="Freeform 12">
            <a:extLst>
              <a:ext uri="{FF2B5EF4-FFF2-40B4-BE49-F238E27FC236}">
                <a16:creationId xmlns:a16="http://schemas.microsoft.com/office/drawing/2014/main" id="{16B19EBF-5935-488A-8C83-7A3C75C3ECCE}"/>
              </a:ext>
            </a:extLst>
          </p:cNvPr>
          <p:cNvSpPr/>
          <p:nvPr/>
        </p:nvSpPr>
        <p:spPr>
          <a:xfrm>
            <a:off x="7594632" y="-8467"/>
            <a:ext cx="2321449"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rgbClr val="2683C6">
              <a:lumMod val="75000"/>
              <a:alpha val="70000"/>
            </a:srgbClr>
          </a:solidFill>
          <a:ln w="12700" cap="rnd" cmpd="sng" algn="ctr">
            <a:noFill/>
            <a:prstDash val="solid"/>
          </a:ln>
          <a:effectLst/>
        </p:spPr>
      </p:sp>
      <p:sp>
        <p:nvSpPr>
          <p:cNvPr id="26" name="Freeform 13">
            <a:extLst>
              <a:ext uri="{FF2B5EF4-FFF2-40B4-BE49-F238E27FC236}">
                <a16:creationId xmlns:a16="http://schemas.microsoft.com/office/drawing/2014/main" id="{2C57D6AF-9CCB-4962-89E1-27C6C6EA0A13}"/>
              </a:ext>
            </a:extLst>
          </p:cNvPr>
          <p:cNvSpPr/>
          <p:nvPr/>
        </p:nvSpPr>
        <p:spPr>
          <a:xfrm>
            <a:off x="8987091" y="-8467"/>
            <a:ext cx="928991"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1CADE4">
              <a:lumMod val="60000"/>
              <a:lumOff val="40000"/>
              <a:alpha val="70000"/>
            </a:srgbClr>
          </a:solidFill>
          <a:ln w="12700" cap="rnd" cmpd="sng" algn="ctr">
            <a:noFill/>
            <a:prstDash val="solid"/>
          </a:ln>
          <a:effectLst/>
        </p:spPr>
      </p:sp>
      <p:sp>
        <p:nvSpPr>
          <p:cNvPr id="27" name="Freeform 14">
            <a:extLst>
              <a:ext uri="{FF2B5EF4-FFF2-40B4-BE49-F238E27FC236}">
                <a16:creationId xmlns:a16="http://schemas.microsoft.com/office/drawing/2014/main" id="{36E38BFC-A868-4AE1-ADBF-674F22B4E93B}"/>
              </a:ext>
            </a:extLst>
          </p:cNvPr>
          <p:cNvSpPr/>
          <p:nvPr/>
        </p:nvSpPr>
        <p:spPr>
          <a:xfrm>
            <a:off x="8750334" y="-8468"/>
            <a:ext cx="1155667"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1CADE4">
              <a:alpha val="65000"/>
            </a:srgbClr>
          </a:solidFill>
          <a:ln w="12700" cap="rnd" cmpd="sng" algn="ctr">
            <a:noFill/>
            <a:prstDash val="solid"/>
          </a:ln>
          <a:effectLst/>
        </p:spPr>
      </p:sp>
      <p:sp>
        <p:nvSpPr>
          <p:cNvPr id="28" name="Freeform 15">
            <a:extLst>
              <a:ext uri="{FF2B5EF4-FFF2-40B4-BE49-F238E27FC236}">
                <a16:creationId xmlns:a16="http://schemas.microsoft.com/office/drawing/2014/main" id="{409995ED-CE32-4852-9D0C-763F0171F888}"/>
              </a:ext>
            </a:extLst>
          </p:cNvPr>
          <p:cNvSpPr/>
          <p:nvPr/>
        </p:nvSpPr>
        <p:spPr>
          <a:xfrm>
            <a:off x="8731989" y="4893733"/>
            <a:ext cx="1185260"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CADE4">
              <a:alpha val="80000"/>
            </a:srgbClr>
          </a:solidFill>
          <a:ln w="12700" cap="rnd" cmpd="sng" algn="ctr">
            <a:noFill/>
            <a:prstDash val="solid"/>
          </a:ln>
          <a:effectLst/>
        </p:spPr>
      </p:sp>
    </p:spTree>
    <p:extLst>
      <p:ext uri="{BB962C8B-B14F-4D97-AF65-F5344CB8AC3E}">
        <p14:creationId xmlns:p14="http://schemas.microsoft.com/office/powerpoint/2010/main" val="154649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8E7FA0-C75D-44DD-B4C7-62A4631EDC9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1B5B04-4B5E-42B0-B7C3-99D7354BA86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C87832-8CDC-4290-B7FD-37C50907763E}"/>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EE2CB09-591C-4FEC-8982-30BC5C1D02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15F37F-2393-4F34-ADBA-AE22166D8587}"/>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49830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D2C1754-1A45-4A28-AEF0-EB34634AAE79}"/>
              </a:ext>
            </a:extLst>
          </p:cNvPr>
          <p:cNvSpPr>
            <a:spLocks noGrp="1"/>
          </p:cNvSpPr>
          <p:nvPr>
            <p:ph type="title" orient="vert"/>
          </p:nvPr>
        </p:nvSpPr>
        <p:spPr>
          <a:xfrm>
            <a:off x="7088981" y="365125"/>
            <a:ext cx="2135981"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37D30B-9EB1-4874-9874-41EBCBA3E2E0}"/>
              </a:ext>
            </a:extLst>
          </p:cNvPr>
          <p:cNvSpPr>
            <a:spLocks noGrp="1"/>
          </p:cNvSpPr>
          <p:nvPr>
            <p:ph type="body" orient="vert" idx="1"/>
          </p:nvPr>
        </p:nvSpPr>
        <p:spPr>
          <a:xfrm>
            <a:off x="681037" y="365125"/>
            <a:ext cx="6284119"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2DB361-9425-468D-AD4D-7A14F8B8586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10C09E9-49C5-4709-BC3B-450F2A5F28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62EA6B-8886-487B-9912-778C17EEDAB7}"/>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283251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縦書きタイトルと&#10;縦書きテキスト">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906F36B3-FA16-4532-A871-5473164973F1}"/>
              </a:ext>
            </a:extLst>
          </p:cNvPr>
          <p:cNvSpPr>
            <a:spLocks noGrp="1"/>
          </p:cNvSpPr>
          <p:nvPr>
            <p:ph type="title"/>
          </p:nvPr>
        </p:nvSpPr>
        <p:spPr>
          <a:xfrm>
            <a:off x="344488" y="404664"/>
            <a:ext cx="9396412" cy="414436"/>
          </a:xfrm>
          <a:prstGeom prst="rect">
            <a:avLst/>
          </a:prstGeom>
        </p:spPr>
        <p:txBody>
          <a:bodyPr/>
          <a:lstStyle>
            <a:lvl1pPr>
              <a:defRPr sz="2400" b="0">
                <a:solidFill>
                  <a:schemeClr val="tx1"/>
                </a:solidFill>
              </a:defRPr>
            </a:lvl1pPr>
          </a:lstStyle>
          <a:p>
            <a:r>
              <a:rPr lang="ja-JP" altLang="en-US"/>
              <a:t>マスター タイトルの書式設定</a:t>
            </a:r>
          </a:p>
        </p:txBody>
      </p:sp>
      <p:sp>
        <p:nvSpPr>
          <p:cNvPr id="8" name="Rectangle 10">
            <a:extLst>
              <a:ext uri="{FF2B5EF4-FFF2-40B4-BE49-F238E27FC236}">
                <a16:creationId xmlns:a16="http://schemas.microsoft.com/office/drawing/2014/main" id="{5F76D799-05C4-467A-8F2C-399521A01FBC}"/>
              </a:ext>
            </a:extLst>
          </p:cNvPr>
          <p:cNvSpPr>
            <a:spLocks noChangeArrowheads="1"/>
          </p:cNvSpPr>
          <p:nvPr userDrawn="1"/>
        </p:nvSpPr>
        <p:spPr bwMode="auto">
          <a:xfrm>
            <a:off x="194471" y="819289"/>
            <a:ext cx="9546429" cy="49857"/>
          </a:xfrm>
          <a:prstGeom prst="rect">
            <a:avLst/>
          </a:prstGeom>
          <a:solidFill>
            <a:srgbClr val="0070C0"/>
          </a:solidFill>
          <a:ln>
            <a:noFill/>
          </a:ln>
          <a:effec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6pPr>
            <a:lvl7pPr marL="29718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7pPr>
            <a:lvl8pPr marL="34290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8pPr>
            <a:lvl9pPr marL="38862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9pPr>
          </a:lstStyle>
          <a:p>
            <a:pPr algn="just" eaLnBrk="1" hangingPunct="1">
              <a:lnSpc>
                <a:spcPts val="2100"/>
              </a:lnSpc>
            </a:pPr>
            <a:endParaRPr lang="ja-JP" altLang="en-US">
              <a:solidFill>
                <a:srgbClr val="292929"/>
              </a:solidFill>
              <a:ea typeface="ＭＳ Ｐゴシック" panose="020B0600070205080204" pitchFamily="50" charset="-128"/>
            </a:endParaRPr>
          </a:p>
        </p:txBody>
      </p:sp>
      <p:sp>
        <p:nvSpPr>
          <p:cNvPr id="9" name="Rectangle 12">
            <a:extLst>
              <a:ext uri="{FF2B5EF4-FFF2-40B4-BE49-F238E27FC236}">
                <a16:creationId xmlns:a16="http://schemas.microsoft.com/office/drawing/2014/main" id="{17E4DFC8-8661-4241-9ED6-35FEC8449C8C}"/>
              </a:ext>
            </a:extLst>
          </p:cNvPr>
          <p:cNvSpPr>
            <a:spLocks noChangeArrowheads="1"/>
          </p:cNvSpPr>
          <p:nvPr userDrawn="1"/>
        </p:nvSpPr>
        <p:spPr bwMode="auto">
          <a:xfrm>
            <a:off x="194471" y="647769"/>
            <a:ext cx="147955" cy="134554"/>
          </a:xfrm>
          <a:prstGeom prst="rect">
            <a:avLst/>
          </a:prstGeom>
          <a:solidFill>
            <a:srgbClr val="0070C0"/>
          </a:solidFill>
          <a:ln>
            <a:noFill/>
          </a:ln>
          <a:effec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6pPr>
            <a:lvl7pPr marL="29718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7pPr>
            <a:lvl8pPr marL="34290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8pPr>
            <a:lvl9pPr marL="38862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9pPr>
          </a:lstStyle>
          <a:p>
            <a:pPr algn="just" eaLnBrk="1" hangingPunct="1">
              <a:lnSpc>
                <a:spcPts val="2100"/>
              </a:lnSpc>
            </a:pPr>
            <a:endParaRPr lang="ja-JP" altLang="en-US">
              <a:solidFill>
                <a:srgbClr val="292929"/>
              </a:solidFill>
              <a:ea typeface="ＭＳ Ｐゴシック" panose="020B0600070205080204" pitchFamily="50" charset="-128"/>
            </a:endParaRPr>
          </a:p>
        </p:txBody>
      </p:sp>
      <p:sp>
        <p:nvSpPr>
          <p:cNvPr id="10" name="Rectangle 13">
            <a:extLst>
              <a:ext uri="{FF2B5EF4-FFF2-40B4-BE49-F238E27FC236}">
                <a16:creationId xmlns:a16="http://schemas.microsoft.com/office/drawing/2014/main" id="{3137377F-0AB7-45C3-B054-67F793F4CF59}"/>
              </a:ext>
            </a:extLst>
          </p:cNvPr>
          <p:cNvSpPr>
            <a:spLocks noChangeArrowheads="1"/>
          </p:cNvSpPr>
          <p:nvPr userDrawn="1"/>
        </p:nvSpPr>
        <p:spPr bwMode="auto">
          <a:xfrm>
            <a:off x="194470" y="476249"/>
            <a:ext cx="147955" cy="134554"/>
          </a:xfrm>
          <a:prstGeom prst="rect">
            <a:avLst/>
          </a:prstGeom>
          <a:solidFill>
            <a:srgbClr val="FFCC00"/>
          </a:solidFill>
          <a:ln>
            <a:noFill/>
          </a:ln>
          <a:effec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6pPr>
            <a:lvl7pPr marL="29718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7pPr>
            <a:lvl8pPr marL="34290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8pPr>
            <a:lvl9pPr marL="38862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9pPr>
          </a:lstStyle>
          <a:p>
            <a:pPr algn="just" eaLnBrk="1" hangingPunct="1">
              <a:lnSpc>
                <a:spcPts val="2100"/>
              </a:lnSpc>
            </a:pPr>
            <a:endParaRPr lang="ja-JP" altLang="en-US">
              <a:solidFill>
                <a:srgbClr val="292929"/>
              </a:solidFill>
              <a:ea typeface="ＭＳ Ｐゴシック" panose="020B0600070205080204" pitchFamily="50" charset="-128"/>
            </a:endParaRPr>
          </a:p>
        </p:txBody>
      </p:sp>
      <p:sp>
        <p:nvSpPr>
          <p:cNvPr id="11" name="コンテンツ プレースホルダー 6">
            <a:extLst>
              <a:ext uri="{FF2B5EF4-FFF2-40B4-BE49-F238E27FC236}">
                <a16:creationId xmlns:a16="http://schemas.microsoft.com/office/drawing/2014/main" id="{D3C4902B-949A-406B-B524-6DA08E9F43C3}"/>
              </a:ext>
            </a:extLst>
          </p:cNvPr>
          <p:cNvSpPr>
            <a:spLocks noGrp="1"/>
          </p:cNvSpPr>
          <p:nvPr>
            <p:ph sz="quarter" idx="10"/>
          </p:nvPr>
        </p:nvSpPr>
        <p:spPr>
          <a:xfrm>
            <a:off x="194471" y="980728"/>
            <a:ext cx="9546429" cy="980406"/>
          </a:xfrm>
          <a:prstGeom prst="rect">
            <a:avLst/>
          </a:prstGeom>
          <a:ln>
            <a:solidFill>
              <a:schemeClr val="bg2"/>
            </a:solidFill>
          </a:ln>
        </p:spPr>
        <p:txBody>
          <a:bodyPr/>
          <a:lstStyle>
            <a:lvl1pPr marL="0" indent="0">
              <a:lnSpc>
                <a:spcPct val="100000"/>
              </a:lnSpc>
              <a:spcBef>
                <a:spcPts val="300"/>
              </a:spcBef>
              <a:buClr>
                <a:schemeClr val="tx1"/>
              </a:buClr>
              <a:buFontTx/>
              <a:buNone/>
              <a:defRPr/>
            </a:lvl1pPr>
            <a:lvl2pPr>
              <a:lnSpc>
                <a:spcPct val="100000"/>
              </a:lnSpc>
              <a:spcBef>
                <a:spcPts val="300"/>
              </a:spcBef>
              <a:buClr>
                <a:schemeClr val="tx1"/>
              </a:buClr>
              <a:defRPr/>
            </a:lvl2pPr>
            <a:lvl3pPr marL="627063" indent="-177800">
              <a:lnSpc>
                <a:spcPct val="100000"/>
              </a:lnSpc>
              <a:spcBef>
                <a:spcPts val="300"/>
              </a:spcBef>
              <a:buClr>
                <a:schemeClr val="tx1"/>
              </a:buClr>
              <a:buFont typeface="Wingdings" panose="05000000000000000000" pitchFamily="2" charset="2"/>
              <a:buChar char="l"/>
              <a:defRPr/>
            </a:lvl3pPr>
            <a:lvl4pPr marL="804863" indent="-177800">
              <a:lnSpc>
                <a:spcPct val="100000"/>
              </a:lnSpc>
              <a:spcBef>
                <a:spcPts val="300"/>
              </a:spcBef>
              <a:buClr>
                <a:schemeClr val="tx1"/>
              </a:buClr>
              <a:defRPr/>
            </a:lvl4pPr>
            <a:lvl5pPr marL="982663" indent="-177800">
              <a:lnSpc>
                <a:spcPct val="100000"/>
              </a:lnSpc>
              <a:spcBef>
                <a:spcPts val="300"/>
              </a:spcBef>
              <a:buClr>
                <a:schemeClr val="tx1"/>
              </a:buClr>
              <a:buFont typeface="Wingdings" panose="05000000000000000000" pitchFamily="2" charset="2"/>
              <a:buChar char="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537030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縦書きタイトルと&#10;縦書きテキスト">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906F36B3-FA16-4532-A871-5473164973F1}"/>
              </a:ext>
            </a:extLst>
          </p:cNvPr>
          <p:cNvSpPr>
            <a:spLocks noGrp="1"/>
          </p:cNvSpPr>
          <p:nvPr>
            <p:ph type="title"/>
          </p:nvPr>
        </p:nvSpPr>
        <p:spPr>
          <a:xfrm>
            <a:off x="344488" y="404664"/>
            <a:ext cx="9396412" cy="414436"/>
          </a:xfrm>
          <a:prstGeom prst="rect">
            <a:avLst/>
          </a:prstGeom>
        </p:spPr>
        <p:txBody>
          <a:bodyPr/>
          <a:lstStyle>
            <a:lvl1pPr>
              <a:defRPr sz="2400" b="0">
                <a:solidFill>
                  <a:schemeClr val="tx1"/>
                </a:solidFill>
              </a:defRPr>
            </a:lvl1pPr>
          </a:lstStyle>
          <a:p>
            <a:r>
              <a:rPr lang="ja-JP" altLang="en-US"/>
              <a:t>マスター タイトルの書式設定</a:t>
            </a:r>
          </a:p>
        </p:txBody>
      </p:sp>
      <p:sp>
        <p:nvSpPr>
          <p:cNvPr id="8" name="Rectangle 10">
            <a:extLst>
              <a:ext uri="{FF2B5EF4-FFF2-40B4-BE49-F238E27FC236}">
                <a16:creationId xmlns:a16="http://schemas.microsoft.com/office/drawing/2014/main" id="{5F76D799-05C4-467A-8F2C-399521A01FBC}"/>
              </a:ext>
            </a:extLst>
          </p:cNvPr>
          <p:cNvSpPr>
            <a:spLocks noChangeArrowheads="1"/>
          </p:cNvSpPr>
          <p:nvPr userDrawn="1"/>
        </p:nvSpPr>
        <p:spPr bwMode="auto">
          <a:xfrm>
            <a:off x="194471" y="819289"/>
            <a:ext cx="9546429" cy="49857"/>
          </a:xfrm>
          <a:prstGeom prst="rect">
            <a:avLst/>
          </a:prstGeom>
          <a:solidFill>
            <a:srgbClr val="0070C0"/>
          </a:solidFill>
          <a:ln>
            <a:noFill/>
          </a:ln>
          <a:effec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6pPr>
            <a:lvl7pPr marL="29718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7pPr>
            <a:lvl8pPr marL="34290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8pPr>
            <a:lvl9pPr marL="38862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9pPr>
          </a:lstStyle>
          <a:p>
            <a:pPr algn="just" eaLnBrk="1" hangingPunct="1">
              <a:lnSpc>
                <a:spcPts val="2100"/>
              </a:lnSpc>
            </a:pPr>
            <a:endParaRPr lang="ja-JP" altLang="en-US">
              <a:solidFill>
                <a:srgbClr val="292929"/>
              </a:solidFill>
              <a:ea typeface="ＭＳ Ｐゴシック" panose="020B0600070205080204" pitchFamily="50" charset="-128"/>
            </a:endParaRPr>
          </a:p>
        </p:txBody>
      </p:sp>
      <p:sp>
        <p:nvSpPr>
          <p:cNvPr id="9" name="Rectangle 12">
            <a:extLst>
              <a:ext uri="{FF2B5EF4-FFF2-40B4-BE49-F238E27FC236}">
                <a16:creationId xmlns:a16="http://schemas.microsoft.com/office/drawing/2014/main" id="{17E4DFC8-8661-4241-9ED6-35FEC8449C8C}"/>
              </a:ext>
            </a:extLst>
          </p:cNvPr>
          <p:cNvSpPr>
            <a:spLocks noChangeArrowheads="1"/>
          </p:cNvSpPr>
          <p:nvPr userDrawn="1"/>
        </p:nvSpPr>
        <p:spPr bwMode="auto">
          <a:xfrm>
            <a:off x="194471" y="647769"/>
            <a:ext cx="147955" cy="134554"/>
          </a:xfrm>
          <a:prstGeom prst="rect">
            <a:avLst/>
          </a:prstGeom>
          <a:solidFill>
            <a:srgbClr val="0070C0"/>
          </a:solidFill>
          <a:ln>
            <a:noFill/>
          </a:ln>
          <a:effec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6pPr>
            <a:lvl7pPr marL="29718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7pPr>
            <a:lvl8pPr marL="34290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8pPr>
            <a:lvl9pPr marL="38862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9pPr>
          </a:lstStyle>
          <a:p>
            <a:pPr algn="just" eaLnBrk="1" hangingPunct="1">
              <a:lnSpc>
                <a:spcPts val="2100"/>
              </a:lnSpc>
            </a:pPr>
            <a:endParaRPr lang="ja-JP" altLang="en-US">
              <a:solidFill>
                <a:srgbClr val="292929"/>
              </a:solidFill>
              <a:ea typeface="ＭＳ Ｐゴシック" panose="020B0600070205080204" pitchFamily="50" charset="-128"/>
            </a:endParaRPr>
          </a:p>
        </p:txBody>
      </p:sp>
      <p:sp>
        <p:nvSpPr>
          <p:cNvPr id="10" name="Rectangle 13">
            <a:extLst>
              <a:ext uri="{FF2B5EF4-FFF2-40B4-BE49-F238E27FC236}">
                <a16:creationId xmlns:a16="http://schemas.microsoft.com/office/drawing/2014/main" id="{3137377F-0AB7-45C3-B054-67F793F4CF59}"/>
              </a:ext>
            </a:extLst>
          </p:cNvPr>
          <p:cNvSpPr>
            <a:spLocks noChangeArrowheads="1"/>
          </p:cNvSpPr>
          <p:nvPr userDrawn="1"/>
        </p:nvSpPr>
        <p:spPr bwMode="auto">
          <a:xfrm>
            <a:off x="194470" y="476249"/>
            <a:ext cx="147955" cy="134554"/>
          </a:xfrm>
          <a:prstGeom prst="rect">
            <a:avLst/>
          </a:prstGeom>
          <a:solidFill>
            <a:srgbClr val="FFCC00"/>
          </a:solidFill>
          <a:ln>
            <a:noFill/>
          </a:ln>
          <a:effec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6pPr>
            <a:lvl7pPr marL="29718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7pPr>
            <a:lvl8pPr marL="34290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8pPr>
            <a:lvl9pPr marL="3886200" indent="-228600" algn="just" eaLnBrk="0" fontAlgn="base" hangingPunct="0">
              <a:lnSpc>
                <a:spcPts val="2100"/>
              </a:lnSpc>
              <a:spcBef>
                <a:spcPct val="0"/>
              </a:spcBef>
              <a:spcAft>
                <a:spcPct val="0"/>
              </a:spcAft>
              <a:defRPr kumimoji="1" b="1">
                <a:solidFill>
                  <a:schemeClr val="tx1"/>
                </a:solidFill>
                <a:latin typeface="Arial" charset="0"/>
                <a:ea typeface="ＭＳ Ｐゴシック" charset="-128"/>
              </a:defRPr>
            </a:lvl9pPr>
          </a:lstStyle>
          <a:p>
            <a:pPr algn="just" eaLnBrk="1" hangingPunct="1">
              <a:lnSpc>
                <a:spcPts val="2100"/>
              </a:lnSpc>
            </a:pPr>
            <a:endParaRPr lang="ja-JP" altLang="en-US">
              <a:solidFill>
                <a:srgbClr val="292929"/>
              </a:solidFill>
              <a:ea typeface="ＭＳ Ｐゴシック" panose="020B0600070205080204" pitchFamily="50" charset="-128"/>
            </a:endParaRPr>
          </a:p>
        </p:txBody>
      </p:sp>
      <p:sp>
        <p:nvSpPr>
          <p:cNvPr id="11" name="コンテンツ プレースホルダー 6">
            <a:extLst>
              <a:ext uri="{FF2B5EF4-FFF2-40B4-BE49-F238E27FC236}">
                <a16:creationId xmlns:a16="http://schemas.microsoft.com/office/drawing/2014/main" id="{D3C4902B-949A-406B-B524-6DA08E9F43C3}"/>
              </a:ext>
            </a:extLst>
          </p:cNvPr>
          <p:cNvSpPr>
            <a:spLocks noGrp="1"/>
          </p:cNvSpPr>
          <p:nvPr>
            <p:ph sz="quarter" idx="10"/>
          </p:nvPr>
        </p:nvSpPr>
        <p:spPr>
          <a:xfrm>
            <a:off x="194471" y="980728"/>
            <a:ext cx="9546429" cy="980406"/>
          </a:xfrm>
          <a:prstGeom prst="rect">
            <a:avLst/>
          </a:prstGeom>
          <a:ln>
            <a:solidFill>
              <a:schemeClr val="bg2"/>
            </a:solidFill>
          </a:ln>
        </p:spPr>
        <p:txBody>
          <a:bodyPr/>
          <a:lstStyle>
            <a:lvl1pPr marL="0" indent="0">
              <a:lnSpc>
                <a:spcPct val="100000"/>
              </a:lnSpc>
              <a:spcBef>
                <a:spcPts val="300"/>
              </a:spcBef>
              <a:buClr>
                <a:schemeClr val="tx1"/>
              </a:buClr>
              <a:buFontTx/>
              <a:buNone/>
              <a:defRPr/>
            </a:lvl1pPr>
            <a:lvl2pPr>
              <a:lnSpc>
                <a:spcPct val="100000"/>
              </a:lnSpc>
              <a:spcBef>
                <a:spcPts val="300"/>
              </a:spcBef>
              <a:buClr>
                <a:schemeClr val="tx1"/>
              </a:buClr>
              <a:defRPr/>
            </a:lvl2pPr>
            <a:lvl3pPr marL="627063" indent="-177800">
              <a:lnSpc>
                <a:spcPct val="100000"/>
              </a:lnSpc>
              <a:spcBef>
                <a:spcPts val="300"/>
              </a:spcBef>
              <a:buClr>
                <a:schemeClr val="tx1"/>
              </a:buClr>
              <a:buFont typeface="Wingdings" panose="05000000000000000000" pitchFamily="2" charset="2"/>
              <a:buChar char="l"/>
              <a:defRPr/>
            </a:lvl3pPr>
            <a:lvl4pPr marL="804863" indent="-177800">
              <a:lnSpc>
                <a:spcPct val="100000"/>
              </a:lnSpc>
              <a:spcBef>
                <a:spcPts val="300"/>
              </a:spcBef>
              <a:buClr>
                <a:schemeClr val="tx1"/>
              </a:buClr>
              <a:defRPr/>
            </a:lvl4pPr>
            <a:lvl5pPr marL="982663" indent="-177800">
              <a:lnSpc>
                <a:spcPct val="100000"/>
              </a:lnSpc>
              <a:spcBef>
                <a:spcPts val="300"/>
              </a:spcBef>
              <a:buClr>
                <a:schemeClr val="tx1"/>
              </a:buClr>
              <a:buFont typeface="Wingdings" panose="05000000000000000000" pitchFamily="2" charset="2"/>
              <a:buChar char="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66320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9D9D7-17AF-4306-8682-E9E7614E59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F39661-A53D-4F7B-92B5-B056FB54AB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2F9DA7-1412-4CE5-A680-BD08EBD4113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DB4009D9-F91A-45C0-9A34-A6AB46E251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3401B8-3754-42FE-8E69-EF9F81745098}"/>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296911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9DDF6-D722-4F45-9778-B04F4779525D}"/>
              </a:ext>
            </a:extLst>
          </p:cNvPr>
          <p:cNvSpPr>
            <a:spLocks noGrp="1"/>
          </p:cNvSpPr>
          <p:nvPr>
            <p:ph type="title"/>
          </p:nvPr>
        </p:nvSpPr>
        <p:spPr>
          <a:xfrm>
            <a:off x="675878" y="1709739"/>
            <a:ext cx="8543925" cy="2852737"/>
          </a:xfrm>
        </p:spPr>
        <p:txBody>
          <a:bodyPr anchor="b"/>
          <a:lstStyle>
            <a:lvl1pPr>
              <a:defRPr sz="48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0AD8DC-CD23-4C87-8ECC-4F6A8722644A}"/>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2A5DC9-5948-4A34-BB63-3A01484057D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77A1561-5AEB-4057-9BD0-EE5217EF6A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7A7DC0-28F3-47A1-B202-9376D3697675}"/>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182163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AD6A52-A64C-409A-98F6-2DC223FA4B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288CE3-6E1D-47F9-A3D3-CDB17503ECE3}"/>
              </a:ext>
            </a:extLst>
          </p:cNvPr>
          <p:cNvSpPr>
            <a:spLocks noGrp="1"/>
          </p:cNvSpPr>
          <p:nvPr>
            <p:ph sz="half" idx="1"/>
          </p:nvPr>
        </p:nvSpPr>
        <p:spPr>
          <a:xfrm>
            <a:off x="681038"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09794EF-2949-4B77-9E98-B4F1A8FE6CB7}"/>
              </a:ext>
            </a:extLst>
          </p:cNvPr>
          <p:cNvSpPr>
            <a:spLocks noGrp="1"/>
          </p:cNvSpPr>
          <p:nvPr>
            <p:ph sz="half" idx="2"/>
          </p:nvPr>
        </p:nvSpPr>
        <p:spPr>
          <a:xfrm>
            <a:off x="5014913"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E25CC49-6F93-441C-80C1-D5D07A3CD698}"/>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7FB8FA5C-9014-4998-BB19-F1537812C6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38EC5A-D80F-459F-B89C-B9A1621A659E}"/>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132773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DC9D0-1762-4E88-A5D9-0DDB1B2F10FF}"/>
              </a:ext>
            </a:extLst>
          </p:cNvPr>
          <p:cNvSpPr>
            <a:spLocks noGrp="1"/>
          </p:cNvSpPr>
          <p:nvPr>
            <p:ph type="title"/>
          </p:nvPr>
        </p:nvSpPr>
        <p:spPr>
          <a:xfrm>
            <a:off x="682328" y="365126"/>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9CB00F-AE15-40C2-AC2A-209695EBF446}"/>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7B8D026-519B-44D2-87BF-FA29175FB5B9}"/>
              </a:ext>
            </a:extLst>
          </p:cNvPr>
          <p:cNvSpPr>
            <a:spLocks noGrp="1"/>
          </p:cNvSpPr>
          <p:nvPr>
            <p:ph sz="half" idx="2"/>
          </p:nvPr>
        </p:nvSpPr>
        <p:spPr>
          <a:xfrm>
            <a:off x="682328" y="2505075"/>
            <a:ext cx="4190702"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3130A4F-04FE-44EE-BAB7-3C51B892381A}"/>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AD3CD8C-299F-4D9A-A5BC-C9C21A2C8F8B}"/>
              </a:ext>
            </a:extLst>
          </p:cNvPr>
          <p:cNvSpPr>
            <a:spLocks noGrp="1"/>
          </p:cNvSpPr>
          <p:nvPr>
            <p:ph sz="quarter" idx="4"/>
          </p:nvPr>
        </p:nvSpPr>
        <p:spPr>
          <a:xfrm>
            <a:off x="5014913" y="2505075"/>
            <a:ext cx="4211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6F7B6A-416B-404F-A692-BB8468A73D26}"/>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68A886AA-84BD-400A-8AE2-9AF5FB357B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944313-C8B8-4078-9D41-D56DE145671F}"/>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72918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B53204-D978-49FA-8F07-BF2DFBC6A2F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AE5D4AD-F75A-404F-95B0-04DF0401B0BF}"/>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DCAF8BA-B2A0-41BC-B0DD-4CECBE767B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2A25404-4B72-4804-B72F-F302050B4119}"/>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275655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8AE6981-14C0-4E3E-85B5-DA1BB9C9228D}"/>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59779A7D-FAB3-4EDC-A458-1BF52A879E3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A0616B-D2CE-4ED0-AB92-989E627279E2}"/>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365128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ECBD4-05AC-43B2-9A68-A2C746373993}"/>
              </a:ext>
            </a:extLst>
          </p:cNvPr>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38C5FF-D988-4D96-BB9A-51EC12F09AA0}"/>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00E4F3-8F60-41F6-B47F-8ABB3679038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0E0709-7D0E-4FAF-AFAA-B9118715B46F}"/>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996072D-32E1-4F3D-A7D0-F620686843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9AB684-8164-449D-AB29-175D7B861747}"/>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300782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964844-1EF1-46D9-9FB2-CFD74B04B51A}"/>
              </a:ext>
            </a:extLst>
          </p:cNvPr>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7F1513D-3BDA-4A46-98DE-21CFAF77F3AE}"/>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kumimoji="1" lang="ja-JP" altLang="en-US"/>
          </a:p>
        </p:txBody>
      </p:sp>
      <p:sp>
        <p:nvSpPr>
          <p:cNvPr id="4" name="テキスト プレースホルダー 3">
            <a:extLst>
              <a:ext uri="{FF2B5EF4-FFF2-40B4-BE49-F238E27FC236}">
                <a16:creationId xmlns:a16="http://schemas.microsoft.com/office/drawing/2014/main" id="{DC7D2E58-987A-41F8-A2C1-90081C874A1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37E44F-5D78-4B8E-AAA8-9B605C89766D}"/>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1B9E10D-38D2-48B8-AE75-6E7F7E9C4A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77F7BE-AE50-4AB4-A5CB-F0EDD417AA3A}"/>
              </a:ext>
            </a:extLst>
          </p:cNvPr>
          <p:cNvSpPr>
            <a:spLocks noGrp="1"/>
          </p:cNvSpPr>
          <p:nvPr>
            <p:ph type="sldNum" sz="quarter" idx="12"/>
          </p:nvPr>
        </p:nvSpPr>
        <p:spPr/>
        <p:txBody>
          <a:bodyPr/>
          <a:lstStyle/>
          <a:p>
            <a:fld id="{4F4A57EC-4E93-4DAB-8180-F5113699738E}" type="slidenum">
              <a:rPr kumimoji="1" lang="ja-JP" altLang="en-US" smtClean="0"/>
              <a:t>‹#›</a:t>
            </a:fld>
            <a:endParaRPr kumimoji="1" lang="ja-JP" altLang="en-US"/>
          </a:p>
        </p:txBody>
      </p:sp>
    </p:spTree>
    <p:extLst>
      <p:ext uri="{BB962C8B-B14F-4D97-AF65-F5344CB8AC3E}">
        <p14:creationId xmlns:p14="http://schemas.microsoft.com/office/powerpoint/2010/main" val="89550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84EF8C-5F0D-4257-A46C-C04D275FC08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CE3846-3F43-4B23-8CEF-131E1FF6B65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2D6A3B-91BC-4ECB-8C11-503B2B908617}"/>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endParaRPr lang="ja-JP" altLang="en-US"/>
          </a:p>
        </p:txBody>
      </p:sp>
      <p:sp>
        <p:nvSpPr>
          <p:cNvPr id="5" name="フッター プレースホルダー 4">
            <a:extLst>
              <a:ext uri="{FF2B5EF4-FFF2-40B4-BE49-F238E27FC236}">
                <a16:creationId xmlns:a16="http://schemas.microsoft.com/office/drawing/2014/main" id="{77860D45-E3D2-40E2-8A3F-4B39970E913D}"/>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E5C7B968-3517-4217-8F2D-E9A5197601A8}"/>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4F4A57EC-4E93-4DAB-8180-F5113699738E}" type="slidenum">
              <a:rPr lang="ja-JP" altLang="en-US" smtClean="0"/>
              <a:pPr/>
              <a:t>‹#›</a:t>
            </a:fld>
            <a:endParaRPr lang="ja-JP" altLang="en-US"/>
          </a:p>
        </p:txBody>
      </p:sp>
      <p:sp>
        <p:nvSpPr>
          <p:cNvPr id="7" name="Rectangle 22">
            <a:extLst>
              <a:ext uri="{FF2B5EF4-FFF2-40B4-BE49-F238E27FC236}">
                <a16:creationId xmlns:a16="http://schemas.microsoft.com/office/drawing/2014/main" id="{506AF1B4-8FA8-4ACB-9B8D-F9DABD4A1C40}"/>
              </a:ext>
            </a:extLst>
          </p:cNvPr>
          <p:cNvSpPr>
            <a:spLocks noChangeArrowheads="1"/>
          </p:cNvSpPr>
          <p:nvPr userDrawn="1"/>
        </p:nvSpPr>
        <p:spPr bwMode="auto">
          <a:xfrm>
            <a:off x="9003348" y="6603945"/>
            <a:ext cx="952505" cy="307777"/>
          </a:xfrm>
          <a:prstGeom prst="rect">
            <a:avLst/>
          </a:prstGeom>
          <a:noFill/>
          <a:ln w="9525">
            <a:noFill/>
            <a:miter lim="800000"/>
            <a:headEnd/>
            <a:tailEnd/>
          </a:ln>
          <a:effectLst/>
        </p:spPr>
        <p:txBody>
          <a:bodyPr wrap="none" anchor="ctr">
            <a:spAutoFit/>
          </a:bodyPr>
          <a:lstStyle/>
          <a:p>
            <a:pPr algn="r">
              <a:defRPr/>
            </a:pPr>
            <a:fld id="{8A78A693-3208-4FB2-91F2-7485DAC6A137}" type="slidenum">
              <a:rPr lang="en-US" altLang="ja-JP" sz="1400" b="1" smtClean="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pPr algn="r">
                <a:defRPr/>
              </a:pPr>
              <a:t>‹#›</a:t>
            </a:fld>
            <a:r>
              <a:rPr lang="en-US" altLang="ja-JP" sz="14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 / 17</a:t>
            </a:r>
            <a:endParaRPr lang="en-US" altLang="ja-JP" sz="1200" b="1"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77760537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803" r:id="rId13"/>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12.xml"/><Relationship Id="rId5" Type="http://schemas.openxmlformats.org/officeDocument/2006/relationships/image" Target="../media/image210.png"/><Relationship Id="rId4" Type="http://schemas.openxmlformats.org/officeDocument/2006/relationships/image" Target="../media/image20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343E9B-0320-F081-BE99-60C91C456EDD}"/>
              </a:ext>
            </a:extLst>
          </p:cNvPr>
          <p:cNvSpPr>
            <a:spLocks noGrp="1"/>
          </p:cNvSpPr>
          <p:nvPr>
            <p:ph type="ctrTitle"/>
          </p:nvPr>
        </p:nvSpPr>
        <p:spPr>
          <a:xfrm>
            <a:off x="1238250" y="1427163"/>
            <a:ext cx="7429500" cy="2387600"/>
          </a:xfrm>
        </p:spPr>
        <p:txBody>
          <a:bodyPr>
            <a:noAutofit/>
          </a:bodyPr>
          <a:lstStyle/>
          <a:p>
            <a:r>
              <a:rPr kumimoji="1" lang="ja-JP" altLang="en-US" sz="3600">
                <a:latin typeface="+mn-ea"/>
                <a:ea typeface="+mn-ea"/>
              </a:rPr>
              <a:t>東京大学</a:t>
            </a:r>
            <a:br>
              <a:rPr kumimoji="1" lang="en-US" altLang="ja-JP" sz="3600" dirty="0">
                <a:latin typeface="+mn-ea"/>
                <a:ea typeface="+mn-ea"/>
              </a:rPr>
            </a:br>
            <a:r>
              <a:rPr kumimoji="1" lang="ja-JP" altLang="en-US" sz="3600">
                <a:latin typeface="+mn-ea"/>
                <a:ea typeface="+mn-ea"/>
              </a:rPr>
              <a:t>量子ソフトウェア寄付講座</a:t>
            </a:r>
            <a:br>
              <a:rPr kumimoji="1" lang="en-US" altLang="ja-JP" sz="3600" dirty="0">
                <a:latin typeface="+mn-ea"/>
                <a:ea typeface="+mn-ea"/>
              </a:rPr>
            </a:br>
            <a:br>
              <a:rPr kumimoji="1" lang="en-US" altLang="ja-JP" sz="3600" dirty="0">
                <a:latin typeface="+mn-ea"/>
                <a:ea typeface="+mn-ea"/>
              </a:rPr>
            </a:br>
            <a:r>
              <a:rPr kumimoji="1" lang="ja-JP" altLang="en-US" sz="3600">
                <a:latin typeface="+mn-ea"/>
                <a:ea typeface="+mn-ea"/>
              </a:rPr>
              <a:t>第</a:t>
            </a:r>
            <a:r>
              <a:rPr kumimoji="1" lang="en-US" altLang="ja-JP" sz="3600" dirty="0">
                <a:latin typeface="+mn-ea"/>
                <a:ea typeface="+mn-ea"/>
              </a:rPr>
              <a:t>8</a:t>
            </a:r>
            <a:r>
              <a:rPr kumimoji="1" lang="ja-JP" altLang="en-US" sz="3600">
                <a:latin typeface="+mn-ea"/>
                <a:ea typeface="+mn-ea"/>
              </a:rPr>
              <a:t>回</a:t>
            </a:r>
            <a:r>
              <a:rPr kumimoji="1" lang="en-US" altLang="ja-JP" sz="3600" dirty="0">
                <a:latin typeface="+mn-ea"/>
                <a:ea typeface="+mn-ea"/>
              </a:rPr>
              <a:t> </a:t>
            </a:r>
            <a:r>
              <a:rPr kumimoji="1" lang="ja-JP" altLang="en-US" sz="3600">
                <a:latin typeface="+mn-ea"/>
                <a:ea typeface="+mn-ea"/>
              </a:rPr>
              <a:t>量子ソフトウェアハンズオン</a:t>
            </a:r>
          </a:p>
        </p:txBody>
      </p:sp>
      <p:sp>
        <p:nvSpPr>
          <p:cNvPr id="3" name="字幕 2">
            <a:extLst>
              <a:ext uri="{FF2B5EF4-FFF2-40B4-BE49-F238E27FC236}">
                <a16:creationId xmlns:a16="http://schemas.microsoft.com/office/drawing/2014/main" id="{E268E4AC-0878-055B-CE40-7B66CB17284A}"/>
              </a:ext>
            </a:extLst>
          </p:cNvPr>
          <p:cNvSpPr>
            <a:spLocks noGrp="1"/>
          </p:cNvSpPr>
          <p:nvPr>
            <p:ph type="subTitle" idx="1"/>
          </p:nvPr>
        </p:nvSpPr>
        <p:spPr>
          <a:xfrm>
            <a:off x="1238250" y="3906838"/>
            <a:ext cx="7429500" cy="1655762"/>
          </a:xfrm>
        </p:spPr>
        <p:txBody>
          <a:bodyPr>
            <a:normAutofit/>
          </a:bodyPr>
          <a:lstStyle/>
          <a:p>
            <a:r>
              <a:rPr kumimoji="1" lang="en-US" altLang="ja-JP" sz="2800" dirty="0"/>
              <a:t>2025</a:t>
            </a:r>
            <a:r>
              <a:rPr kumimoji="1" lang="ja-JP" altLang="en-US" sz="2800"/>
              <a:t>年</a:t>
            </a:r>
            <a:r>
              <a:rPr kumimoji="1" lang="en-US" altLang="ja-JP" sz="2800" dirty="0"/>
              <a:t> </a:t>
            </a:r>
            <a:r>
              <a:rPr lang="en-US" altLang="ja-JP" sz="2800" dirty="0"/>
              <a:t>7</a:t>
            </a:r>
            <a:r>
              <a:rPr kumimoji="1" lang="ja-JP" altLang="en-US" sz="2800"/>
              <a:t>月</a:t>
            </a:r>
            <a:r>
              <a:rPr kumimoji="1" lang="en-US" altLang="ja-JP" sz="2800" dirty="0"/>
              <a:t> 28</a:t>
            </a:r>
            <a:r>
              <a:rPr kumimoji="1" lang="ja-JP" altLang="en-US" sz="2800"/>
              <a:t>日</a:t>
            </a:r>
          </a:p>
        </p:txBody>
      </p:sp>
    </p:spTree>
    <p:extLst>
      <p:ext uri="{BB962C8B-B14F-4D97-AF65-F5344CB8AC3E}">
        <p14:creationId xmlns:p14="http://schemas.microsoft.com/office/powerpoint/2010/main" val="306904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8ECAC-CDD4-B3C7-D518-5544A8FCCD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1EDA9E-03BA-258E-3B49-1D966558F2DA}"/>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2.</a:t>
            </a:r>
            <a:r>
              <a:rPr kumimoji="1" lang="ja-JP" altLang="en-US">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Shor</a:t>
            </a:r>
            <a:r>
              <a:rPr kumimoji="1" lang="ja-JP" altLang="en-US">
                <a:latin typeface="Meiryo UI" panose="020B0604030504040204" pitchFamily="50" charset="-128"/>
                <a:ea typeface="Meiryo UI" panose="020B0604030504040204" pitchFamily="50" charset="-128"/>
              </a:rPr>
              <a:t>の符号による論理ビット操作</a:t>
            </a:r>
            <a:endParaRPr kumimoji="1" lang="ja-JP" altLang="en-US" dirty="0"/>
          </a:p>
        </p:txBody>
      </p:sp>
      <mc:AlternateContent xmlns:mc="http://schemas.openxmlformats.org/markup-compatibility/2006" xmlns:a14="http://schemas.microsoft.com/office/drawing/2010/main">
        <mc:Choice Requires="a14">
          <p:sp>
            <p:nvSpPr>
              <p:cNvPr id="5" name="コンテンツ プレースホルダー 5">
                <a:extLst>
                  <a:ext uri="{FF2B5EF4-FFF2-40B4-BE49-F238E27FC236}">
                    <a16:creationId xmlns:a16="http://schemas.microsoft.com/office/drawing/2014/main" id="{E77E67E0-2A6B-4556-2116-41D4895A5543}"/>
                  </a:ext>
                </a:extLst>
              </p:cNvPr>
              <p:cNvSpPr txBox="1">
                <a:spLocks/>
              </p:cNvSpPr>
              <p:nvPr/>
            </p:nvSpPr>
            <p:spPr>
              <a:xfrm>
                <a:off x="194471" y="980728"/>
                <a:ext cx="9546429" cy="1438292"/>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ここでは、ベルンシュタイン・ヴァジラニのアルゴリズムを題材として使います。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ベルンシュタイン・ヴァジラニのアルゴリズムは、ある関数</a:t>
                </a:r>
                <a14:m>
                  <m:oMath xmlns:m="http://schemas.openxmlformats.org/officeDocument/2006/math">
                    <m:r>
                      <a:rPr lang="en-US" altLang="ja-JP" sz="1600" b="0" i="1" smtClean="0">
                        <a:latin typeface="Cambria Math" panose="02040503050406030204" pitchFamily="18" charset="0"/>
                        <a:ea typeface="Meiryo UI" panose="020B0604030504040204" pitchFamily="50" charset="-128"/>
                      </a:rPr>
                      <m:t>𝑓</m:t>
                    </m:r>
                    <m:d>
                      <m:dPr>
                        <m:ctrlPr>
                          <a:rPr lang="en-US" altLang="ja-JP" sz="1600" b="0" i="1" smtClean="0">
                            <a:latin typeface="Cambria Math" panose="02040503050406030204" pitchFamily="18" charset="0"/>
                            <a:ea typeface="Meiryo UI" panose="020B0604030504040204" pitchFamily="50" charset="-128"/>
                          </a:rPr>
                        </m:ctrlPr>
                      </m:dPr>
                      <m:e>
                        <m:r>
                          <a:rPr lang="en-US" altLang="ja-JP" sz="1600" b="0" i="1" smtClean="0">
                            <a:latin typeface="Cambria Math" panose="02040503050406030204" pitchFamily="18" charset="0"/>
                            <a:ea typeface="Meiryo UI" panose="020B0604030504040204" pitchFamily="50" charset="-128"/>
                          </a:rPr>
                          <m:t>𝑥</m:t>
                        </m:r>
                      </m:e>
                    </m:d>
                    <m:r>
                      <a:rPr lang="en-US" altLang="ja-JP" sz="1600" b="0" i="1" smtClean="0">
                        <a:latin typeface="Cambria Math" panose="02040503050406030204" pitchFamily="18" charset="0"/>
                        <a:ea typeface="Meiryo UI" panose="020B0604030504040204" pitchFamily="50" charset="-128"/>
                      </a:rPr>
                      <m:t>=</m:t>
                    </m:r>
                    <m:sSub>
                      <m:sSubPr>
                        <m:ctrlPr>
                          <a:rPr lang="en-US" altLang="ja-JP" sz="1600" b="0" i="1" smtClean="0">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𝑎</m:t>
                        </m:r>
                      </m:e>
                      <m:sub>
                        <m:r>
                          <a:rPr lang="en-US" altLang="ja-JP" sz="1600" b="0" i="1" smtClean="0">
                            <a:latin typeface="Cambria Math" panose="02040503050406030204" pitchFamily="18" charset="0"/>
                            <a:ea typeface="Meiryo UI" panose="020B0604030504040204" pitchFamily="50" charset="-128"/>
                          </a:rPr>
                          <m:t>0</m:t>
                        </m:r>
                      </m:sub>
                    </m:sSub>
                    <m:r>
                      <a:rPr lang="en-US" altLang="ja-JP" sz="1600" b="0" i="1" smtClean="0">
                        <a:latin typeface="Cambria Math" panose="02040503050406030204" pitchFamily="18" charset="0"/>
                        <a:ea typeface="Meiryo UI" panose="020B0604030504040204" pitchFamily="50" charset="-128"/>
                      </a:rPr>
                      <m:t>∙</m:t>
                    </m:r>
                    <m:sSub>
                      <m:sSubPr>
                        <m:ctrlPr>
                          <a:rPr lang="en-US" altLang="ja-JP" sz="1600" b="0" i="1" smtClean="0">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𝑥</m:t>
                        </m:r>
                      </m:e>
                      <m:sub>
                        <m:r>
                          <a:rPr lang="en-US" altLang="ja-JP" sz="1600" b="0" i="1" smtClean="0">
                            <a:latin typeface="Cambria Math" panose="02040503050406030204" pitchFamily="18" charset="0"/>
                            <a:ea typeface="Meiryo UI" panose="020B0604030504040204" pitchFamily="50" charset="-128"/>
                          </a:rPr>
                          <m:t>0</m:t>
                        </m:r>
                      </m:sub>
                    </m:sSub>
                    <m:r>
                      <a:rPr lang="en-US" altLang="ja-JP" sz="1600" i="1">
                        <a:latin typeface="Cambria Math" panose="02040503050406030204" pitchFamily="18" charset="0"/>
                        <a:ea typeface="Meiryo UI" panose="020B0604030504040204" pitchFamily="50" charset="-128"/>
                      </a:rPr>
                      <m:t>⨁</m:t>
                    </m:r>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𝑎</m:t>
                        </m:r>
                      </m:e>
                      <m:sub>
                        <m:r>
                          <a:rPr lang="en-US" altLang="ja-JP" sz="1600" b="0" i="1" smtClean="0">
                            <a:latin typeface="Cambria Math" panose="02040503050406030204" pitchFamily="18" charset="0"/>
                            <a:ea typeface="Meiryo UI" panose="020B0604030504040204" pitchFamily="50" charset="-128"/>
                          </a:rPr>
                          <m:t>1</m:t>
                        </m:r>
                      </m:sub>
                    </m:sSub>
                    <m:r>
                      <a:rPr lang="en-US" altLang="ja-JP" sz="1600" i="1">
                        <a:latin typeface="Cambria Math" panose="02040503050406030204" pitchFamily="18" charset="0"/>
                        <a:ea typeface="Meiryo UI" panose="020B0604030504040204" pitchFamily="50" charset="-128"/>
                      </a:rPr>
                      <m:t>∙</m:t>
                    </m:r>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𝑥</m:t>
                        </m:r>
                      </m:e>
                      <m:sub>
                        <m:r>
                          <a:rPr lang="en-US" altLang="ja-JP" sz="1600" b="0" i="1" smtClean="0">
                            <a:latin typeface="Cambria Math" panose="02040503050406030204" pitchFamily="18" charset="0"/>
                            <a:ea typeface="Meiryo UI" panose="020B0604030504040204" pitchFamily="50" charset="-128"/>
                          </a:rPr>
                          <m:t>1</m:t>
                        </m:r>
                      </m:sub>
                    </m:sSub>
                  </m:oMath>
                </a14:m>
                <a:r>
                  <a:rPr lang="ja-JP" altLang="en-US" sz="1600">
                    <a:latin typeface="Meiryo UI" panose="020B0604030504040204" pitchFamily="50" charset="-128"/>
                    <a:ea typeface="Meiryo UI" panose="020B0604030504040204" pitchFamily="50" charset="-128"/>
                  </a:rPr>
                  <a:t>が与えられたときに、関数</a:t>
                </a:r>
                <a14:m>
                  <m:oMath xmlns:m="http://schemas.openxmlformats.org/officeDocument/2006/math">
                    <m:r>
                      <a:rPr lang="en-US" altLang="ja-JP" sz="1600" b="0" i="1" smtClean="0">
                        <a:latin typeface="Cambria Math" panose="02040503050406030204" pitchFamily="18" charset="0"/>
                        <a:ea typeface="Meiryo UI" panose="020B0604030504040204" pitchFamily="50" charset="-128"/>
                      </a:rPr>
                      <m:t>𝑓</m:t>
                    </m:r>
                    <m:r>
                      <a:rPr lang="en-US" altLang="ja-JP" sz="1600" b="0" i="1" smtClean="0">
                        <a:latin typeface="Cambria Math" panose="02040503050406030204" pitchFamily="18" charset="0"/>
                        <a:ea typeface="Meiryo UI" panose="020B0604030504040204" pitchFamily="50" charset="-128"/>
                      </a:rPr>
                      <m:t>(</m:t>
                    </m:r>
                    <m:r>
                      <a:rPr lang="en-US" altLang="ja-JP" sz="1600" b="0" i="1" smtClean="0">
                        <a:latin typeface="Cambria Math" panose="02040503050406030204" pitchFamily="18" charset="0"/>
                        <a:ea typeface="Meiryo UI" panose="020B0604030504040204" pitchFamily="50" charset="-128"/>
                      </a:rPr>
                      <m:t>𝑥</m:t>
                    </m:r>
                    <m:r>
                      <a:rPr lang="en-US" altLang="ja-JP" sz="1600" b="0" i="1" smtClean="0">
                        <a:latin typeface="Cambria Math" panose="02040503050406030204" pitchFamily="18" charset="0"/>
                        <a:ea typeface="Meiryo UI" panose="020B0604030504040204" pitchFamily="50" charset="-128"/>
                      </a:rPr>
                      <m:t>)</m:t>
                    </m:r>
                  </m:oMath>
                </a14:m>
                <a:r>
                  <a:rPr lang="ja-JP" altLang="en-US" sz="1600">
                    <a:latin typeface="Meiryo UI" panose="020B0604030504040204" pitchFamily="50" charset="-128"/>
                    <a:ea typeface="Meiryo UI" panose="020B0604030504040204" pitchFamily="50" charset="-128"/>
                  </a:rPr>
                  <a:t>を一度だけ呼び出して、</a:t>
                </a:r>
                <a14:m>
                  <m:oMath xmlns:m="http://schemas.openxmlformats.org/officeDocument/2006/math">
                    <m:sSub>
                      <m:sSubPr>
                        <m:ctrlPr>
                          <a:rPr lang="en-US" altLang="ja-JP" sz="1600" b="0" i="1" smtClean="0">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𝑎</m:t>
                        </m:r>
                      </m:e>
                      <m:sub>
                        <m:r>
                          <a:rPr lang="en-US" altLang="ja-JP" sz="1600" b="0" i="1" smtClean="0">
                            <a:latin typeface="Cambria Math" panose="02040503050406030204" pitchFamily="18" charset="0"/>
                            <a:ea typeface="Meiryo UI" panose="020B0604030504040204" pitchFamily="50" charset="-128"/>
                          </a:rPr>
                          <m:t>0</m:t>
                        </m:r>
                      </m:sub>
                    </m:sSub>
                    <m:r>
                      <a:rPr lang="en-US" altLang="ja-JP" sz="1600" b="0" i="1" smtClean="0">
                        <a:latin typeface="Cambria Math" panose="02040503050406030204" pitchFamily="18" charset="0"/>
                        <a:ea typeface="Meiryo UI" panose="020B0604030504040204" pitchFamily="50" charset="-128"/>
                      </a:rPr>
                      <m:t>,</m:t>
                    </m:r>
                    <m:sSub>
                      <m:sSubPr>
                        <m:ctrlPr>
                          <a:rPr lang="en-US" altLang="ja-JP" sz="1600" b="0" i="1" smtClean="0">
                            <a:latin typeface="Cambria Math" panose="02040503050406030204" pitchFamily="18" charset="0"/>
                            <a:ea typeface="Meiryo UI" panose="020B0604030504040204" pitchFamily="50" charset="-128"/>
                          </a:rPr>
                        </m:ctrlPr>
                      </m:sSubPr>
                      <m:e>
                        <m:r>
                          <a:rPr lang="en-US" altLang="ja-JP" sz="1600" b="0" i="1" smtClean="0">
                            <a:latin typeface="Cambria Math" panose="02040503050406030204" pitchFamily="18" charset="0"/>
                            <a:ea typeface="Meiryo UI" panose="020B0604030504040204" pitchFamily="50" charset="-128"/>
                          </a:rPr>
                          <m:t>𝑎</m:t>
                        </m:r>
                      </m:e>
                      <m:sub>
                        <m:r>
                          <a:rPr lang="en-US" altLang="ja-JP" sz="1600" b="0" i="1" smtClean="0">
                            <a:latin typeface="Cambria Math" panose="02040503050406030204" pitchFamily="18" charset="0"/>
                            <a:ea typeface="Meiryo UI" panose="020B0604030504040204" pitchFamily="50" charset="-128"/>
                          </a:rPr>
                          <m:t>1</m:t>
                        </m:r>
                      </m:sub>
                    </m:sSub>
                  </m:oMath>
                </a14:m>
                <a:r>
                  <a:rPr lang="ja-JP" altLang="en-US" sz="1600">
                    <a:latin typeface="Meiryo UI" panose="020B0604030504040204" pitchFamily="50" charset="-128"/>
                    <a:ea typeface="Meiryo UI" panose="020B0604030504040204" pitchFamily="50" charset="-128"/>
                  </a:rPr>
                  <a:t>の値を決定できるアルゴリズムです。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ここでは、</a:t>
                </a:r>
                <a:r>
                  <a:rPr lang="en-US" altLang="ja-JP" sz="1600" dirty="0">
                    <a:ea typeface="Meiryo UI" panose="020B0604030504040204" pitchFamily="50" charset="-128"/>
                  </a:rPr>
                  <a:t> </a:t>
                </a:r>
                <a14:m>
                  <m:oMath xmlns:m="http://schemas.openxmlformats.org/officeDocument/2006/math">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𝑎</m:t>
                        </m:r>
                      </m:e>
                      <m:sub>
                        <m:r>
                          <a:rPr lang="en-US" altLang="ja-JP" sz="1600" i="1">
                            <a:latin typeface="Cambria Math" panose="02040503050406030204" pitchFamily="18" charset="0"/>
                            <a:ea typeface="Meiryo UI" panose="020B0604030504040204" pitchFamily="50" charset="-128"/>
                          </a:rPr>
                          <m:t>0</m:t>
                        </m:r>
                      </m:sub>
                    </m:sSub>
                    <m:r>
                      <a:rPr lang="en-US" altLang="ja-JP" sz="1600" b="0" i="1" smtClean="0">
                        <a:latin typeface="Cambria Math" panose="02040503050406030204" pitchFamily="18" charset="0"/>
                        <a:ea typeface="Meiryo UI" panose="020B0604030504040204" pitchFamily="50" charset="-128"/>
                      </a:rPr>
                      <m:t>=1</m:t>
                    </m:r>
                    <m:r>
                      <a:rPr lang="en-US" altLang="ja-JP" sz="1600" i="1">
                        <a:latin typeface="Cambria Math" panose="02040503050406030204" pitchFamily="18" charset="0"/>
                        <a:ea typeface="Meiryo UI" panose="020B0604030504040204" pitchFamily="50" charset="-128"/>
                      </a:rPr>
                      <m:t>,</m:t>
                    </m:r>
                    <m:sSub>
                      <m:sSubPr>
                        <m:ctrlPr>
                          <a:rPr lang="en-US" altLang="ja-JP" sz="1600" i="1">
                            <a:latin typeface="Cambria Math" panose="02040503050406030204" pitchFamily="18" charset="0"/>
                            <a:ea typeface="Meiryo UI" panose="020B0604030504040204" pitchFamily="50" charset="-128"/>
                          </a:rPr>
                        </m:ctrlPr>
                      </m:sSubPr>
                      <m:e>
                        <m:r>
                          <a:rPr lang="en-US" altLang="ja-JP" sz="1600" i="1">
                            <a:latin typeface="Cambria Math" panose="02040503050406030204" pitchFamily="18" charset="0"/>
                            <a:ea typeface="Meiryo UI" panose="020B0604030504040204" pitchFamily="50" charset="-128"/>
                          </a:rPr>
                          <m:t>𝑎</m:t>
                        </m:r>
                      </m:e>
                      <m:sub>
                        <m:r>
                          <a:rPr lang="en-US" altLang="ja-JP" sz="1600" i="1">
                            <a:latin typeface="Cambria Math" panose="02040503050406030204" pitchFamily="18" charset="0"/>
                            <a:ea typeface="Meiryo UI" panose="020B0604030504040204" pitchFamily="50" charset="-128"/>
                          </a:rPr>
                          <m:t>1</m:t>
                        </m:r>
                      </m:sub>
                    </m:sSub>
                    <m:r>
                      <a:rPr lang="en-US" altLang="ja-JP" sz="1600" b="0" i="1" smtClean="0">
                        <a:latin typeface="Cambria Math" panose="02040503050406030204" pitchFamily="18" charset="0"/>
                        <a:ea typeface="Meiryo UI" panose="020B0604030504040204" pitchFamily="50" charset="-128"/>
                      </a:rPr>
                      <m:t>=0</m:t>
                    </m:r>
                  </m:oMath>
                </a14:m>
                <a:r>
                  <a:rPr lang="ja-JP" altLang="en-US" sz="1600">
                    <a:latin typeface="Meiryo UI" panose="020B0604030504040204" pitchFamily="50" charset="-128"/>
                    <a:ea typeface="Meiryo UI" panose="020B0604030504040204" pitchFamily="50" charset="-128"/>
                  </a:rPr>
                  <a:t>のケースを扱います。</a:t>
                </a:r>
                <a:endParaRPr lang="en-US" altLang="ja-JP" sz="1600" dirty="0">
                  <a:latin typeface="Meiryo UI" panose="020B0604030504040204" pitchFamily="50" charset="-128"/>
                  <a:ea typeface="Meiryo UI" panose="020B0604030504040204" pitchFamily="50" charset="-128"/>
                </a:endParaRPr>
              </a:p>
            </p:txBody>
          </p:sp>
        </mc:Choice>
        <mc:Fallback xmlns="">
          <p:sp>
            <p:nvSpPr>
              <p:cNvPr id="5" name="コンテンツ プレースホルダー 5">
                <a:extLst>
                  <a:ext uri="{FF2B5EF4-FFF2-40B4-BE49-F238E27FC236}">
                    <a16:creationId xmlns:a16="http://schemas.microsoft.com/office/drawing/2014/main" id="{E77E67E0-2A6B-4556-2116-41D4895A5543}"/>
                  </a:ext>
                </a:extLst>
              </p:cNvPr>
              <p:cNvSpPr txBox="1">
                <a:spLocks noRot="1" noChangeAspect="1" noMove="1" noResize="1" noEditPoints="1" noAdjustHandles="1" noChangeArrowheads="1" noChangeShapeType="1" noTextEdit="1"/>
              </p:cNvSpPr>
              <p:nvPr/>
            </p:nvSpPr>
            <p:spPr>
              <a:xfrm>
                <a:off x="194471" y="980728"/>
                <a:ext cx="9546429" cy="1438292"/>
              </a:xfrm>
              <a:prstGeom prst="rect">
                <a:avLst/>
              </a:prstGeom>
              <a:blipFill>
                <a:blip r:embed="rId2"/>
                <a:stretch>
                  <a:fillRect l="-398" r="-398"/>
                </a:stretch>
              </a:blipFill>
              <a:ln>
                <a:solidFill>
                  <a:schemeClr val="bg1">
                    <a:lumMod val="50000"/>
                  </a:schemeClr>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85BA709-0F28-C4D6-1A6A-37F84F63FCFD}"/>
              </a:ext>
            </a:extLst>
          </p:cNvPr>
          <p:cNvCxnSpPr>
            <a:cxnSpLocks/>
          </p:cNvCxnSpPr>
          <p:nvPr/>
        </p:nvCxnSpPr>
        <p:spPr>
          <a:xfrm>
            <a:off x="2176224" y="3722233"/>
            <a:ext cx="44922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4FB20D1-BE94-58F4-3723-06E3BACD9A09}"/>
                  </a:ext>
                </a:extLst>
              </p:cNvPr>
              <p:cNvSpPr txBox="1"/>
              <p:nvPr/>
            </p:nvSpPr>
            <p:spPr>
              <a:xfrm>
                <a:off x="1474898" y="3269614"/>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m:t>
                              </m:r>
                            </m:e>
                          </m:d>
                        </m:e>
                      </m:d>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F4FB20D1-BE94-58F4-3723-06E3BACD9A09}"/>
                  </a:ext>
                </a:extLst>
              </p:cNvPr>
              <p:cNvSpPr txBox="1">
                <a:spLocks noRot="1" noChangeAspect="1" noMove="1" noResize="1" noEditPoints="1" noAdjustHandles="1" noChangeArrowheads="1" noChangeShapeType="1" noTextEdit="1"/>
              </p:cNvSpPr>
              <p:nvPr/>
            </p:nvSpPr>
            <p:spPr>
              <a:xfrm>
                <a:off x="1474898" y="3269614"/>
                <a:ext cx="914400" cy="914400"/>
              </a:xfrm>
              <a:prstGeom prst="rect">
                <a:avLst/>
              </a:prstGeom>
              <a:blipFill>
                <a:blip r:embed="rId3"/>
                <a:stretch>
                  <a:fillRect l="-13699" t="-15068" b="-41096"/>
                </a:stretch>
              </a:blipFill>
              <a:ln>
                <a:noFill/>
              </a:ln>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A79275A5-8909-CCB0-EECA-403857CEC123}"/>
              </a:ext>
            </a:extLst>
          </p:cNvPr>
          <p:cNvSpPr txBox="1"/>
          <p:nvPr/>
        </p:nvSpPr>
        <p:spPr>
          <a:xfrm>
            <a:off x="192508" y="2562396"/>
            <a:ext cx="3298319" cy="397984"/>
          </a:xfrm>
          <a:prstGeom prst="rect">
            <a:avLst/>
          </a:prstGeom>
          <a:noFill/>
        </p:spPr>
        <p:txBody>
          <a:bodyPr wrap="none" rtlCol="0" anchor="ctr" anchorCtr="0">
            <a:noAutofit/>
          </a:bodyPr>
          <a:lstStyle/>
          <a:p>
            <a:r>
              <a:rPr kumimoji="1" lang="ja-JP" altLang="en-US">
                <a:latin typeface="Meiryo UI" panose="020B0604030504040204" pitchFamily="34" charset="-128"/>
                <a:ea typeface="Meiryo UI" panose="020B0604030504040204" pitchFamily="34" charset="-128"/>
              </a:rPr>
              <a:t>＜回路のイメージ図＞</a:t>
            </a:r>
            <a:endParaRPr kumimoji="1" lang="ja-JP" altLang="en-US" dirty="0">
              <a:latin typeface="Meiryo UI" panose="020B0604030504040204" pitchFamily="34" charset="-128"/>
              <a:ea typeface="Meiryo UI" panose="020B0604030504040204" pitchFamily="34" charset="-128"/>
            </a:endParaRPr>
          </a:p>
        </p:txBody>
      </p:sp>
      <p:cxnSp>
        <p:nvCxnSpPr>
          <p:cNvPr id="6" name="直線コネクタ 5">
            <a:extLst>
              <a:ext uri="{FF2B5EF4-FFF2-40B4-BE49-F238E27FC236}">
                <a16:creationId xmlns:a16="http://schemas.microsoft.com/office/drawing/2014/main" id="{C3608B64-6ABE-5B6F-71B8-486B00CA9CAE}"/>
              </a:ext>
            </a:extLst>
          </p:cNvPr>
          <p:cNvCxnSpPr>
            <a:cxnSpLocks/>
          </p:cNvCxnSpPr>
          <p:nvPr/>
        </p:nvCxnSpPr>
        <p:spPr>
          <a:xfrm>
            <a:off x="2176224" y="4510252"/>
            <a:ext cx="449220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FA08271-78D9-CBDC-704C-0463276E666A}"/>
                  </a:ext>
                </a:extLst>
              </p:cNvPr>
              <p:cNvSpPr txBox="1"/>
              <p:nvPr/>
            </p:nvSpPr>
            <p:spPr>
              <a:xfrm>
                <a:off x="1474898" y="4057633"/>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m:t>
                              </m:r>
                            </m:e>
                          </m:d>
                        </m:e>
                      </m:d>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EFA08271-78D9-CBDC-704C-0463276E666A}"/>
                  </a:ext>
                </a:extLst>
              </p:cNvPr>
              <p:cNvSpPr txBox="1">
                <a:spLocks noRot="1" noChangeAspect="1" noMove="1" noResize="1" noEditPoints="1" noAdjustHandles="1" noChangeArrowheads="1" noChangeShapeType="1" noTextEdit="1"/>
              </p:cNvSpPr>
              <p:nvPr/>
            </p:nvSpPr>
            <p:spPr>
              <a:xfrm>
                <a:off x="1474898" y="4057633"/>
                <a:ext cx="914400" cy="914400"/>
              </a:xfrm>
              <a:prstGeom prst="rect">
                <a:avLst/>
              </a:prstGeom>
              <a:blipFill>
                <a:blip r:embed="rId4"/>
                <a:stretch>
                  <a:fillRect l="-13699" t="-15068" b="-39726"/>
                </a:stretch>
              </a:blipFill>
              <a:ln>
                <a:noFill/>
              </a:ln>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9ABE76EA-1E22-A0CE-EB19-EBBD919CBC90}"/>
              </a:ext>
            </a:extLst>
          </p:cNvPr>
          <p:cNvCxnSpPr>
            <a:cxnSpLocks/>
            <a:endCxn id="29" idx="3"/>
          </p:cNvCxnSpPr>
          <p:nvPr/>
        </p:nvCxnSpPr>
        <p:spPr>
          <a:xfrm>
            <a:off x="2176224" y="5415491"/>
            <a:ext cx="4187716"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18BECA1-83E6-DDFF-A2F5-D68DFA66DEC1}"/>
                  </a:ext>
                </a:extLst>
              </p:cNvPr>
              <p:cNvSpPr txBox="1"/>
              <p:nvPr/>
            </p:nvSpPr>
            <p:spPr>
              <a:xfrm>
                <a:off x="1474898" y="4962872"/>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m:t>
                              </m:r>
                            </m:e>
                          </m:d>
                        </m:e>
                      </m:d>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518BECA1-83E6-DDFF-A2F5-D68DFA66DEC1}"/>
                  </a:ext>
                </a:extLst>
              </p:cNvPr>
              <p:cNvSpPr txBox="1">
                <a:spLocks noRot="1" noChangeAspect="1" noMove="1" noResize="1" noEditPoints="1" noAdjustHandles="1" noChangeArrowheads="1" noChangeShapeType="1" noTextEdit="1"/>
              </p:cNvSpPr>
              <p:nvPr/>
            </p:nvSpPr>
            <p:spPr>
              <a:xfrm>
                <a:off x="1474898" y="4962872"/>
                <a:ext cx="914400" cy="914400"/>
              </a:xfrm>
              <a:prstGeom prst="rect">
                <a:avLst/>
              </a:prstGeom>
              <a:blipFill>
                <a:blip r:embed="rId5"/>
                <a:stretch>
                  <a:fillRect l="-13699" t="-13699" b="-41096"/>
                </a:stretch>
              </a:blipFill>
              <a:ln>
                <a:noFill/>
              </a:ln>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5E91F271-EB6B-F773-B091-A7AB306BBFDF}"/>
              </a:ext>
            </a:extLst>
          </p:cNvPr>
          <p:cNvSpPr/>
          <p:nvPr/>
        </p:nvSpPr>
        <p:spPr>
          <a:xfrm>
            <a:off x="3220827" y="3452233"/>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3CAD66AA-CD74-7672-967A-BB300D115132}"/>
              </a:ext>
            </a:extLst>
          </p:cNvPr>
          <p:cNvSpPr/>
          <p:nvPr/>
        </p:nvSpPr>
        <p:spPr>
          <a:xfrm>
            <a:off x="3220827" y="4240252"/>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656694D4-D685-E8A5-03A4-302CF0CF2777}"/>
              </a:ext>
            </a:extLst>
          </p:cNvPr>
          <p:cNvSpPr/>
          <p:nvPr/>
        </p:nvSpPr>
        <p:spPr>
          <a:xfrm>
            <a:off x="2389298" y="5145491"/>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X</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B247A01F-A4BC-5F1C-4C26-098AC164CB15}"/>
              </a:ext>
            </a:extLst>
          </p:cNvPr>
          <p:cNvSpPr/>
          <p:nvPr/>
        </p:nvSpPr>
        <p:spPr>
          <a:xfrm>
            <a:off x="3220827" y="5145491"/>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611B2CAA-6A9D-B762-2131-599E2EA03D34}"/>
              </a:ext>
            </a:extLst>
          </p:cNvPr>
          <p:cNvSpPr/>
          <p:nvPr/>
        </p:nvSpPr>
        <p:spPr>
          <a:xfrm>
            <a:off x="4289510" y="3452232"/>
            <a:ext cx="1103104" cy="2233255"/>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Oracle</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27" name="正方形/長方形 26">
            <a:extLst>
              <a:ext uri="{FF2B5EF4-FFF2-40B4-BE49-F238E27FC236}">
                <a16:creationId xmlns:a16="http://schemas.microsoft.com/office/drawing/2014/main" id="{AC1CA298-2B0D-31B2-08FE-EEAB7449C26E}"/>
              </a:ext>
            </a:extLst>
          </p:cNvPr>
          <p:cNvSpPr/>
          <p:nvPr/>
        </p:nvSpPr>
        <p:spPr>
          <a:xfrm>
            <a:off x="5823940" y="3452233"/>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8B78707A-155D-94A7-5B22-7E8E0AD12474}"/>
              </a:ext>
            </a:extLst>
          </p:cNvPr>
          <p:cNvSpPr/>
          <p:nvPr/>
        </p:nvSpPr>
        <p:spPr>
          <a:xfrm>
            <a:off x="5823940" y="4240252"/>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E656E8FB-E824-6242-4006-5105558BAFC1}"/>
              </a:ext>
            </a:extLst>
          </p:cNvPr>
          <p:cNvSpPr/>
          <p:nvPr/>
        </p:nvSpPr>
        <p:spPr>
          <a:xfrm>
            <a:off x="5823940" y="5145491"/>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11A1667E-648E-335E-6860-ADD5B9DF6624}"/>
              </a:ext>
            </a:extLst>
          </p:cNvPr>
          <p:cNvSpPr/>
          <p:nvPr/>
        </p:nvSpPr>
        <p:spPr>
          <a:xfrm>
            <a:off x="6665933" y="3410382"/>
            <a:ext cx="834025" cy="62370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弧 31">
            <a:extLst>
              <a:ext uri="{FF2B5EF4-FFF2-40B4-BE49-F238E27FC236}">
                <a16:creationId xmlns:a16="http://schemas.microsoft.com/office/drawing/2014/main" id="{579DA822-6C60-EE12-FD40-A1968ACBB93D}"/>
              </a:ext>
            </a:extLst>
          </p:cNvPr>
          <p:cNvSpPr/>
          <p:nvPr/>
        </p:nvSpPr>
        <p:spPr>
          <a:xfrm>
            <a:off x="6750680" y="3634440"/>
            <a:ext cx="643884" cy="499851"/>
          </a:xfrm>
          <a:prstGeom prst="arc">
            <a:avLst>
              <a:gd name="adj1" fmla="val 11006992"/>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1062D51B-4B00-AA81-4B8D-8C0E7117796B}"/>
              </a:ext>
            </a:extLst>
          </p:cNvPr>
          <p:cNvCxnSpPr/>
          <p:nvPr/>
        </p:nvCxnSpPr>
        <p:spPr>
          <a:xfrm flipV="1">
            <a:off x="7086599" y="3520516"/>
            <a:ext cx="300624" cy="333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4118C03D-EE8C-045D-13A6-3F34F5FC7361}"/>
              </a:ext>
            </a:extLst>
          </p:cNvPr>
          <p:cNvSpPr/>
          <p:nvPr/>
        </p:nvSpPr>
        <p:spPr>
          <a:xfrm>
            <a:off x="6665933" y="4199944"/>
            <a:ext cx="834025" cy="62370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弧 34">
            <a:extLst>
              <a:ext uri="{FF2B5EF4-FFF2-40B4-BE49-F238E27FC236}">
                <a16:creationId xmlns:a16="http://schemas.microsoft.com/office/drawing/2014/main" id="{0F2FFA09-1759-3E28-32F5-05033317769D}"/>
              </a:ext>
            </a:extLst>
          </p:cNvPr>
          <p:cNvSpPr/>
          <p:nvPr/>
        </p:nvSpPr>
        <p:spPr>
          <a:xfrm>
            <a:off x="6750680" y="4424002"/>
            <a:ext cx="643884" cy="499851"/>
          </a:xfrm>
          <a:prstGeom prst="arc">
            <a:avLst>
              <a:gd name="adj1" fmla="val 11006992"/>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B7E6A0B7-F5B0-338A-EC9B-BD779033C32C}"/>
              </a:ext>
            </a:extLst>
          </p:cNvPr>
          <p:cNvCxnSpPr/>
          <p:nvPr/>
        </p:nvCxnSpPr>
        <p:spPr>
          <a:xfrm flipV="1">
            <a:off x="7086599" y="4310078"/>
            <a:ext cx="300624" cy="333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1B2B713-25A8-6DB4-B686-3E67C123326D}"/>
                  </a:ext>
                </a:extLst>
              </p:cNvPr>
              <p:cNvSpPr txBox="1"/>
              <p:nvPr/>
            </p:nvSpPr>
            <p:spPr>
              <a:xfrm>
                <a:off x="1474898" y="6075521"/>
                <a:ext cx="4187716" cy="397984"/>
              </a:xfrm>
              <a:prstGeom prst="rect">
                <a:avLst/>
              </a:prstGeom>
              <a:noFill/>
            </p:spPr>
            <p:txBody>
              <a:bodyPr wrap="none" rtlCol="0" anchor="ctr" anchorCtr="0">
                <a:noAutofit/>
              </a:bodyPr>
              <a:lstStyle/>
              <a:p>
                <a:r>
                  <a:rPr kumimoji="1" lang="en-US" altLang="ja-JP" dirty="0">
                    <a:latin typeface="Meiryo UI" panose="020B0604030504040204" pitchFamily="34" charset="-128"/>
                    <a:ea typeface="Meiryo UI" panose="020B0604030504040204" pitchFamily="34" charset="-128"/>
                  </a:rPr>
                  <a:t>Oracle</a:t>
                </a:r>
                <a:r>
                  <a:rPr kumimoji="1" lang="ja-JP" altLang="en-US">
                    <a:latin typeface="Meiryo UI" panose="020B0604030504040204" pitchFamily="34" charset="-128"/>
                    <a:ea typeface="Meiryo UI" panose="020B0604030504040204" pitchFamily="34" charset="-128"/>
                  </a:rPr>
                  <a:t>：関数</a:t>
                </a:r>
                <a14:m>
                  <m:oMath xmlns:m="http://schemas.openxmlformats.org/officeDocument/2006/math">
                    <m:r>
                      <a:rPr kumimoji="1" lang="en-US" altLang="ja-JP" b="0" i="1" smtClean="0">
                        <a:latin typeface="Cambria Math" panose="02040503050406030204" pitchFamily="18" charset="0"/>
                        <a:ea typeface="Meiryo UI" panose="020B0604030504040204" pitchFamily="34" charset="-128"/>
                      </a:rPr>
                      <m:t>𝑓</m:t>
                    </m:r>
                  </m:oMath>
                </a14:m>
                <a:r>
                  <a:rPr kumimoji="1" lang="ja-JP" altLang="en-US">
                    <a:latin typeface="Meiryo UI" panose="020B0604030504040204" pitchFamily="34" charset="-128"/>
                    <a:ea typeface="Meiryo UI" panose="020B0604030504040204" pitchFamily="34" charset="-128"/>
                  </a:rPr>
                  <a:t>を回路に表現したもの</a:t>
                </a:r>
                <a:endParaRPr kumimoji="1" lang="ja-JP" altLang="en-US" dirty="0">
                  <a:latin typeface="Meiryo UI" panose="020B0604030504040204" pitchFamily="34" charset="-128"/>
                  <a:ea typeface="Meiryo UI"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51B2B713-25A8-6DB4-B686-3E67C123326D}"/>
                  </a:ext>
                </a:extLst>
              </p:cNvPr>
              <p:cNvSpPr txBox="1">
                <a:spLocks noRot="1" noChangeAspect="1" noMove="1" noResize="1" noEditPoints="1" noAdjustHandles="1" noChangeArrowheads="1" noChangeShapeType="1" noTextEdit="1"/>
              </p:cNvSpPr>
              <p:nvPr/>
            </p:nvSpPr>
            <p:spPr>
              <a:xfrm>
                <a:off x="1474898" y="6075521"/>
                <a:ext cx="4187716" cy="397984"/>
              </a:xfrm>
              <a:prstGeom prst="rect">
                <a:avLst/>
              </a:prstGeom>
              <a:blipFill>
                <a:blip r:embed="rId6"/>
                <a:stretch>
                  <a:fillRect l="-1212" t="-3125" b="-218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086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2.</a:t>
            </a:r>
            <a:r>
              <a:rPr kumimoji="1" lang="ja-JP" altLang="en-US">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Shor</a:t>
            </a:r>
            <a:r>
              <a:rPr kumimoji="1" lang="ja-JP" altLang="en-US">
                <a:latin typeface="Meiryo UI" panose="020B0604030504040204" pitchFamily="50" charset="-128"/>
                <a:ea typeface="Meiryo UI" panose="020B0604030504040204" pitchFamily="50" charset="-128"/>
              </a:rPr>
              <a:t>の符号による論理ビット操作</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438292"/>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の符号における論理ゲート操作の実装には課題が存在します。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論理</a:t>
            </a:r>
            <a:r>
              <a:rPr lang="en-US" altLang="ja-JP" sz="1600" dirty="0">
                <a:latin typeface="Meiryo UI" panose="020B0604030504040204" pitchFamily="50" charset="-128"/>
                <a:ea typeface="Meiryo UI" panose="020B0604030504040204" pitchFamily="50" charset="-128"/>
              </a:rPr>
              <a:t>H</a:t>
            </a:r>
            <a:r>
              <a:rPr lang="ja-JP" altLang="en-US" sz="1600">
                <a:latin typeface="Meiryo UI" panose="020B0604030504040204" pitchFamily="50" charset="-128"/>
                <a:ea typeface="Meiryo UI" panose="020B0604030504040204" pitchFamily="50" charset="-128"/>
              </a:rPr>
              <a:t>ゲートの実装では内部に</a:t>
            </a:r>
            <a:r>
              <a:rPr lang="en-US" altLang="ja-JP" sz="1600" dirty="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量子ビットゲートが存在するため、エラーが発生していると、他の量子ビットに伝播してしまう恐れがあります。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このため、</a:t>
            </a:r>
            <a:r>
              <a:rPr lang="ja-JP" altLang="en-US" sz="1600">
                <a:solidFill>
                  <a:srgbClr val="FF0000"/>
                </a:solidFill>
                <a:latin typeface="Meiryo UI" panose="020B0604030504040204" pitchFamily="50" charset="-128"/>
                <a:ea typeface="Meiryo UI" panose="020B0604030504040204" pitchFamily="50" charset="-128"/>
              </a:rPr>
              <a:t>せっかく冗長化した意味が薄れてしまいます。</a:t>
            </a:r>
            <a:endParaRPr lang="en-US" altLang="ja-JP" sz="1600" dirty="0">
              <a:solidFill>
                <a:srgbClr val="FF0000"/>
              </a:solidFill>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65D59637-3EFC-E0B5-5A86-8AD8677976BD}"/>
              </a:ext>
            </a:extLst>
          </p:cNvPr>
          <p:cNvSpPr txBox="1"/>
          <p:nvPr/>
        </p:nvSpPr>
        <p:spPr>
          <a:xfrm>
            <a:off x="192508" y="2562396"/>
            <a:ext cx="4630013" cy="397984"/>
          </a:xfrm>
          <a:prstGeom prst="rect">
            <a:avLst/>
          </a:prstGeom>
          <a:noFill/>
        </p:spPr>
        <p:txBody>
          <a:bodyPr wrap="none" rtlCol="0" anchor="ctr" anchorCtr="0">
            <a:noAutofit/>
          </a:bodyPr>
          <a:lstStyle/>
          <a:p>
            <a:r>
              <a:rPr kumimoji="1" lang="ja-JP" altLang="en-US">
                <a:latin typeface="Meiryo UI" panose="020B0604030504040204" pitchFamily="34" charset="-128"/>
                <a:ea typeface="Meiryo UI" panose="020B0604030504040204" pitchFamily="34" charset="-128"/>
              </a:rPr>
              <a:t>＜論理</a:t>
            </a:r>
            <a:r>
              <a:rPr kumimoji="1" lang="en-US" altLang="ja-JP" dirty="0">
                <a:latin typeface="Meiryo UI" panose="020B0604030504040204" pitchFamily="34" charset="-128"/>
                <a:ea typeface="Meiryo UI" panose="020B0604030504040204" pitchFamily="34" charset="-128"/>
              </a:rPr>
              <a:t>H</a:t>
            </a:r>
            <a:r>
              <a:rPr kumimoji="1" lang="ja-JP" altLang="en-US">
                <a:latin typeface="Meiryo UI" panose="020B0604030504040204" pitchFamily="34" charset="-128"/>
                <a:ea typeface="Meiryo UI" panose="020B0604030504040204" pitchFamily="34" charset="-128"/>
              </a:rPr>
              <a:t>ゲートで</a:t>
            </a:r>
            <a:r>
              <a:rPr lang="ja-JP" altLang="en-US">
                <a:latin typeface="Meiryo UI" panose="020B0604030504040204" pitchFamily="34" charset="-128"/>
                <a:ea typeface="Meiryo UI" panose="020B0604030504040204" pitchFamily="34" charset="-128"/>
              </a:rPr>
              <a:t>エラーが伝播していくイメージ</a:t>
            </a:r>
            <a:r>
              <a:rPr kumimoji="1" lang="ja-JP" altLang="en-US">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pic>
        <p:nvPicPr>
          <p:cNvPr id="3" name="図 2">
            <a:extLst>
              <a:ext uri="{FF2B5EF4-FFF2-40B4-BE49-F238E27FC236}">
                <a16:creationId xmlns:a16="http://schemas.microsoft.com/office/drawing/2014/main" id="{36BD974B-F3ED-1426-53F9-090B1A5EBDB5}"/>
              </a:ext>
            </a:extLst>
          </p:cNvPr>
          <p:cNvPicPr>
            <a:picLocks noChangeAspect="1"/>
          </p:cNvPicPr>
          <p:nvPr/>
        </p:nvPicPr>
        <p:blipFill>
          <a:blip r:embed="rId2"/>
          <a:stretch>
            <a:fillRect/>
          </a:stretch>
        </p:blipFill>
        <p:spPr>
          <a:xfrm>
            <a:off x="1841667" y="3103756"/>
            <a:ext cx="5960301" cy="3519490"/>
          </a:xfrm>
          <a:prstGeom prst="rect">
            <a:avLst/>
          </a:prstGeom>
        </p:spPr>
      </p:pic>
      <p:cxnSp>
        <p:nvCxnSpPr>
          <p:cNvPr id="6" name="直線矢印コネクタ 5">
            <a:extLst>
              <a:ext uri="{FF2B5EF4-FFF2-40B4-BE49-F238E27FC236}">
                <a16:creationId xmlns:a16="http://schemas.microsoft.com/office/drawing/2014/main" id="{5457713D-DEA0-7B32-F35D-9C2F0F0ACFEF}"/>
              </a:ext>
            </a:extLst>
          </p:cNvPr>
          <p:cNvCxnSpPr>
            <a:cxnSpLocks/>
          </p:cNvCxnSpPr>
          <p:nvPr/>
        </p:nvCxnSpPr>
        <p:spPr>
          <a:xfrm>
            <a:off x="2304789" y="3294345"/>
            <a:ext cx="501041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81FE6A1D-80F5-A6ED-7307-C6F1461488DD}"/>
              </a:ext>
            </a:extLst>
          </p:cNvPr>
          <p:cNvCxnSpPr>
            <a:cxnSpLocks/>
          </p:cNvCxnSpPr>
          <p:nvPr/>
        </p:nvCxnSpPr>
        <p:spPr>
          <a:xfrm>
            <a:off x="3319397" y="3294345"/>
            <a:ext cx="0" cy="4133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8B1191A-8F22-2C13-7C37-1A26ABD81AD4}"/>
              </a:ext>
            </a:extLst>
          </p:cNvPr>
          <p:cNvCxnSpPr>
            <a:cxnSpLocks/>
          </p:cNvCxnSpPr>
          <p:nvPr/>
        </p:nvCxnSpPr>
        <p:spPr>
          <a:xfrm>
            <a:off x="3377776" y="3707704"/>
            <a:ext cx="393742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643C92A-66DE-BAF6-B445-37C376B7750D}"/>
              </a:ext>
            </a:extLst>
          </p:cNvPr>
          <p:cNvCxnSpPr>
            <a:cxnSpLocks/>
          </p:cNvCxnSpPr>
          <p:nvPr/>
        </p:nvCxnSpPr>
        <p:spPr>
          <a:xfrm>
            <a:off x="3682652" y="3707704"/>
            <a:ext cx="0" cy="4133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E4BA534-6BD6-0EB5-5621-2CDA56D96DDC}"/>
              </a:ext>
            </a:extLst>
          </p:cNvPr>
          <p:cNvCxnSpPr>
            <a:cxnSpLocks/>
          </p:cNvCxnSpPr>
          <p:nvPr/>
        </p:nvCxnSpPr>
        <p:spPr>
          <a:xfrm>
            <a:off x="3758852" y="4058433"/>
            <a:ext cx="35563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C9ED3E1-3AD0-8346-F32D-8E4393E52554}"/>
              </a:ext>
            </a:extLst>
          </p:cNvPr>
          <p:cNvCxnSpPr>
            <a:cxnSpLocks/>
          </p:cNvCxnSpPr>
          <p:nvPr/>
        </p:nvCxnSpPr>
        <p:spPr>
          <a:xfrm>
            <a:off x="4047995" y="4058433"/>
            <a:ext cx="0" cy="1089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15A3462-5608-239C-2470-E15D4676A8F0}"/>
              </a:ext>
            </a:extLst>
          </p:cNvPr>
          <p:cNvCxnSpPr>
            <a:cxnSpLocks/>
          </p:cNvCxnSpPr>
          <p:nvPr/>
        </p:nvCxnSpPr>
        <p:spPr>
          <a:xfrm>
            <a:off x="4060521" y="5123145"/>
            <a:ext cx="326720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E03E6F6-215C-D396-8901-65E8EB2230C6}"/>
              </a:ext>
            </a:extLst>
          </p:cNvPr>
          <p:cNvCxnSpPr>
            <a:cxnSpLocks/>
          </p:cNvCxnSpPr>
          <p:nvPr/>
        </p:nvCxnSpPr>
        <p:spPr>
          <a:xfrm>
            <a:off x="4345488" y="6214997"/>
            <a:ext cx="29822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391FE30-FB52-D065-1CD4-7CDFC4C33A6C}"/>
              </a:ext>
            </a:extLst>
          </p:cNvPr>
          <p:cNvCxnSpPr>
            <a:cxnSpLocks/>
          </p:cNvCxnSpPr>
          <p:nvPr/>
        </p:nvCxnSpPr>
        <p:spPr>
          <a:xfrm>
            <a:off x="4345488" y="5123145"/>
            <a:ext cx="0" cy="1089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85628A5D-C05E-F932-BA47-588DFE0BC892}"/>
              </a:ext>
            </a:extLst>
          </p:cNvPr>
          <p:cNvSpPr txBox="1"/>
          <p:nvPr/>
        </p:nvSpPr>
        <p:spPr>
          <a:xfrm>
            <a:off x="1951935" y="2992294"/>
            <a:ext cx="914400" cy="302051"/>
          </a:xfrm>
          <a:prstGeom prst="rect">
            <a:avLst/>
          </a:prstGeom>
          <a:noFill/>
          <a:ln>
            <a:noFill/>
          </a:ln>
        </p:spPr>
        <p:txBody>
          <a:bodyPr wrap="none" rtlCol="0" anchor="ctr" anchorCtr="0">
            <a:noAutofit/>
          </a:bodyPr>
          <a:lstStyle/>
          <a:p>
            <a:pPr algn="ctr"/>
            <a:r>
              <a:rPr kumimoji="1" lang="ja-JP" altLang="en-US" sz="1400">
                <a:solidFill>
                  <a:srgbClr val="FF0000"/>
                </a:solidFill>
                <a:latin typeface="Meiryo UI" panose="020B0604030504040204" pitchFamily="34" charset="-128"/>
                <a:ea typeface="Meiryo UI" panose="020B0604030504040204" pitchFamily="34" charset="-128"/>
              </a:rPr>
              <a:t>エラー</a:t>
            </a:r>
            <a:endParaRPr kumimoji="1" lang="ja-JP" altLang="en-US" sz="1400"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245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3</a:t>
            </a:r>
            <a:r>
              <a:rPr kumimoji="1" lang="en-US" altLang="ja-JP" dirty="0">
                <a:latin typeface="Meiryo UI" panose="020B0604030504040204" pitchFamily="50" charset="-128"/>
                <a:ea typeface="Meiryo UI" panose="020B0604030504040204" pitchFamily="50" charset="-128"/>
              </a:rPr>
              <a:t>.</a:t>
            </a:r>
            <a:r>
              <a:rPr kumimoji="1" lang="ja-JP" altLang="en-US">
                <a:latin typeface="Meiryo UI" panose="020B0604030504040204" pitchFamily="50" charset="-128"/>
                <a:ea typeface="Meiryo UI" panose="020B0604030504040204" pitchFamily="50" charset="-128"/>
              </a:rPr>
              <a:t>　</a:t>
            </a:r>
            <a:r>
              <a:rPr kumimoji="1" lang="en-US" altLang="ja-JP" dirty="0" err="1">
                <a:latin typeface="Meiryo UI" panose="020B0604030504040204" pitchFamily="50" charset="-128"/>
                <a:ea typeface="Meiryo UI" panose="020B0604030504040204" pitchFamily="50" charset="-128"/>
              </a:rPr>
              <a:t>Steane</a:t>
            </a:r>
            <a:r>
              <a:rPr kumimoji="1" lang="ja-JP" altLang="en-US">
                <a:latin typeface="Meiryo UI" panose="020B0604030504040204" pitchFamily="50" charset="-128"/>
                <a:ea typeface="Meiryo UI" panose="020B0604030504040204" pitchFamily="50" charset="-128"/>
              </a:rPr>
              <a:t>符号による論理ビット操作</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438292"/>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ここで、</a:t>
            </a:r>
            <a:r>
              <a:rPr lang="en-US" altLang="ja-JP" sz="1600" dirty="0" err="1">
                <a:latin typeface="Meiryo UI" panose="020B0604030504040204" pitchFamily="50" charset="-128"/>
                <a:ea typeface="Meiryo UI" panose="020B0604030504040204" pitchFamily="50" charset="-128"/>
              </a:rPr>
              <a:t>Steane</a:t>
            </a:r>
            <a:r>
              <a:rPr lang="ja-JP" altLang="en-US" sz="1600">
                <a:latin typeface="Meiryo UI" panose="020B0604030504040204" pitchFamily="50" charset="-128"/>
                <a:ea typeface="Meiryo UI" panose="020B0604030504040204" pitchFamily="50" charset="-128"/>
              </a:rPr>
              <a:t>符号という別の誤り訂正符号を導入します。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この符号では、論理</a:t>
            </a:r>
            <a:r>
              <a:rPr lang="en-US" altLang="ja-JP" sz="1600" dirty="0">
                <a:latin typeface="Meiryo UI" panose="020B0604030504040204" pitchFamily="50" charset="-128"/>
                <a:ea typeface="Meiryo UI" panose="020B0604030504040204" pitchFamily="50" charset="-128"/>
              </a:rPr>
              <a:t>H</a:t>
            </a:r>
            <a:r>
              <a:rPr lang="ja-JP" altLang="en-US" sz="1600">
                <a:latin typeface="Meiryo UI" panose="020B0604030504040204" pitchFamily="50" charset="-128"/>
                <a:ea typeface="Meiryo UI" panose="020B0604030504040204" pitchFamily="50" charset="-128"/>
              </a:rPr>
              <a:t>ゲートや、論理</a:t>
            </a:r>
            <a:r>
              <a:rPr lang="en-US" altLang="ja-JP" sz="1600" dirty="0">
                <a:latin typeface="Meiryo UI" panose="020B0604030504040204" pitchFamily="50" charset="-128"/>
                <a:ea typeface="Meiryo UI" panose="020B0604030504040204" pitchFamily="50" charset="-128"/>
              </a:rPr>
              <a:t>X</a:t>
            </a:r>
            <a:r>
              <a:rPr lang="ja-JP" altLang="en-US" sz="1600">
                <a:latin typeface="Meiryo UI" panose="020B0604030504040204" pitchFamily="50" charset="-128"/>
                <a:ea typeface="Meiryo UI" panose="020B0604030504040204" pitchFamily="50" charset="-128"/>
              </a:rPr>
              <a:t>ゲートを実装する際に、各量子ビットに並列に操作を加えることで、論理ビット操作を実現できます。</a:t>
            </a:r>
            <a:endParaRPr lang="en-US" altLang="ja-JP" sz="1600" dirty="0">
              <a:latin typeface="Meiryo UI" panose="020B0604030504040204" pitchFamily="50" charset="-128"/>
              <a:ea typeface="Meiryo UI" panose="020B0604030504040204" pitchFamily="50" charset="-128"/>
            </a:endParaRPr>
          </a:p>
          <a:p>
            <a:pPr marL="842963" lvl="1" indent="-285750" fontAlgn="auto">
              <a:spcBef>
                <a:spcPts val="600"/>
              </a:spcBef>
              <a:spcAft>
                <a:spcPts val="0"/>
              </a:spcAft>
              <a:buFont typeface="Wingdings" panose="05000000000000000000" pitchFamily="2" charset="2"/>
              <a:buChar char="p"/>
            </a:pPr>
            <a:r>
              <a:rPr lang="ja-JP" altLang="en-US" sz="1275">
                <a:latin typeface="Meiryo UI" panose="020B0604030504040204" pitchFamily="50" charset="-128"/>
                <a:ea typeface="Meiryo UI" panose="020B0604030504040204" pitchFamily="50" charset="-128"/>
              </a:rPr>
              <a:t>このような性質を</a:t>
            </a:r>
            <a:r>
              <a:rPr lang="en" altLang="ja-JP" sz="1400" dirty="0">
                <a:latin typeface="Meiryo UI" panose="020B0604030504040204" pitchFamily="50" charset="-128"/>
                <a:ea typeface="Meiryo UI" panose="020B0604030504040204" pitchFamily="50" charset="-128"/>
              </a:rPr>
              <a:t>Transversality</a:t>
            </a:r>
            <a:r>
              <a:rPr lang="ja-JP" altLang="en-US" sz="1400">
                <a:latin typeface="Meiryo UI" panose="020B0604030504040204" pitchFamily="50" charset="-128"/>
                <a:ea typeface="Meiryo UI" panose="020B0604030504040204" pitchFamily="50" charset="-128"/>
              </a:rPr>
              <a:t>と呼びます。</a:t>
            </a:r>
            <a:endParaRPr lang="en-US" altLang="ja-JP" sz="1275" dirty="0">
              <a:latin typeface="Meiryo UI" panose="020B0604030504040204" pitchFamily="50" charset="-128"/>
              <a:ea typeface="Meiryo UI" panose="020B0604030504040204" pitchFamily="50" charset="-128"/>
            </a:endParaRPr>
          </a:p>
        </p:txBody>
      </p:sp>
      <p:pic>
        <p:nvPicPr>
          <p:cNvPr id="7" name="図 6" descr="テーブル が含まれている画像&#10;&#10;自動的に生成された説明">
            <a:extLst>
              <a:ext uri="{FF2B5EF4-FFF2-40B4-BE49-F238E27FC236}">
                <a16:creationId xmlns:a16="http://schemas.microsoft.com/office/drawing/2014/main" id="{FE260CDA-2702-CAAE-B6CD-866303769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244" y="3103756"/>
            <a:ext cx="5930900" cy="3441700"/>
          </a:xfrm>
          <a:prstGeom prst="rect">
            <a:avLst/>
          </a:prstGeom>
        </p:spPr>
      </p:pic>
      <p:sp>
        <p:nvSpPr>
          <p:cNvPr id="9" name="テキスト ボックス 8">
            <a:extLst>
              <a:ext uri="{FF2B5EF4-FFF2-40B4-BE49-F238E27FC236}">
                <a16:creationId xmlns:a16="http://schemas.microsoft.com/office/drawing/2014/main" id="{71F26B57-BD55-40FE-D9E1-E7856E9C1DDA}"/>
              </a:ext>
            </a:extLst>
          </p:cNvPr>
          <p:cNvSpPr txBox="1"/>
          <p:nvPr/>
        </p:nvSpPr>
        <p:spPr>
          <a:xfrm>
            <a:off x="192508" y="2562396"/>
            <a:ext cx="4630013" cy="397984"/>
          </a:xfrm>
          <a:prstGeom prst="rect">
            <a:avLst/>
          </a:prstGeom>
          <a:noFill/>
        </p:spPr>
        <p:txBody>
          <a:bodyPr wrap="none" rtlCol="0" anchor="ctr" anchorCtr="0">
            <a:noAutofit/>
          </a:bodyPr>
          <a:lstStyle/>
          <a:p>
            <a:r>
              <a:rPr kumimoji="1" lang="ja-JP" altLang="en-US">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rPr>
              <a:t>Steane</a:t>
            </a:r>
            <a:r>
              <a:rPr lang="ja-JP" altLang="en-US">
                <a:latin typeface="Meiryo UI" panose="020B0604030504040204" pitchFamily="34" charset="-128"/>
                <a:ea typeface="Meiryo UI" panose="020B0604030504040204" pitchFamily="34" charset="-128"/>
              </a:rPr>
              <a:t>符号における論理</a:t>
            </a:r>
            <a:r>
              <a:rPr lang="en-US" altLang="ja-JP" dirty="0">
                <a:latin typeface="Meiryo UI" panose="020B0604030504040204" pitchFamily="34" charset="-128"/>
                <a:ea typeface="Meiryo UI" panose="020B0604030504040204" pitchFamily="34" charset="-128"/>
              </a:rPr>
              <a:t>H</a:t>
            </a:r>
            <a:r>
              <a:rPr lang="ja-JP" altLang="en-US">
                <a:latin typeface="Meiryo UI" panose="020B0604030504040204" pitchFamily="34" charset="-128"/>
                <a:ea typeface="Meiryo UI" panose="020B0604030504040204" pitchFamily="34" charset="-128"/>
              </a:rPr>
              <a:t>ゲート</a:t>
            </a:r>
            <a:r>
              <a:rPr kumimoji="1" lang="ja-JP" altLang="en-US">
                <a:latin typeface="Meiryo UI" panose="020B0604030504040204" pitchFamily="34" charset="-128"/>
                <a:ea typeface="Meiryo UI" panose="020B0604030504040204" pitchFamily="34" charset="-128"/>
              </a:rPr>
              <a:t>＞</a:t>
            </a:r>
            <a:endParaRPr kumimoji="1" lang="ja-JP" altLang="en-US"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50059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A963-4095-CDF4-B45D-BF4389AE43D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F5DE61-5566-0EF0-9C68-CFC22EB78C4D}"/>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3</a:t>
            </a:r>
            <a:r>
              <a:rPr kumimoji="1" lang="en-US" altLang="ja-JP" dirty="0">
                <a:latin typeface="Meiryo UI" panose="020B0604030504040204" pitchFamily="50" charset="-128"/>
                <a:ea typeface="Meiryo UI" panose="020B0604030504040204" pitchFamily="50" charset="-128"/>
              </a:rPr>
              <a:t>.</a:t>
            </a:r>
            <a:r>
              <a:rPr kumimoji="1" lang="ja-JP" altLang="en-US">
                <a:latin typeface="Meiryo UI" panose="020B0604030504040204" pitchFamily="50" charset="-128"/>
                <a:ea typeface="Meiryo UI" panose="020B0604030504040204" pitchFamily="50" charset="-128"/>
              </a:rPr>
              <a:t>　</a:t>
            </a:r>
            <a:r>
              <a:rPr kumimoji="1" lang="en-US" altLang="ja-JP" dirty="0" err="1">
                <a:latin typeface="Meiryo UI" panose="020B0604030504040204" pitchFamily="50" charset="-128"/>
                <a:ea typeface="Meiryo UI" panose="020B0604030504040204" pitchFamily="50" charset="-128"/>
              </a:rPr>
              <a:t>Steane</a:t>
            </a:r>
            <a:r>
              <a:rPr kumimoji="1" lang="ja-JP" altLang="en-US">
                <a:latin typeface="Meiryo UI" panose="020B0604030504040204" pitchFamily="50" charset="-128"/>
                <a:ea typeface="Meiryo UI" panose="020B0604030504040204" pitchFamily="50" charset="-128"/>
              </a:rPr>
              <a:t>符号による論理ビット操作</a:t>
            </a:r>
            <a:endParaRPr kumimoji="1" lang="ja-JP" altLang="en-US" dirty="0"/>
          </a:p>
        </p:txBody>
      </p:sp>
      <p:sp>
        <p:nvSpPr>
          <p:cNvPr id="5" name="コンテンツ プレースホルダー 5">
            <a:extLst>
              <a:ext uri="{FF2B5EF4-FFF2-40B4-BE49-F238E27FC236}">
                <a16:creationId xmlns:a16="http://schemas.microsoft.com/office/drawing/2014/main" id="{45038090-206B-36F8-41FB-8040F569040B}"/>
              </a:ext>
            </a:extLst>
          </p:cNvPr>
          <p:cNvSpPr txBox="1">
            <a:spLocks/>
          </p:cNvSpPr>
          <p:nvPr/>
        </p:nvSpPr>
        <p:spPr>
          <a:xfrm>
            <a:off x="194471" y="980728"/>
            <a:ext cx="9546429" cy="1438292"/>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まずは</a:t>
            </a: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の符号の際と同様に、符号化とエラー訂正の流れだけ確認します。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の符号では、エラー訂正部と復号部が一体化していたものを紹介しましたが、ここでは分けて考えます。</a:t>
            </a:r>
            <a:endParaRPr lang="en-US" altLang="ja-JP" sz="1600" dirty="0">
              <a:latin typeface="Meiryo UI" panose="020B0604030504040204" pitchFamily="50" charset="-128"/>
              <a:ea typeface="Meiryo UI" panose="020B0604030504040204" pitchFamily="50" charset="-128"/>
            </a:endParaRPr>
          </a:p>
        </p:txBody>
      </p:sp>
      <p:cxnSp>
        <p:nvCxnSpPr>
          <p:cNvPr id="3" name="直線コネクタ 2">
            <a:extLst>
              <a:ext uri="{FF2B5EF4-FFF2-40B4-BE49-F238E27FC236}">
                <a16:creationId xmlns:a16="http://schemas.microsoft.com/office/drawing/2014/main" id="{760075DD-E3C1-0532-914F-27A9C84FE414}"/>
              </a:ext>
            </a:extLst>
          </p:cNvPr>
          <p:cNvCxnSpPr/>
          <p:nvPr/>
        </p:nvCxnSpPr>
        <p:spPr>
          <a:xfrm>
            <a:off x="996158" y="3702384"/>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 name="直線コネクタ 3">
            <a:extLst>
              <a:ext uri="{FF2B5EF4-FFF2-40B4-BE49-F238E27FC236}">
                <a16:creationId xmlns:a16="http://schemas.microsoft.com/office/drawing/2014/main" id="{AA07A28B-9601-79A9-01A3-8C17800D20BF}"/>
              </a:ext>
            </a:extLst>
          </p:cNvPr>
          <p:cNvCxnSpPr/>
          <p:nvPr/>
        </p:nvCxnSpPr>
        <p:spPr>
          <a:xfrm>
            <a:off x="996158" y="3906252"/>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5A9A9CFB-904E-B0C8-7731-B44226002B8F}"/>
              </a:ext>
            </a:extLst>
          </p:cNvPr>
          <p:cNvCxnSpPr/>
          <p:nvPr/>
        </p:nvCxnSpPr>
        <p:spPr>
          <a:xfrm>
            <a:off x="996158" y="4110120"/>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77C92900-839F-650D-3EBD-E994F391F469}"/>
              </a:ext>
            </a:extLst>
          </p:cNvPr>
          <p:cNvCxnSpPr/>
          <p:nvPr/>
        </p:nvCxnSpPr>
        <p:spPr>
          <a:xfrm>
            <a:off x="996158" y="4313988"/>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86DAAE11-50C9-C166-4F36-71D30BA3C081}"/>
              </a:ext>
            </a:extLst>
          </p:cNvPr>
          <p:cNvCxnSpPr/>
          <p:nvPr/>
        </p:nvCxnSpPr>
        <p:spPr>
          <a:xfrm>
            <a:off x="996158" y="4721726"/>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2CECAFC0-FF4B-FD32-6BD1-44A6574C75EE}"/>
              </a:ext>
            </a:extLst>
          </p:cNvPr>
          <p:cNvCxnSpPr/>
          <p:nvPr/>
        </p:nvCxnSpPr>
        <p:spPr>
          <a:xfrm>
            <a:off x="996158" y="4925595"/>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46F17F0-C1EF-EFEB-5222-D0359F3432B8}"/>
              </a:ext>
            </a:extLst>
          </p:cNvPr>
          <p:cNvCxnSpPr/>
          <p:nvPr/>
        </p:nvCxnSpPr>
        <p:spPr>
          <a:xfrm>
            <a:off x="996158" y="4517857"/>
            <a:ext cx="8280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25905D-2D05-D96C-B8E5-B3C3C709AEA7}"/>
                  </a:ext>
                </a:extLst>
              </p:cNvPr>
              <p:cNvSpPr txBox="1"/>
              <p:nvPr/>
            </p:nvSpPr>
            <p:spPr>
              <a:xfrm>
                <a:off x="194471" y="3807326"/>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0</m:t>
                                  </m:r>
                                </m:e>
                              </m:d>
                            </m:e>
                          </m:d>
                        </m:e>
                        <m: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7</m:t>
                          </m:r>
                        </m:sup>
                      </m:sSup>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E325905D-2D05-D96C-B8E5-B3C3C709AEA7}"/>
                  </a:ext>
                </a:extLst>
              </p:cNvPr>
              <p:cNvSpPr txBox="1">
                <a:spLocks noRot="1" noChangeAspect="1" noMove="1" noResize="1" noEditPoints="1" noAdjustHandles="1" noChangeArrowheads="1" noChangeShapeType="1" noTextEdit="1"/>
              </p:cNvSpPr>
              <p:nvPr/>
            </p:nvSpPr>
            <p:spPr>
              <a:xfrm>
                <a:off x="194471" y="3807326"/>
                <a:ext cx="914400" cy="914400"/>
              </a:xfrm>
              <a:prstGeom prst="rect">
                <a:avLst/>
              </a:prstGeom>
              <a:blipFill>
                <a:blip r:embed="rId2"/>
                <a:stretch>
                  <a:fillRect l="-27397" t="-13889" b="-43056"/>
                </a:stretch>
              </a:blipFill>
              <a:ln>
                <a:noFill/>
              </a:ln>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54C9A699-79E4-5C43-7550-664DFC1DD326}"/>
              </a:ext>
            </a:extLst>
          </p:cNvPr>
          <p:cNvSpPr/>
          <p:nvPr/>
        </p:nvSpPr>
        <p:spPr>
          <a:xfrm>
            <a:off x="1461584" y="3429000"/>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Encode</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2DB47F7B-CE4A-0335-0DA2-6BE734013FD8}"/>
              </a:ext>
            </a:extLst>
          </p:cNvPr>
          <p:cNvSpPr/>
          <p:nvPr/>
        </p:nvSpPr>
        <p:spPr>
          <a:xfrm>
            <a:off x="5538141" y="3429000"/>
            <a:ext cx="1463459"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Error</a:t>
            </a:r>
          </a:p>
          <a:p>
            <a:pPr algn="ctr"/>
            <a:r>
              <a:rPr lang="en-US" altLang="ja-JP" dirty="0">
                <a:solidFill>
                  <a:schemeClr val="tx1"/>
                </a:solidFill>
                <a:latin typeface="Meiryo UI" panose="020B0604030504040204" pitchFamily="34" charset="-128"/>
                <a:ea typeface="Meiryo UI" panose="020B0604030504040204" pitchFamily="34" charset="-128"/>
              </a:rPr>
              <a:t>Correction</a:t>
            </a:r>
          </a:p>
        </p:txBody>
      </p:sp>
      <p:sp>
        <p:nvSpPr>
          <p:cNvPr id="17" name="正方形/長方形 16">
            <a:extLst>
              <a:ext uri="{FF2B5EF4-FFF2-40B4-BE49-F238E27FC236}">
                <a16:creationId xmlns:a16="http://schemas.microsoft.com/office/drawing/2014/main" id="{33CA6971-71E1-EF5B-C557-4A6DE86AAFEC}"/>
              </a:ext>
            </a:extLst>
          </p:cNvPr>
          <p:cNvSpPr/>
          <p:nvPr/>
        </p:nvSpPr>
        <p:spPr>
          <a:xfrm>
            <a:off x="7558810" y="3392908"/>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De</a:t>
            </a:r>
            <a:r>
              <a:rPr kumimoji="1" lang="en-US" altLang="ja-JP" dirty="0">
                <a:solidFill>
                  <a:schemeClr val="tx1"/>
                </a:solidFill>
                <a:latin typeface="Meiryo UI" panose="020B0604030504040204" pitchFamily="34" charset="-128"/>
                <a:ea typeface="Meiryo UI" panose="020B0604030504040204" pitchFamily="34" charset="-128"/>
              </a:rPr>
              <a:t>code</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DBDBD269-B30B-E96F-837D-5A41E44DCFD5}"/>
              </a:ext>
            </a:extLst>
          </p:cNvPr>
          <p:cNvSpPr txBox="1"/>
          <p:nvPr/>
        </p:nvSpPr>
        <p:spPr>
          <a:xfrm>
            <a:off x="194471" y="2785703"/>
            <a:ext cx="2272860" cy="397984"/>
          </a:xfrm>
          <a:prstGeom prst="rect">
            <a:avLst/>
          </a:prstGeom>
          <a:noFill/>
        </p:spPr>
        <p:txBody>
          <a:bodyPr wrap="none" rtlCol="0" anchor="ctr" anchorCtr="0">
            <a:noAutofit/>
          </a:bodyPr>
          <a:lstStyle/>
          <a:p>
            <a:r>
              <a:rPr kumimoji="1" lang="ja-JP" altLang="en-US">
                <a:latin typeface="Meiryo UI" panose="020B0604030504040204" pitchFamily="34" charset="-128"/>
                <a:ea typeface="Meiryo UI" panose="020B0604030504040204" pitchFamily="34" charset="-128"/>
              </a:rPr>
              <a:t>＜回路のイメージ図＞</a:t>
            </a:r>
            <a:endParaRPr kumimoji="1" lang="ja-JP" altLang="en-US" dirty="0">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49328B56-6D35-EAA5-B2C2-60EABDD7BB47}"/>
                  </a:ext>
                </a:extLst>
              </p:cNvPr>
              <p:cNvSpPr/>
              <p:nvPr/>
            </p:nvSpPr>
            <p:spPr>
              <a:xfrm>
                <a:off x="3366375" y="3429000"/>
                <a:ext cx="1392115" cy="1781827"/>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sz="2400" b="0" i="1" smtClean="0">
                          <a:solidFill>
                            <a:schemeClr val="tx1"/>
                          </a:solidFill>
                          <a:latin typeface="Cambria Math" panose="02040503050406030204" pitchFamily="18" charset="0"/>
                        </a:rPr>
                        <m:t>𝐸</m:t>
                      </m:r>
                    </m:oMath>
                  </m:oMathPara>
                </a14:m>
                <a:endParaRPr kumimoji="1" lang="ja-JP" altLang="en-US">
                  <a:solidFill>
                    <a:schemeClr val="tx1"/>
                  </a:solidFill>
                </a:endParaRPr>
              </a:p>
            </p:txBody>
          </p:sp>
        </mc:Choice>
        <mc:Fallback xmlns="">
          <p:sp>
            <p:nvSpPr>
              <p:cNvPr id="21" name="正方形/長方形 20">
                <a:extLst>
                  <a:ext uri="{FF2B5EF4-FFF2-40B4-BE49-F238E27FC236}">
                    <a16:creationId xmlns:a16="http://schemas.microsoft.com/office/drawing/2014/main" id="{49328B56-6D35-EAA5-B2C2-60EABDD7BB47}"/>
                  </a:ext>
                </a:extLst>
              </p:cNvPr>
              <p:cNvSpPr>
                <a:spLocks noRot="1" noChangeAspect="1" noMove="1" noResize="1" noEditPoints="1" noAdjustHandles="1" noChangeArrowheads="1" noChangeShapeType="1" noTextEdit="1"/>
              </p:cNvSpPr>
              <p:nvPr/>
            </p:nvSpPr>
            <p:spPr>
              <a:xfrm>
                <a:off x="3366375" y="3429000"/>
                <a:ext cx="1392115" cy="1781827"/>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57566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3</a:t>
            </a:r>
            <a:r>
              <a:rPr kumimoji="1" lang="en-US" altLang="ja-JP" dirty="0">
                <a:latin typeface="Meiryo UI" panose="020B0604030504040204" pitchFamily="50" charset="-128"/>
                <a:ea typeface="Meiryo UI" panose="020B0604030504040204" pitchFamily="50" charset="-128"/>
              </a:rPr>
              <a:t>.</a:t>
            </a:r>
            <a:r>
              <a:rPr kumimoji="1" lang="ja-JP" altLang="en-US">
                <a:latin typeface="Meiryo UI" panose="020B0604030504040204" pitchFamily="50" charset="-128"/>
                <a:ea typeface="Meiryo UI" panose="020B0604030504040204" pitchFamily="50" charset="-128"/>
              </a:rPr>
              <a:t>　</a:t>
            </a:r>
            <a:r>
              <a:rPr kumimoji="1" lang="en-US" altLang="ja-JP" dirty="0" err="1">
                <a:latin typeface="Meiryo UI" panose="020B0604030504040204" pitchFamily="50" charset="-128"/>
                <a:ea typeface="Meiryo UI" panose="020B0604030504040204" pitchFamily="50" charset="-128"/>
              </a:rPr>
              <a:t>Steane</a:t>
            </a:r>
            <a:r>
              <a:rPr kumimoji="1" lang="ja-JP" altLang="en-US">
                <a:latin typeface="Meiryo UI" panose="020B0604030504040204" pitchFamily="50" charset="-128"/>
                <a:ea typeface="Meiryo UI" panose="020B0604030504040204" pitchFamily="50" charset="-128"/>
              </a:rPr>
              <a:t>符号による論理ビット操作</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126432"/>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今回の論理ビット操作の演習では、</a:t>
            </a:r>
            <a:r>
              <a:rPr lang="en-US" altLang="ja-JP" sz="1600" dirty="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論理量子ビットを用いて、ベル状態の作成を実施してみます。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エラー訂正は、アダマールゲートと</a:t>
            </a:r>
            <a:r>
              <a:rPr lang="en-US" altLang="ja-JP" sz="1600" dirty="0">
                <a:latin typeface="Meiryo UI" panose="020B0604030504040204" pitchFamily="50" charset="-128"/>
                <a:ea typeface="Meiryo UI" panose="020B0604030504040204" pitchFamily="50" charset="-128"/>
              </a:rPr>
              <a:t>CNOT</a:t>
            </a:r>
            <a:r>
              <a:rPr lang="ja-JP" altLang="en-US" sz="1600">
                <a:latin typeface="Meiryo UI" panose="020B0604030504040204" pitchFamily="50" charset="-128"/>
                <a:ea typeface="Meiryo UI" panose="020B0604030504040204" pitchFamily="50" charset="-128"/>
              </a:rPr>
              <a:t>ゲート適用後に</a:t>
            </a:r>
            <a:r>
              <a:rPr lang="en-US" altLang="ja-JP" sz="1600" dirty="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回だけ行います。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実用上は、長いアルゴリズムの場合は、何度も途中でエラー訂正を行いながら実行します。</a:t>
            </a:r>
            <a:endParaRPr lang="en-US" altLang="ja-JP" sz="16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546B157B-63AD-8BFD-D3E6-875C85578AC4}"/>
              </a:ext>
            </a:extLst>
          </p:cNvPr>
          <p:cNvCxnSpPr/>
          <p:nvPr/>
        </p:nvCxnSpPr>
        <p:spPr>
          <a:xfrm>
            <a:off x="909971" y="3176340"/>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3212504C-E1C7-C29B-D4E9-EAA22CBE65CB}"/>
              </a:ext>
            </a:extLst>
          </p:cNvPr>
          <p:cNvCxnSpPr/>
          <p:nvPr/>
        </p:nvCxnSpPr>
        <p:spPr>
          <a:xfrm>
            <a:off x="909971" y="3380208"/>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0864D59-0B35-4C35-F1B4-8A3A6D832884}"/>
              </a:ext>
            </a:extLst>
          </p:cNvPr>
          <p:cNvCxnSpPr/>
          <p:nvPr/>
        </p:nvCxnSpPr>
        <p:spPr>
          <a:xfrm>
            <a:off x="909971" y="3584076"/>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B14C40BF-900C-50EB-8F0D-6A6AE2523478}"/>
              </a:ext>
            </a:extLst>
          </p:cNvPr>
          <p:cNvCxnSpPr/>
          <p:nvPr/>
        </p:nvCxnSpPr>
        <p:spPr>
          <a:xfrm>
            <a:off x="909971" y="3787944"/>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6638941-5327-960D-CE1C-55475173872B}"/>
              </a:ext>
            </a:extLst>
          </p:cNvPr>
          <p:cNvCxnSpPr/>
          <p:nvPr/>
        </p:nvCxnSpPr>
        <p:spPr>
          <a:xfrm>
            <a:off x="909971" y="4195682"/>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7EFAB353-48D1-B77D-AACC-7165EF755E15}"/>
              </a:ext>
            </a:extLst>
          </p:cNvPr>
          <p:cNvCxnSpPr/>
          <p:nvPr/>
        </p:nvCxnSpPr>
        <p:spPr>
          <a:xfrm>
            <a:off x="909971" y="4399551"/>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9C625848-ED48-01D6-AD5C-346D3D671E1A}"/>
              </a:ext>
            </a:extLst>
          </p:cNvPr>
          <p:cNvCxnSpPr/>
          <p:nvPr/>
        </p:nvCxnSpPr>
        <p:spPr>
          <a:xfrm>
            <a:off x="909971" y="3991813"/>
            <a:ext cx="8280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7D587F7-4B9A-762F-A6B1-5FE61B33CE0B}"/>
                  </a:ext>
                </a:extLst>
              </p:cNvPr>
              <p:cNvSpPr txBox="1"/>
              <p:nvPr/>
            </p:nvSpPr>
            <p:spPr>
              <a:xfrm>
                <a:off x="108284" y="3281282"/>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0</m:t>
                                  </m:r>
                                </m:e>
                              </m:d>
                            </m:e>
                          </m:d>
                        </m:e>
                        <m: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7</m:t>
                          </m:r>
                        </m:sup>
                      </m:sSup>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77D587F7-4B9A-762F-A6B1-5FE61B33CE0B}"/>
                  </a:ext>
                </a:extLst>
              </p:cNvPr>
              <p:cNvSpPr txBox="1">
                <a:spLocks noRot="1" noChangeAspect="1" noMove="1" noResize="1" noEditPoints="1" noAdjustHandles="1" noChangeArrowheads="1" noChangeShapeType="1" noTextEdit="1"/>
              </p:cNvSpPr>
              <p:nvPr/>
            </p:nvSpPr>
            <p:spPr>
              <a:xfrm>
                <a:off x="108284" y="3281282"/>
                <a:ext cx="914400" cy="914400"/>
              </a:xfrm>
              <a:prstGeom prst="rect">
                <a:avLst/>
              </a:prstGeom>
              <a:blipFill>
                <a:blip r:embed="rId2"/>
                <a:stretch>
                  <a:fillRect l="-27397" t="-12329" b="-42466"/>
                </a:stretch>
              </a:blipFill>
              <a:ln>
                <a:noFill/>
              </a:ln>
            </p:spPr>
            <p:txBody>
              <a:bodyPr/>
              <a:lstStyle/>
              <a:p>
                <a:r>
                  <a:rPr lang="ja-JP" altLang="en-US">
                    <a:noFill/>
                  </a:rPr>
                  <a:t> </a:t>
                </a:r>
              </a:p>
            </p:txBody>
          </p:sp>
        </mc:Fallback>
      </mc:AlternateContent>
      <p:sp>
        <p:nvSpPr>
          <p:cNvPr id="21" name="正方形/長方形 20">
            <a:extLst>
              <a:ext uri="{FF2B5EF4-FFF2-40B4-BE49-F238E27FC236}">
                <a16:creationId xmlns:a16="http://schemas.microsoft.com/office/drawing/2014/main" id="{44098F18-D5E0-9CF4-7D76-15FFEFBB5E1D}"/>
              </a:ext>
            </a:extLst>
          </p:cNvPr>
          <p:cNvSpPr/>
          <p:nvPr/>
        </p:nvSpPr>
        <p:spPr>
          <a:xfrm>
            <a:off x="1375397" y="2902956"/>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Encode</a:t>
            </a:r>
            <a:endParaRPr kumimoji="1" lang="ja-JP" altLang="en-US">
              <a:solidFill>
                <a:schemeClr val="tx1"/>
              </a:solidFill>
              <a:latin typeface="Meiryo UI" panose="020B0604030504040204" pitchFamily="34" charset="-128"/>
              <a:ea typeface="Meiryo UI" panose="020B0604030504040204" pitchFamily="34" charset="-128"/>
            </a:endParaRPr>
          </a:p>
        </p:txBody>
      </p:sp>
      <p:cxnSp>
        <p:nvCxnSpPr>
          <p:cNvPr id="22" name="直線コネクタ 21">
            <a:extLst>
              <a:ext uri="{FF2B5EF4-FFF2-40B4-BE49-F238E27FC236}">
                <a16:creationId xmlns:a16="http://schemas.microsoft.com/office/drawing/2014/main" id="{6CD6FF44-B851-D387-11A0-75231AE101B7}"/>
              </a:ext>
            </a:extLst>
          </p:cNvPr>
          <p:cNvCxnSpPr/>
          <p:nvPr/>
        </p:nvCxnSpPr>
        <p:spPr>
          <a:xfrm>
            <a:off x="909971" y="5137887"/>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746B2257-1573-D76C-6C91-E4E1B077D8C2}"/>
              </a:ext>
            </a:extLst>
          </p:cNvPr>
          <p:cNvCxnSpPr/>
          <p:nvPr/>
        </p:nvCxnSpPr>
        <p:spPr>
          <a:xfrm>
            <a:off x="909971" y="5341755"/>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326B94E2-0240-26C2-24C5-BDF523E36101}"/>
              </a:ext>
            </a:extLst>
          </p:cNvPr>
          <p:cNvCxnSpPr/>
          <p:nvPr/>
        </p:nvCxnSpPr>
        <p:spPr>
          <a:xfrm>
            <a:off x="909971" y="5545623"/>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DD38794A-FD55-35B4-04B3-537142EB4451}"/>
              </a:ext>
            </a:extLst>
          </p:cNvPr>
          <p:cNvCxnSpPr/>
          <p:nvPr/>
        </p:nvCxnSpPr>
        <p:spPr>
          <a:xfrm>
            <a:off x="909971" y="5749491"/>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3B78A29D-F238-A0CC-526E-2668182E7CC7}"/>
              </a:ext>
            </a:extLst>
          </p:cNvPr>
          <p:cNvCxnSpPr/>
          <p:nvPr/>
        </p:nvCxnSpPr>
        <p:spPr>
          <a:xfrm>
            <a:off x="909971" y="6157229"/>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EF94557F-854E-8A0C-86A9-2C1FAABA653C}"/>
              </a:ext>
            </a:extLst>
          </p:cNvPr>
          <p:cNvCxnSpPr/>
          <p:nvPr/>
        </p:nvCxnSpPr>
        <p:spPr>
          <a:xfrm>
            <a:off x="909971" y="6361098"/>
            <a:ext cx="82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9A923305-DC8F-E18E-BEC6-481638E2D73A}"/>
              </a:ext>
            </a:extLst>
          </p:cNvPr>
          <p:cNvCxnSpPr/>
          <p:nvPr/>
        </p:nvCxnSpPr>
        <p:spPr>
          <a:xfrm>
            <a:off x="909971" y="5953360"/>
            <a:ext cx="8280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E2EC95B7-51C2-A851-0312-6BC851338F1B}"/>
                  </a:ext>
                </a:extLst>
              </p:cNvPr>
              <p:cNvSpPr txBox="1"/>
              <p:nvPr/>
            </p:nvSpPr>
            <p:spPr>
              <a:xfrm>
                <a:off x="108284" y="5242829"/>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0</m:t>
                                  </m:r>
                                </m:e>
                              </m:d>
                            </m:e>
                          </m:d>
                        </m:e>
                        <m: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7</m:t>
                          </m:r>
                        </m:sup>
                      </m:sSup>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E2EC95B7-51C2-A851-0312-6BC851338F1B}"/>
                  </a:ext>
                </a:extLst>
              </p:cNvPr>
              <p:cNvSpPr txBox="1">
                <a:spLocks noRot="1" noChangeAspect="1" noMove="1" noResize="1" noEditPoints="1" noAdjustHandles="1" noChangeArrowheads="1" noChangeShapeType="1" noTextEdit="1"/>
              </p:cNvSpPr>
              <p:nvPr/>
            </p:nvSpPr>
            <p:spPr>
              <a:xfrm>
                <a:off x="108284" y="5242829"/>
                <a:ext cx="914400" cy="914400"/>
              </a:xfrm>
              <a:prstGeom prst="rect">
                <a:avLst/>
              </a:prstGeom>
              <a:blipFill>
                <a:blip r:embed="rId3"/>
                <a:stretch>
                  <a:fillRect l="-27397" t="-12329" b="-42466"/>
                </a:stretch>
              </a:blipFill>
              <a:ln>
                <a:noFill/>
              </a:ln>
            </p:spPr>
            <p:txBody>
              <a:bodyPr/>
              <a:lstStyle/>
              <a:p>
                <a:r>
                  <a:rPr lang="ja-JP" altLang="en-US">
                    <a:noFill/>
                  </a:rPr>
                  <a:t> </a:t>
                </a:r>
              </a:p>
            </p:txBody>
          </p:sp>
        </mc:Fallback>
      </mc:AlternateContent>
      <p:sp>
        <p:nvSpPr>
          <p:cNvPr id="30" name="正方形/長方形 29">
            <a:extLst>
              <a:ext uri="{FF2B5EF4-FFF2-40B4-BE49-F238E27FC236}">
                <a16:creationId xmlns:a16="http://schemas.microsoft.com/office/drawing/2014/main" id="{A7CB1628-C773-0F12-B98D-B0E1F3FFA145}"/>
              </a:ext>
            </a:extLst>
          </p:cNvPr>
          <p:cNvSpPr/>
          <p:nvPr/>
        </p:nvSpPr>
        <p:spPr>
          <a:xfrm>
            <a:off x="1375397" y="4864503"/>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Encode</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8EC348DF-0C16-4598-3380-9501AF2F4AF4}"/>
              </a:ext>
            </a:extLst>
          </p:cNvPr>
          <p:cNvSpPr/>
          <p:nvPr/>
        </p:nvSpPr>
        <p:spPr>
          <a:xfrm>
            <a:off x="2849276" y="2902956"/>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Logical</a:t>
            </a:r>
          </a:p>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24114E2D-FF13-80B3-7AC4-FF3C7C005CBD}"/>
              </a:ext>
            </a:extLst>
          </p:cNvPr>
          <p:cNvSpPr/>
          <p:nvPr/>
        </p:nvSpPr>
        <p:spPr>
          <a:xfrm>
            <a:off x="4305192" y="2902956"/>
            <a:ext cx="1103104" cy="3654247"/>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Logical</a:t>
            </a:r>
          </a:p>
          <a:p>
            <a:pPr algn="ctr"/>
            <a:r>
              <a:rPr lang="en-US" altLang="ja-JP" dirty="0">
                <a:solidFill>
                  <a:schemeClr val="tx1"/>
                </a:solidFill>
                <a:latin typeface="Meiryo UI" panose="020B0604030504040204" pitchFamily="34" charset="-128"/>
                <a:ea typeface="Meiryo UI" panose="020B0604030504040204" pitchFamily="34" charset="-128"/>
              </a:rPr>
              <a:t>CNOT</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E53F6E37-6D45-DEC2-EA17-1E8912307859}"/>
              </a:ext>
            </a:extLst>
          </p:cNvPr>
          <p:cNvSpPr/>
          <p:nvPr/>
        </p:nvSpPr>
        <p:spPr>
          <a:xfrm>
            <a:off x="5715000" y="2902956"/>
            <a:ext cx="1463459"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Error</a:t>
            </a:r>
          </a:p>
          <a:p>
            <a:pPr algn="ctr"/>
            <a:r>
              <a:rPr lang="en-US" altLang="ja-JP" dirty="0">
                <a:solidFill>
                  <a:schemeClr val="tx1"/>
                </a:solidFill>
                <a:latin typeface="Meiryo UI" panose="020B0604030504040204" pitchFamily="34" charset="-128"/>
                <a:ea typeface="Meiryo UI" panose="020B0604030504040204" pitchFamily="34" charset="-128"/>
              </a:rPr>
              <a:t>Correction</a:t>
            </a:r>
          </a:p>
        </p:txBody>
      </p:sp>
      <p:sp>
        <p:nvSpPr>
          <p:cNvPr id="35" name="正方形/長方形 34">
            <a:extLst>
              <a:ext uri="{FF2B5EF4-FFF2-40B4-BE49-F238E27FC236}">
                <a16:creationId xmlns:a16="http://schemas.microsoft.com/office/drawing/2014/main" id="{DE069995-9844-0FEE-ABAC-08C2431A3627}"/>
              </a:ext>
            </a:extLst>
          </p:cNvPr>
          <p:cNvSpPr/>
          <p:nvPr/>
        </p:nvSpPr>
        <p:spPr>
          <a:xfrm>
            <a:off x="5715000" y="4880545"/>
            <a:ext cx="1463459"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Error</a:t>
            </a:r>
          </a:p>
          <a:p>
            <a:pPr algn="ctr"/>
            <a:r>
              <a:rPr lang="en-US" altLang="ja-JP" dirty="0">
                <a:solidFill>
                  <a:schemeClr val="tx1"/>
                </a:solidFill>
                <a:latin typeface="Meiryo UI" panose="020B0604030504040204" pitchFamily="34" charset="-128"/>
                <a:ea typeface="Meiryo UI" panose="020B0604030504040204" pitchFamily="34" charset="-128"/>
              </a:rPr>
              <a:t>Correction</a:t>
            </a:r>
          </a:p>
        </p:txBody>
      </p:sp>
      <p:sp>
        <p:nvSpPr>
          <p:cNvPr id="36" name="正方形/長方形 35">
            <a:extLst>
              <a:ext uri="{FF2B5EF4-FFF2-40B4-BE49-F238E27FC236}">
                <a16:creationId xmlns:a16="http://schemas.microsoft.com/office/drawing/2014/main" id="{B5B3645C-E7FA-513E-DDDF-4CBB6C71BB1F}"/>
              </a:ext>
            </a:extLst>
          </p:cNvPr>
          <p:cNvSpPr/>
          <p:nvPr/>
        </p:nvSpPr>
        <p:spPr>
          <a:xfrm>
            <a:off x="7472623" y="2866864"/>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De</a:t>
            </a:r>
            <a:r>
              <a:rPr kumimoji="1" lang="en-US" altLang="ja-JP" dirty="0">
                <a:solidFill>
                  <a:schemeClr val="tx1"/>
                </a:solidFill>
                <a:latin typeface="Meiryo UI" panose="020B0604030504040204" pitchFamily="34" charset="-128"/>
                <a:ea typeface="Meiryo UI" panose="020B0604030504040204" pitchFamily="34" charset="-128"/>
              </a:rPr>
              <a:t>code</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066F0622-0D86-B7F8-B587-BBA1382E3AD2}"/>
              </a:ext>
            </a:extLst>
          </p:cNvPr>
          <p:cNvSpPr/>
          <p:nvPr/>
        </p:nvSpPr>
        <p:spPr>
          <a:xfrm>
            <a:off x="7472623" y="4885214"/>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De</a:t>
            </a:r>
            <a:r>
              <a:rPr kumimoji="1" lang="en-US" altLang="ja-JP" dirty="0">
                <a:solidFill>
                  <a:schemeClr val="tx1"/>
                </a:solidFill>
                <a:latin typeface="Meiryo UI" panose="020B0604030504040204" pitchFamily="34" charset="-128"/>
                <a:ea typeface="Meiryo UI" panose="020B0604030504040204" pitchFamily="34" charset="-128"/>
              </a:rPr>
              <a:t>code</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38" name="テキスト ボックス 37">
            <a:extLst>
              <a:ext uri="{FF2B5EF4-FFF2-40B4-BE49-F238E27FC236}">
                <a16:creationId xmlns:a16="http://schemas.microsoft.com/office/drawing/2014/main" id="{65D59637-3EFC-E0B5-5A86-8AD8677976BD}"/>
              </a:ext>
            </a:extLst>
          </p:cNvPr>
          <p:cNvSpPr txBox="1"/>
          <p:nvPr/>
        </p:nvSpPr>
        <p:spPr>
          <a:xfrm>
            <a:off x="108284" y="2259659"/>
            <a:ext cx="2272860" cy="397984"/>
          </a:xfrm>
          <a:prstGeom prst="rect">
            <a:avLst/>
          </a:prstGeom>
          <a:noFill/>
        </p:spPr>
        <p:txBody>
          <a:bodyPr wrap="none" rtlCol="0" anchor="ctr" anchorCtr="0">
            <a:noAutofit/>
          </a:bodyPr>
          <a:lstStyle/>
          <a:p>
            <a:r>
              <a:rPr kumimoji="1" lang="ja-JP" altLang="en-US">
                <a:latin typeface="Meiryo UI" panose="020B0604030504040204" pitchFamily="34" charset="-128"/>
                <a:ea typeface="Meiryo UI" panose="020B0604030504040204" pitchFamily="34" charset="-128"/>
              </a:rPr>
              <a:t>＜回路のイメージ図＞</a:t>
            </a:r>
            <a:endParaRPr kumimoji="1" lang="ja-JP" altLang="en-US" dirty="0">
              <a:latin typeface="Meiryo UI" panose="020B0604030504040204" pitchFamily="34" charset="-128"/>
              <a:ea typeface="Meiryo UI" panose="020B0604030504040204" pitchFamily="34" charset="-128"/>
            </a:endParaRPr>
          </a:p>
        </p:txBody>
      </p:sp>
      <p:sp>
        <p:nvSpPr>
          <p:cNvPr id="6" name="左中かっこ 5">
            <a:extLst>
              <a:ext uri="{FF2B5EF4-FFF2-40B4-BE49-F238E27FC236}">
                <a16:creationId xmlns:a16="http://schemas.microsoft.com/office/drawing/2014/main" id="{7C6E75BE-4CD6-B7B2-11E4-2083198078BD}"/>
              </a:ext>
            </a:extLst>
          </p:cNvPr>
          <p:cNvSpPr/>
          <p:nvPr/>
        </p:nvSpPr>
        <p:spPr>
          <a:xfrm rot="5400000">
            <a:off x="4031585" y="1443548"/>
            <a:ext cx="194401" cy="255902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4F716C-3B4C-0CE7-E27C-284B7714D22F}"/>
              </a:ext>
            </a:extLst>
          </p:cNvPr>
          <p:cNvSpPr txBox="1"/>
          <p:nvPr/>
        </p:nvSpPr>
        <p:spPr>
          <a:xfrm>
            <a:off x="3176845" y="2251629"/>
            <a:ext cx="1925053" cy="414044"/>
          </a:xfrm>
          <a:prstGeom prst="rect">
            <a:avLst/>
          </a:prstGeom>
          <a:noFill/>
          <a:ln>
            <a:noFill/>
          </a:ln>
        </p:spPr>
        <p:txBody>
          <a:bodyPr wrap="none" rtlCol="0" anchor="ctr" anchorCtr="0">
            <a:noAutofit/>
          </a:bodyPr>
          <a:lstStyle/>
          <a:p>
            <a:pPr algn="ctr"/>
            <a:r>
              <a:rPr kumimoji="1" lang="ja-JP" altLang="en-US">
                <a:solidFill>
                  <a:srgbClr val="FF0000"/>
                </a:solidFill>
                <a:latin typeface="Meiryo UI" panose="020B0604030504040204" pitchFamily="34" charset="-128"/>
                <a:ea typeface="Meiryo UI" panose="020B0604030504040204" pitchFamily="34" charset="-128"/>
              </a:rPr>
              <a:t>エラーの発生箇所</a:t>
            </a:r>
            <a:endParaRPr kumimoji="1" lang="ja-JP" altLang="en-US"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903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kumimoji="1" lang="ja-JP" altLang="en-US">
                <a:latin typeface="Meiryo UI" panose="020B0604030504040204" pitchFamily="50" charset="-128"/>
                <a:ea typeface="Meiryo UI" panose="020B0604030504040204" pitchFamily="50" charset="-128"/>
              </a:rPr>
              <a:t>（参考）</a:t>
            </a:r>
            <a:r>
              <a:rPr kumimoji="1" lang="en-US" altLang="ja-JP" dirty="0" err="1">
                <a:latin typeface="Meiryo UI" panose="020B0604030504040204" pitchFamily="50" charset="-128"/>
                <a:ea typeface="Meiryo UI" panose="020B0604030504040204" pitchFamily="50" charset="-128"/>
              </a:rPr>
              <a:t>Steane</a:t>
            </a:r>
            <a:r>
              <a:rPr kumimoji="1" lang="ja-JP" altLang="en-US">
                <a:latin typeface="Meiryo UI" panose="020B0604030504040204" pitchFamily="50" charset="-128"/>
                <a:ea typeface="Meiryo UI" panose="020B0604030504040204" pitchFamily="50" charset="-128"/>
              </a:rPr>
              <a:t>符号の基底とエラーシンドローム</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718709"/>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今回用いた</a:t>
            </a:r>
            <a:r>
              <a:rPr lang="en-US" altLang="ja-JP" sz="1600" dirty="0" err="1">
                <a:latin typeface="Meiryo UI" panose="020B0604030504040204" pitchFamily="50" charset="-128"/>
                <a:ea typeface="Meiryo UI" panose="020B0604030504040204" pitchFamily="50" charset="-128"/>
              </a:rPr>
              <a:t>Steane</a:t>
            </a:r>
            <a:r>
              <a:rPr lang="ja-JP" altLang="en-US" sz="1600">
                <a:latin typeface="Meiryo UI" panose="020B0604030504040204" pitchFamily="50" charset="-128"/>
                <a:ea typeface="Meiryo UI" panose="020B0604030504040204" pitchFamily="50" charset="-128"/>
              </a:rPr>
              <a:t>符号では、符号化後、以下のような状態になっています。</a:t>
            </a:r>
            <a:endParaRPr lang="en-US" altLang="ja-JP" sz="16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3EA9587-EA98-0B84-17AE-5C4DC5B2EA72}"/>
                  </a:ext>
                </a:extLst>
              </p:cNvPr>
              <p:cNvSpPr txBox="1"/>
              <p:nvPr/>
            </p:nvSpPr>
            <p:spPr>
              <a:xfrm>
                <a:off x="194470" y="1886595"/>
                <a:ext cx="8949529" cy="914400"/>
              </a:xfrm>
              <a:prstGeom prst="rect">
                <a:avLst/>
              </a:prstGeom>
              <a:noFill/>
              <a:ln>
                <a:noFill/>
              </a:ln>
            </p:spPr>
            <p:txBody>
              <a:bodyPr wrap="none" rtlCol="0" anchor="ctr" anchorCtr="0">
                <a:noAutofit/>
              </a:bodyPr>
              <a:lstStyle/>
              <a:p>
                <a:pPr algn="ctr"/>
                <a14:m>
                  <m:oMathPara xmlns:m="http://schemas.openxmlformats.org/officeDocument/2006/math">
                    <m:oMathParaPr>
                      <m:jc m:val="left"/>
                    </m:oMathParaPr>
                    <m:oMath xmlns:m="http://schemas.openxmlformats.org/officeDocument/2006/math">
                      <m:d>
                        <m:dPr>
                          <m:begChr m:val="|"/>
                          <m:endChr m:val=""/>
                          <m:ctrlPr>
                            <a:rPr kumimoji="1" lang="en-US" altLang="ja-JP" sz="1500" i="1" smtClean="0">
                              <a:latin typeface="Cambria Math" panose="02040503050406030204" pitchFamily="18" charset="0"/>
                            </a:rPr>
                          </m:ctrlPr>
                        </m:dPr>
                        <m:e>
                          <m:d>
                            <m:dPr>
                              <m:begChr m:val=""/>
                              <m:endChr m:val="⟩"/>
                              <m:ctrlPr>
                                <a:rPr kumimoji="1" lang="en-US" altLang="ja-JP" sz="1500" i="1" smtClean="0">
                                  <a:latin typeface="Cambria Math" panose="02040503050406030204" pitchFamily="18" charset="0"/>
                                </a:rPr>
                              </m:ctrlPr>
                            </m:dPr>
                            <m:e>
                              <m:sSub>
                                <m:sSubPr>
                                  <m:ctrlPr>
                                    <a:rPr kumimoji="1" lang="en-US" altLang="ja-JP" sz="1500" b="0" i="1" smtClean="0">
                                      <a:latin typeface="Cambria Math" panose="02040503050406030204" pitchFamily="18" charset="0"/>
                                    </a:rPr>
                                  </m:ctrlPr>
                                </m:sSubPr>
                                <m:e>
                                  <m:r>
                                    <a:rPr kumimoji="1" lang="en-US" altLang="ja-JP" sz="1500" b="0" i="1" smtClean="0">
                                      <a:latin typeface="Cambria Math" panose="02040503050406030204" pitchFamily="18" charset="0"/>
                                    </a:rPr>
                                    <m:t>0</m:t>
                                  </m:r>
                                </m:e>
                                <m:sub>
                                  <m:r>
                                    <a:rPr kumimoji="1" lang="en-US" altLang="ja-JP" sz="1500" b="0" i="1" smtClean="0">
                                      <a:latin typeface="Cambria Math" panose="02040503050406030204" pitchFamily="18" charset="0"/>
                                    </a:rPr>
                                    <m:t>𝐿</m:t>
                                  </m:r>
                                </m:sub>
                              </m:sSub>
                            </m:e>
                          </m:d>
                        </m:e>
                      </m:d>
                      <m:r>
                        <a:rPr kumimoji="1" lang="en-US" altLang="ja-JP" sz="1500" b="0" i="1" smtClean="0">
                          <a:latin typeface="Cambria Math" panose="02040503050406030204" pitchFamily="18" charset="0"/>
                        </a:rPr>
                        <m:t>=</m:t>
                      </m:r>
                      <m:f>
                        <m:fPr>
                          <m:ctrlPr>
                            <a:rPr kumimoji="1" lang="en-US" altLang="ja-JP" sz="1500" b="0" i="1" smtClean="0">
                              <a:latin typeface="Cambria Math" panose="02040503050406030204" pitchFamily="18" charset="0"/>
                            </a:rPr>
                          </m:ctrlPr>
                        </m:fPr>
                        <m:num>
                          <m:r>
                            <a:rPr kumimoji="1" lang="en-US" altLang="ja-JP" sz="1500" b="0" i="1" smtClean="0">
                              <a:latin typeface="Cambria Math" panose="02040503050406030204" pitchFamily="18" charset="0"/>
                            </a:rPr>
                            <m:t>1</m:t>
                          </m:r>
                        </m:num>
                        <m:den>
                          <m:r>
                            <a:rPr kumimoji="1" lang="en-US" altLang="ja-JP" sz="1500" b="0" i="1" smtClean="0">
                              <a:latin typeface="Cambria Math" panose="02040503050406030204" pitchFamily="18" charset="0"/>
                            </a:rPr>
                            <m:t>2</m:t>
                          </m:r>
                        </m:den>
                      </m:f>
                      <m:d>
                        <m:dPr>
                          <m:ctrlPr>
                            <a:rPr kumimoji="1" lang="en-US" altLang="ja-JP" sz="1500" b="0" i="1" smtClean="0">
                              <a:latin typeface="Cambria Math" panose="02040503050406030204" pitchFamily="18" charset="0"/>
                            </a:rPr>
                          </m:ctrlPr>
                        </m:dPr>
                        <m:e>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0000000</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0011101</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0101011</m:t>
                                  </m:r>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0110110</m:t>
                                      </m:r>
                                    </m:e>
                                  </m:d>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10</m:t>
                                  </m:r>
                                  <m:r>
                                    <a:rPr lang="en-US" altLang="ja-JP" sz="1500" b="0" i="1" smtClean="0">
                                      <a:latin typeface="Cambria Math" panose="02040503050406030204" pitchFamily="18" charset="0"/>
                                    </a:rPr>
                                    <m:t>0</m:t>
                                  </m:r>
                                  <m:r>
                                    <a:rPr lang="en-US" altLang="ja-JP" sz="1500" i="1">
                                      <a:latin typeface="Cambria Math" panose="02040503050406030204" pitchFamily="18" charset="0"/>
                                    </a:rPr>
                                    <m:t>0111</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1011010</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1101100</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i="1">
                                      <a:latin typeface="Cambria Math" panose="02040503050406030204" pitchFamily="18" charset="0"/>
                                    </a:rPr>
                                    <m:t>1110001</m:t>
                                  </m:r>
                                </m:e>
                              </m:d>
                            </m:e>
                          </m:d>
                        </m:e>
                      </m:d>
                    </m:oMath>
                  </m:oMathPara>
                </a14:m>
                <a:endParaRPr kumimoji="1" lang="ja-JP" altLang="en-US" sz="1500" dirty="0"/>
              </a:p>
            </p:txBody>
          </p:sp>
        </mc:Choice>
        <mc:Fallback xmlns="">
          <p:sp>
            <p:nvSpPr>
              <p:cNvPr id="3" name="テキスト ボックス 2">
                <a:extLst>
                  <a:ext uri="{FF2B5EF4-FFF2-40B4-BE49-F238E27FC236}">
                    <a16:creationId xmlns:a16="http://schemas.microsoft.com/office/drawing/2014/main" id="{03EA9587-EA98-0B84-17AE-5C4DC5B2EA72}"/>
                  </a:ext>
                </a:extLst>
              </p:cNvPr>
              <p:cNvSpPr txBox="1">
                <a:spLocks noRot="1" noChangeAspect="1" noMove="1" noResize="1" noEditPoints="1" noAdjustHandles="1" noChangeArrowheads="1" noChangeShapeType="1" noTextEdit="1"/>
              </p:cNvSpPr>
              <p:nvPr/>
            </p:nvSpPr>
            <p:spPr>
              <a:xfrm>
                <a:off x="194470" y="1886595"/>
                <a:ext cx="8949529" cy="914400"/>
              </a:xfrm>
              <a:prstGeom prst="rect">
                <a:avLst/>
              </a:prstGeom>
              <a:blipFill>
                <a:blip r:embed="rId2"/>
                <a:stretch>
                  <a:fillRect l="-2979" t="-20548" r="-8085" b="-5479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DD61E1-F5BF-9DC6-EBF8-3BBBDA37CCC5}"/>
                  </a:ext>
                </a:extLst>
              </p:cNvPr>
              <p:cNvSpPr txBox="1"/>
              <p:nvPr/>
            </p:nvSpPr>
            <p:spPr>
              <a:xfrm>
                <a:off x="194470" y="2611216"/>
                <a:ext cx="8949529" cy="914400"/>
              </a:xfrm>
              <a:prstGeom prst="rect">
                <a:avLst/>
              </a:prstGeom>
              <a:noFill/>
              <a:ln>
                <a:noFill/>
              </a:ln>
            </p:spPr>
            <p:txBody>
              <a:bodyPr wrap="none" rtlCol="0" anchor="ctr" anchorCtr="0">
                <a:noAutofit/>
              </a:bodyPr>
              <a:lstStyle/>
              <a:p>
                <a:pPr algn="ctr"/>
                <a14:m>
                  <m:oMathPara xmlns:m="http://schemas.openxmlformats.org/officeDocument/2006/math">
                    <m:oMathParaPr>
                      <m:jc m:val="left"/>
                    </m:oMathParaPr>
                    <m:oMath xmlns:m="http://schemas.openxmlformats.org/officeDocument/2006/math">
                      <m:d>
                        <m:dPr>
                          <m:begChr m:val="|"/>
                          <m:endChr m:val=""/>
                          <m:ctrlPr>
                            <a:rPr kumimoji="1" lang="en-US" altLang="ja-JP" sz="1500" i="1" smtClean="0">
                              <a:latin typeface="Cambria Math" panose="02040503050406030204" pitchFamily="18" charset="0"/>
                            </a:rPr>
                          </m:ctrlPr>
                        </m:dPr>
                        <m:e>
                          <m:d>
                            <m:dPr>
                              <m:begChr m:val=""/>
                              <m:endChr m:val="⟩"/>
                              <m:ctrlPr>
                                <a:rPr kumimoji="1" lang="en-US" altLang="ja-JP" sz="1500" i="1" smtClean="0">
                                  <a:latin typeface="Cambria Math" panose="02040503050406030204" pitchFamily="18" charset="0"/>
                                </a:rPr>
                              </m:ctrlPr>
                            </m:dPr>
                            <m:e>
                              <m:sSub>
                                <m:sSubPr>
                                  <m:ctrlPr>
                                    <a:rPr kumimoji="1" lang="en-US" altLang="ja-JP" sz="1500" b="0" i="1" smtClean="0">
                                      <a:latin typeface="Cambria Math" panose="02040503050406030204" pitchFamily="18" charset="0"/>
                                    </a:rPr>
                                  </m:ctrlPr>
                                </m:sSubPr>
                                <m:e>
                                  <m:r>
                                    <a:rPr kumimoji="1" lang="en-US" altLang="ja-JP" sz="1500" b="0" i="1" smtClean="0">
                                      <a:latin typeface="Cambria Math" panose="02040503050406030204" pitchFamily="18" charset="0"/>
                                    </a:rPr>
                                    <m:t>1</m:t>
                                  </m:r>
                                </m:e>
                                <m:sub>
                                  <m:r>
                                    <a:rPr kumimoji="1" lang="en-US" altLang="ja-JP" sz="1500" b="0" i="1" smtClean="0">
                                      <a:latin typeface="Cambria Math" panose="02040503050406030204" pitchFamily="18" charset="0"/>
                                    </a:rPr>
                                    <m:t>𝐿</m:t>
                                  </m:r>
                                </m:sub>
                              </m:sSub>
                            </m:e>
                          </m:d>
                        </m:e>
                      </m:d>
                      <m:r>
                        <a:rPr kumimoji="1" lang="en-US" altLang="ja-JP" sz="1500" b="0" i="1" smtClean="0">
                          <a:latin typeface="Cambria Math" panose="02040503050406030204" pitchFamily="18" charset="0"/>
                        </a:rPr>
                        <m:t>=</m:t>
                      </m:r>
                      <m:f>
                        <m:fPr>
                          <m:ctrlPr>
                            <a:rPr kumimoji="1" lang="en-US" altLang="ja-JP" sz="1500" b="0" i="1" smtClean="0">
                              <a:latin typeface="Cambria Math" panose="02040503050406030204" pitchFamily="18" charset="0"/>
                            </a:rPr>
                          </m:ctrlPr>
                        </m:fPr>
                        <m:num>
                          <m:r>
                            <a:rPr kumimoji="1" lang="en-US" altLang="ja-JP" sz="1500" b="0" i="1" smtClean="0">
                              <a:latin typeface="Cambria Math" panose="02040503050406030204" pitchFamily="18" charset="0"/>
                            </a:rPr>
                            <m:t>1</m:t>
                          </m:r>
                        </m:num>
                        <m:den>
                          <m:r>
                            <a:rPr kumimoji="1" lang="en-US" altLang="ja-JP" sz="1500" b="0" i="1" smtClean="0">
                              <a:latin typeface="Cambria Math" panose="02040503050406030204" pitchFamily="18" charset="0"/>
                            </a:rPr>
                            <m:t>2</m:t>
                          </m:r>
                        </m:den>
                      </m:f>
                      <m:d>
                        <m:dPr>
                          <m:ctrlPr>
                            <a:rPr kumimoji="1" lang="en-US" altLang="ja-JP" sz="1500" b="0" i="1" smtClean="0">
                              <a:latin typeface="Cambria Math" panose="02040503050406030204" pitchFamily="18" charset="0"/>
                            </a:rPr>
                          </m:ctrlPr>
                        </m:dPr>
                        <m:e>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1111111</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1100010</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1010100</m:t>
                                  </m:r>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1001001</m:t>
                                      </m:r>
                                    </m:e>
                                  </m:d>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0111000</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0100101</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0010011</m:t>
                                  </m:r>
                                </m:e>
                              </m:d>
                            </m:e>
                          </m:d>
                          <m:r>
                            <a:rPr lang="en-US" altLang="ja-JP" sz="1500" i="1">
                              <a:latin typeface="Cambria Math" panose="02040503050406030204" pitchFamily="18" charset="0"/>
                            </a:rPr>
                            <m:t>+</m:t>
                          </m:r>
                          <m:d>
                            <m:dPr>
                              <m:begChr m:val="|"/>
                              <m:endChr m:val=""/>
                              <m:ctrlPr>
                                <a:rPr lang="en-US" altLang="ja-JP" sz="1500" i="1">
                                  <a:latin typeface="Cambria Math" panose="02040503050406030204" pitchFamily="18" charset="0"/>
                                </a:rPr>
                              </m:ctrlPr>
                            </m:dPr>
                            <m:e>
                              <m:d>
                                <m:dPr>
                                  <m:begChr m:val=""/>
                                  <m:endChr m:val="⟩"/>
                                  <m:ctrlPr>
                                    <a:rPr lang="en-US" altLang="ja-JP" sz="1500" i="1">
                                      <a:latin typeface="Cambria Math" panose="02040503050406030204" pitchFamily="18" charset="0"/>
                                    </a:rPr>
                                  </m:ctrlPr>
                                </m:dPr>
                                <m:e>
                                  <m:r>
                                    <a:rPr lang="en-US" altLang="ja-JP" sz="1500" b="0" i="1" smtClean="0">
                                      <a:latin typeface="Cambria Math" panose="02040503050406030204" pitchFamily="18" charset="0"/>
                                    </a:rPr>
                                    <m:t>0001110</m:t>
                                  </m:r>
                                </m:e>
                              </m:d>
                            </m:e>
                          </m:d>
                        </m:e>
                      </m:d>
                    </m:oMath>
                  </m:oMathPara>
                </a14:m>
                <a:endParaRPr kumimoji="1" lang="ja-JP" altLang="en-US" sz="1500" dirty="0"/>
              </a:p>
            </p:txBody>
          </p:sp>
        </mc:Choice>
        <mc:Fallback xmlns="">
          <p:sp>
            <p:nvSpPr>
              <p:cNvPr id="4" name="テキスト ボックス 3">
                <a:extLst>
                  <a:ext uri="{FF2B5EF4-FFF2-40B4-BE49-F238E27FC236}">
                    <a16:creationId xmlns:a16="http://schemas.microsoft.com/office/drawing/2014/main" id="{31DD61E1-F5BF-9DC6-EBF8-3BBBDA37CCC5}"/>
                  </a:ext>
                </a:extLst>
              </p:cNvPr>
              <p:cNvSpPr txBox="1">
                <a:spLocks noRot="1" noChangeAspect="1" noMove="1" noResize="1" noEditPoints="1" noAdjustHandles="1" noChangeArrowheads="1" noChangeShapeType="1" noTextEdit="1"/>
              </p:cNvSpPr>
              <p:nvPr/>
            </p:nvSpPr>
            <p:spPr>
              <a:xfrm>
                <a:off x="194470" y="2611216"/>
                <a:ext cx="8949529" cy="914400"/>
              </a:xfrm>
              <a:prstGeom prst="rect">
                <a:avLst/>
              </a:prstGeom>
              <a:blipFill>
                <a:blip r:embed="rId3"/>
                <a:stretch>
                  <a:fillRect l="-2979" t="-20548" r="-8085" b="-53425"/>
                </a:stretch>
              </a:blipFill>
              <a:ln>
                <a:noFill/>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B57C69B-C196-8AAA-FE54-245B8C91E2E1}"/>
              </a:ext>
            </a:extLst>
          </p:cNvPr>
          <p:cNvSpPr txBox="1"/>
          <p:nvPr/>
        </p:nvSpPr>
        <p:spPr>
          <a:xfrm>
            <a:off x="344488" y="3436045"/>
            <a:ext cx="8545512" cy="1152872"/>
          </a:xfrm>
          <a:prstGeom prst="rect">
            <a:avLst/>
          </a:prstGeom>
          <a:noFill/>
        </p:spPr>
        <p:txBody>
          <a:bodyPr wrap="none" rtlCol="0" anchor="ctr" anchorCtr="0">
            <a:noAutofit/>
          </a:bodyPr>
          <a:lstStyle/>
          <a:p>
            <a:r>
              <a:rPr kumimoji="1" lang="en-US" altLang="ja-JP" sz="1600" dirty="0">
                <a:latin typeface="Meiryo UI" panose="020B0604030504040204" pitchFamily="34" charset="-128"/>
                <a:ea typeface="Meiryo UI" panose="020B0604030504040204" pitchFamily="34" charset="-128"/>
              </a:rPr>
              <a:t>7</a:t>
            </a:r>
            <a:r>
              <a:rPr kumimoji="1" lang="ja-JP" altLang="en-US" sz="1600">
                <a:latin typeface="Meiryo UI" panose="020B0604030504040204" pitchFamily="34" charset="-128"/>
                <a:ea typeface="Meiryo UI" panose="020B0604030504040204" pitchFamily="34" charset="-128"/>
              </a:rPr>
              <a:t>量子</a:t>
            </a:r>
            <a:r>
              <a:rPr kumimoji="1" lang="en-US" altLang="ja-JP" sz="1600" dirty="0">
                <a:latin typeface="Meiryo UI" panose="020B0604030504040204" pitchFamily="34" charset="-128"/>
                <a:ea typeface="Meiryo UI" panose="020B0604030504040204" pitchFamily="34" charset="-128"/>
              </a:rPr>
              <a:t>bit</a:t>
            </a:r>
            <a:r>
              <a:rPr kumimoji="1" lang="ja-JP" altLang="en-US" sz="1600">
                <a:latin typeface="Meiryo UI" panose="020B0604030504040204" pitchFamily="34" charset="-128"/>
                <a:ea typeface="Meiryo UI" panose="020B0604030504040204" pitchFamily="34" charset="-128"/>
              </a:rPr>
              <a:t>の</a:t>
            </a:r>
            <a:r>
              <a:rPr lang="en-US" altLang="ja-JP" sz="1600" dirty="0" err="1">
                <a:latin typeface="Meiryo UI" panose="020B0604030504040204" pitchFamily="34" charset="-128"/>
                <a:ea typeface="Meiryo UI" panose="020B0604030504040204" pitchFamily="34" charset="-128"/>
              </a:rPr>
              <a:t>S</a:t>
            </a:r>
            <a:r>
              <a:rPr kumimoji="1" lang="en-US" altLang="ja-JP" sz="1600" dirty="0" err="1">
                <a:latin typeface="Meiryo UI" panose="020B0604030504040204" pitchFamily="34" charset="-128"/>
                <a:ea typeface="Meiryo UI" panose="020B0604030504040204" pitchFamily="34" charset="-128"/>
              </a:rPr>
              <a:t>teane</a:t>
            </a:r>
            <a:r>
              <a:rPr kumimoji="1" lang="ja-JP" altLang="en-US" sz="1600">
                <a:latin typeface="Meiryo UI" panose="020B0604030504040204" pitchFamily="34" charset="-128"/>
                <a:ea typeface="Meiryo UI" panose="020B0604030504040204" pitchFamily="34" charset="-128"/>
              </a:rPr>
              <a:t>符号は、</a:t>
            </a:r>
            <a:r>
              <a:rPr kumimoji="1" lang="en-US" altLang="ja-JP" sz="1600" dirty="0">
                <a:latin typeface="Meiryo UI" panose="020B0604030504040204" pitchFamily="34" charset="-128"/>
                <a:ea typeface="Meiryo UI" panose="020B0604030504040204" pitchFamily="34" charset="-128"/>
              </a:rPr>
              <a:t>X,Y,Z,H,CNOT</a:t>
            </a:r>
            <a:r>
              <a:rPr kumimoji="1" lang="ja-JP" altLang="en-US" sz="1600">
                <a:latin typeface="Meiryo UI" panose="020B0604030504040204" pitchFamily="34" charset="-128"/>
                <a:ea typeface="Meiryo UI" panose="020B0604030504040204" pitchFamily="34" charset="-128"/>
              </a:rPr>
              <a:t>などの論理ビット操作が、単純に実装できることが特徴です。</a:t>
            </a:r>
            <a:endParaRPr kumimoji="1" lang="en-US" altLang="ja-JP" sz="1600" dirty="0">
              <a:latin typeface="Meiryo UI" panose="020B0604030504040204" pitchFamily="34" charset="-128"/>
              <a:ea typeface="Meiryo UI" panose="020B0604030504040204" pitchFamily="34" charset="-128"/>
            </a:endParaRPr>
          </a:p>
          <a:p>
            <a:endParaRPr lang="en-US" altLang="ja-JP" sz="1600" dirty="0">
              <a:latin typeface="Meiryo UI" panose="020B0604030504040204" pitchFamily="34" charset="-128"/>
              <a:ea typeface="Meiryo UI" panose="020B0604030504040204" pitchFamily="34" charset="-128"/>
            </a:endParaRPr>
          </a:p>
          <a:p>
            <a:r>
              <a:rPr kumimoji="1" lang="ja-JP" altLang="en-US" sz="1600">
                <a:latin typeface="Meiryo UI" panose="020B0604030504040204" pitchFamily="34" charset="-128"/>
                <a:ea typeface="Meiryo UI" panose="020B0604030504040204" pitchFamily="34" charset="-128"/>
              </a:rPr>
              <a:t>エラーシンドロームは以下のとおりです。</a:t>
            </a:r>
            <a:endParaRPr kumimoji="1" lang="ja-JP" altLang="en-US" sz="1600" dirty="0">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47DE42-55A0-3090-781B-64A0F4731533}"/>
                  </a:ext>
                </a:extLst>
              </p:cNvPr>
              <p:cNvSpPr txBox="1"/>
              <p:nvPr/>
            </p:nvSpPr>
            <p:spPr>
              <a:xfrm>
                <a:off x="2053991" y="4609577"/>
                <a:ext cx="2480154" cy="1382255"/>
              </a:xfrm>
              <a:prstGeom prst="rect">
                <a:avLst/>
              </a:prstGeom>
              <a:noFill/>
              <a:ln>
                <a:noFill/>
              </a:ln>
            </p:spPr>
            <p:txBody>
              <a:bodyPr wrap="none" rtlCol="0" anchor="ctr" anchorCtr="0">
                <a:no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4</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5</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6</m:t>
                          </m:r>
                        </m:sub>
                      </m:sSub>
                    </m:oMath>
                  </m:oMathPara>
                </a14:m>
                <a:endParaRPr kumimoji="1" lang="en-US" altLang="ja-JP" dirty="0"/>
              </a:p>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3</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5</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6</m:t>
                          </m:r>
                        </m:sub>
                      </m:sSub>
                    </m:oMath>
                  </m:oMathPara>
                </a14:m>
                <a:endParaRPr kumimoji="1" lang="en-US" altLang="ja-JP" dirty="0"/>
              </a:p>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3</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4</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6</m:t>
                          </m:r>
                        </m:sub>
                      </m:sSub>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4447DE42-55A0-3090-781B-64A0F4731533}"/>
                  </a:ext>
                </a:extLst>
              </p:cNvPr>
              <p:cNvSpPr txBox="1">
                <a:spLocks noRot="1" noChangeAspect="1" noMove="1" noResize="1" noEditPoints="1" noAdjustHandles="1" noChangeArrowheads="1" noChangeShapeType="1" noTextEdit="1"/>
              </p:cNvSpPr>
              <p:nvPr/>
            </p:nvSpPr>
            <p:spPr>
              <a:xfrm>
                <a:off x="2053991" y="4609577"/>
                <a:ext cx="2480154" cy="1382255"/>
              </a:xfrm>
              <a:prstGeom prst="rect">
                <a:avLst/>
              </a:prstGeom>
              <a:blipFill>
                <a:blip r:embed="rId4"/>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2E40C1E-3A45-9E65-4151-E1D3F39073E5}"/>
                  </a:ext>
                </a:extLst>
              </p:cNvPr>
              <p:cNvSpPr txBox="1"/>
              <p:nvPr/>
            </p:nvSpPr>
            <p:spPr>
              <a:xfrm>
                <a:off x="4967685" y="4609577"/>
                <a:ext cx="2480154" cy="1382255"/>
              </a:xfrm>
              <a:prstGeom prst="rect">
                <a:avLst/>
              </a:prstGeom>
              <a:noFill/>
              <a:ln>
                <a:noFill/>
              </a:ln>
            </p:spPr>
            <p:txBody>
              <a:bodyPr wrap="none" rtlCol="0" anchor="ctr" anchorCtr="0">
                <a:no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0</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4</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5</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6</m:t>
                          </m:r>
                        </m:sub>
                      </m:sSub>
                    </m:oMath>
                  </m:oMathPara>
                </a14:m>
                <a:endParaRPr kumimoji="1" lang="en-US" altLang="ja-JP" dirty="0"/>
              </a:p>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3</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5</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6</m:t>
                          </m:r>
                        </m:sub>
                      </m:sSub>
                    </m:oMath>
                  </m:oMathPara>
                </a14:m>
                <a:endParaRPr kumimoji="1" lang="en-US" altLang="ja-JP" dirty="0"/>
              </a:p>
              <a:p>
                <a:pPr algn="ct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3</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4</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6</m:t>
                          </m:r>
                        </m:sub>
                      </m:sSub>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22E40C1E-3A45-9E65-4151-E1D3F39073E5}"/>
                  </a:ext>
                </a:extLst>
              </p:cNvPr>
              <p:cNvSpPr txBox="1">
                <a:spLocks noRot="1" noChangeAspect="1" noMove="1" noResize="1" noEditPoints="1" noAdjustHandles="1" noChangeArrowheads="1" noChangeShapeType="1" noTextEdit="1"/>
              </p:cNvSpPr>
              <p:nvPr/>
            </p:nvSpPr>
            <p:spPr>
              <a:xfrm>
                <a:off x="4967685" y="4609577"/>
                <a:ext cx="2480154" cy="1382255"/>
              </a:xfrm>
              <a:prstGeom prst="rect">
                <a:avLst/>
              </a:prstGeom>
              <a:blipFill>
                <a:blip r:embed="rId5"/>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392251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A49B5-CEB0-65D7-9B44-F232226892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37F4BB6-3421-758D-9E10-9EDFD3F93476}"/>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3. T</a:t>
            </a:r>
            <a:r>
              <a:rPr lang="ja-JP" altLang="en-US">
                <a:latin typeface="Meiryo UI" panose="020B0604030504040204" pitchFamily="50" charset="-128"/>
                <a:ea typeface="Meiryo UI" panose="020B0604030504040204" pitchFamily="50" charset="-128"/>
              </a:rPr>
              <a:t>ゲートの実装</a:t>
            </a:r>
            <a:endParaRPr kumimoji="1" lang="ja-JP" altLang="en-US" dirty="0"/>
          </a:p>
        </p:txBody>
      </p:sp>
      <mc:AlternateContent xmlns:mc="http://schemas.openxmlformats.org/markup-compatibility/2006" xmlns:a14="http://schemas.microsoft.com/office/drawing/2010/main">
        <mc:Choice Requires="a14">
          <p:sp>
            <p:nvSpPr>
              <p:cNvPr id="5" name="コンテンツ プレースホルダー 5">
                <a:extLst>
                  <a:ext uri="{FF2B5EF4-FFF2-40B4-BE49-F238E27FC236}">
                    <a16:creationId xmlns:a16="http://schemas.microsoft.com/office/drawing/2014/main" id="{68518E1F-CD7C-A91F-5A57-BB0D3AFBBC11}"/>
                  </a:ext>
                </a:extLst>
              </p:cNvPr>
              <p:cNvSpPr txBox="1">
                <a:spLocks/>
              </p:cNvSpPr>
              <p:nvPr/>
            </p:nvSpPr>
            <p:spPr>
              <a:xfrm>
                <a:off x="194471" y="980728"/>
                <a:ext cx="9546429" cy="1223853"/>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直接論理量子ビットに</a:t>
                </a:r>
                <a:r>
                  <a:rPr lang="en-US" altLang="ja-JP" sz="1600" dirty="0">
                    <a:latin typeface="Meiryo UI" panose="020B0604030504040204" pitchFamily="50" charset="-128"/>
                    <a:ea typeface="Meiryo UI" panose="020B0604030504040204" pitchFamily="50" charset="-128"/>
                  </a:rPr>
                  <a:t>T</a:t>
                </a:r>
                <a:r>
                  <a:rPr lang="ja-JP" altLang="en-US" sz="1600">
                    <a:latin typeface="Meiryo UI" panose="020B0604030504040204" pitchFamily="50" charset="-128"/>
                    <a:ea typeface="Meiryo UI" panose="020B0604030504040204" pitchFamily="50" charset="-128"/>
                  </a:rPr>
                  <a:t>ゲートを作用させることは難しいため、以下のような回路を利用して、間接的に</a:t>
                </a:r>
                <a:r>
                  <a:rPr lang="en-US" altLang="ja-JP" sz="1600" dirty="0">
                    <a:latin typeface="Meiryo UI" panose="020B0604030504040204" pitchFamily="50" charset="-128"/>
                    <a:ea typeface="Meiryo UI" panose="020B0604030504040204" pitchFamily="50" charset="-128"/>
                  </a:rPr>
                  <a:t>T</a:t>
                </a:r>
                <a:r>
                  <a:rPr lang="ja-JP" altLang="en-US" sz="1600">
                    <a:latin typeface="Meiryo UI" panose="020B0604030504040204" pitchFamily="50" charset="-128"/>
                    <a:ea typeface="Meiryo UI" panose="020B0604030504040204" pitchFamily="50" charset="-128"/>
                  </a:rPr>
                  <a:t>ゲートを作用させます。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直接的に</a:t>
                </a:r>
                <a14:m>
                  <m:oMath xmlns:m="http://schemas.openxmlformats.org/officeDocument/2006/math">
                    <m:d>
                      <m:dPr>
                        <m:begChr m:val="|"/>
                        <m:endChr m:val=""/>
                        <m:ctrlPr>
                          <a:rPr lang="en-US" altLang="ja-JP" sz="1600" i="1">
                            <a:latin typeface="Cambria Math" panose="02040503050406030204" pitchFamily="18" charset="0"/>
                          </a:rPr>
                        </m:ctrlPr>
                      </m:dPr>
                      <m:e>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𝜓</m:t>
                            </m:r>
                          </m:e>
                        </m:d>
                      </m:e>
                    </m:d>
                  </m:oMath>
                </a14:m>
                <a:r>
                  <a:rPr lang="ja-JP" altLang="en-US" sz="160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T</a:t>
                </a:r>
                <a:r>
                  <a:rPr lang="ja-JP" altLang="en-US" sz="1600">
                    <a:latin typeface="Meiryo UI" panose="020B0604030504040204" pitchFamily="50" charset="-128"/>
                    <a:ea typeface="Meiryo UI" panose="020B0604030504040204" pitchFamily="50" charset="-128"/>
                  </a:rPr>
                  <a:t>ゲートを作用させずに、</a:t>
                </a:r>
                <a:r>
                  <a:rPr lang="en-US" altLang="ja-JP" sz="1600" dirty="0"/>
                  <a:t> </a:t>
                </a:r>
                <a14:m>
                  <m:oMath xmlns:m="http://schemas.openxmlformats.org/officeDocument/2006/math">
                    <m:r>
                      <a:rPr lang="en-US" altLang="ja-JP" sz="1600" i="1">
                        <a:latin typeface="Cambria Math" panose="02040503050406030204" pitchFamily="18" charset="0"/>
                      </a:rPr>
                      <m:t>𝑇</m:t>
                    </m:r>
                    <m:d>
                      <m:dPr>
                        <m:begChr m:val="|"/>
                        <m:endChr m:val=""/>
                        <m:ctrlPr>
                          <a:rPr lang="en-US" altLang="ja-JP" sz="1600" i="1">
                            <a:latin typeface="Cambria Math" panose="02040503050406030204" pitchFamily="18" charset="0"/>
                          </a:rPr>
                        </m:ctrlPr>
                      </m:dPr>
                      <m:e>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𝜓</m:t>
                            </m:r>
                          </m:e>
                        </m:d>
                      </m:e>
                    </m:d>
                  </m:oMath>
                </a14:m>
                <a:r>
                  <a:rPr lang="ja-JP" altLang="en-US" sz="1600">
                    <a:latin typeface="Meiryo UI" panose="020B0604030504040204" pitchFamily="50" charset="-128"/>
                    <a:ea typeface="Meiryo UI" panose="020B0604030504040204" pitchFamily="50" charset="-128"/>
                  </a:rPr>
                  <a:t>を作ることができます。量子ゲートテレポーテーションなどと呼ばれます。</a:t>
                </a:r>
                <a:endParaRPr lang="ja-JP" altLang="en-US" sz="1600" dirty="0"/>
              </a:p>
            </p:txBody>
          </p:sp>
        </mc:Choice>
        <mc:Fallback xmlns="">
          <p:sp>
            <p:nvSpPr>
              <p:cNvPr id="5" name="コンテンツ プレースホルダー 5">
                <a:extLst>
                  <a:ext uri="{FF2B5EF4-FFF2-40B4-BE49-F238E27FC236}">
                    <a16:creationId xmlns:a16="http://schemas.microsoft.com/office/drawing/2014/main" id="{68518E1F-CD7C-A91F-5A57-BB0D3AFBBC11}"/>
                  </a:ext>
                </a:extLst>
              </p:cNvPr>
              <p:cNvSpPr txBox="1">
                <a:spLocks noRot="1" noChangeAspect="1" noMove="1" noResize="1" noEditPoints="1" noAdjustHandles="1" noChangeArrowheads="1" noChangeShapeType="1" noTextEdit="1"/>
              </p:cNvSpPr>
              <p:nvPr/>
            </p:nvSpPr>
            <p:spPr>
              <a:xfrm>
                <a:off x="194471" y="980728"/>
                <a:ext cx="9546429" cy="1223853"/>
              </a:xfrm>
              <a:prstGeom prst="rect">
                <a:avLst/>
              </a:prstGeom>
              <a:blipFill>
                <a:blip r:embed="rId2"/>
                <a:stretch>
                  <a:fillRect l="-398" r="-133" b="-35354"/>
                </a:stretch>
              </a:blipFill>
              <a:ln>
                <a:solidFill>
                  <a:schemeClr val="bg1">
                    <a:lumMod val="50000"/>
                  </a:schemeClr>
                </a:solidFill>
              </a:ln>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239D2F1F-F9AF-06DE-4CEE-10099868EED2}"/>
              </a:ext>
            </a:extLst>
          </p:cNvPr>
          <p:cNvCxnSpPr>
            <a:cxnSpLocks/>
          </p:cNvCxnSpPr>
          <p:nvPr/>
        </p:nvCxnSpPr>
        <p:spPr>
          <a:xfrm>
            <a:off x="1958700" y="3633875"/>
            <a:ext cx="5293871" cy="0"/>
          </a:xfrm>
          <a:prstGeom prst="line">
            <a:avLst/>
          </a:prstGeom>
          <a:ln w="19050"/>
        </p:spPr>
        <p:style>
          <a:lnRef idx="1">
            <a:schemeClr val="dk1"/>
          </a:lnRef>
          <a:fillRef idx="0">
            <a:schemeClr val="dk1"/>
          </a:fillRef>
          <a:effectRef idx="0">
            <a:schemeClr val="dk1"/>
          </a:effectRef>
          <a:fontRef idx="minor">
            <a:schemeClr val="tx1"/>
          </a:fontRef>
        </p:style>
      </p:cxnSp>
      <p:sp>
        <p:nvSpPr>
          <p:cNvPr id="17" name="正方形/長方形 16">
            <a:extLst>
              <a:ext uri="{FF2B5EF4-FFF2-40B4-BE49-F238E27FC236}">
                <a16:creationId xmlns:a16="http://schemas.microsoft.com/office/drawing/2014/main" id="{289DDCF1-B663-A329-8ECF-8A52E6F08A4F}"/>
              </a:ext>
            </a:extLst>
          </p:cNvPr>
          <p:cNvSpPr/>
          <p:nvPr/>
        </p:nvSpPr>
        <p:spPr>
          <a:xfrm>
            <a:off x="2678700" y="3345858"/>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1AC9DEF-9F49-E419-A97E-9282DA937BD3}"/>
                  </a:ext>
                </a:extLst>
              </p:cNvPr>
              <p:cNvSpPr txBox="1"/>
              <p:nvPr/>
            </p:nvSpPr>
            <p:spPr>
              <a:xfrm>
                <a:off x="1277013" y="3176006"/>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0</m:t>
                              </m:r>
                            </m:e>
                          </m:d>
                        </m:e>
                      </m:d>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81AC9DEF-9F49-E419-A97E-9282DA937BD3}"/>
                  </a:ext>
                </a:extLst>
              </p:cNvPr>
              <p:cNvSpPr txBox="1">
                <a:spLocks noRot="1" noChangeAspect="1" noMove="1" noResize="1" noEditPoints="1" noAdjustHandles="1" noChangeArrowheads="1" noChangeShapeType="1" noTextEdit="1"/>
              </p:cNvSpPr>
              <p:nvPr/>
            </p:nvSpPr>
            <p:spPr>
              <a:xfrm>
                <a:off x="1277013" y="3176006"/>
                <a:ext cx="914400" cy="914400"/>
              </a:xfrm>
              <a:prstGeom prst="rect">
                <a:avLst/>
              </a:prstGeom>
              <a:blipFill>
                <a:blip r:embed="rId3"/>
                <a:stretch>
                  <a:fillRect l="-13699" t="-15068" b="-39726"/>
                </a:stretch>
              </a:blipFill>
              <a:ln>
                <a:noFill/>
              </a:ln>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673F7C7C-FB16-9CC7-E0BA-F8D8D80BA925}"/>
              </a:ext>
            </a:extLst>
          </p:cNvPr>
          <p:cNvSpPr/>
          <p:nvPr/>
        </p:nvSpPr>
        <p:spPr>
          <a:xfrm>
            <a:off x="3668700" y="3345858"/>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T</a:t>
            </a:r>
            <a:endParaRPr kumimoji="1" lang="ja-JP" altLang="en-US">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DBBC90-301B-E3A2-53D9-CA6BCB1409E1}"/>
                  </a:ext>
                </a:extLst>
              </p:cNvPr>
              <p:cNvSpPr txBox="1"/>
              <p:nvPr/>
            </p:nvSpPr>
            <p:spPr>
              <a:xfrm>
                <a:off x="1277013" y="4091075"/>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𝜓</m:t>
                              </m:r>
                            </m:e>
                          </m:d>
                        </m:e>
                      </m:d>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09DBBC90-301B-E3A2-53D9-CA6BCB1409E1}"/>
                  </a:ext>
                </a:extLst>
              </p:cNvPr>
              <p:cNvSpPr txBox="1">
                <a:spLocks noRot="1" noChangeAspect="1" noMove="1" noResize="1" noEditPoints="1" noAdjustHandles="1" noChangeArrowheads="1" noChangeShapeType="1" noTextEdit="1"/>
              </p:cNvSpPr>
              <p:nvPr/>
            </p:nvSpPr>
            <p:spPr>
              <a:xfrm>
                <a:off x="1277013" y="4091075"/>
                <a:ext cx="914400" cy="914400"/>
              </a:xfrm>
              <a:prstGeom prst="rect">
                <a:avLst/>
              </a:prstGeom>
              <a:blipFill>
                <a:blip r:embed="rId4"/>
                <a:stretch>
                  <a:fillRect l="-15068" t="-15068" b="-39726"/>
                </a:stretch>
              </a:blipFill>
              <a:ln>
                <a:noFill/>
              </a:ln>
            </p:spPr>
            <p:txBody>
              <a:bodyPr/>
              <a:lstStyle/>
              <a:p>
                <a:r>
                  <a:rPr lang="ja-JP" altLang="en-US">
                    <a:noFill/>
                  </a:rPr>
                  <a:t> </a:t>
                </a:r>
              </a:p>
            </p:txBody>
          </p:sp>
        </mc:Fallback>
      </mc:AlternateContent>
      <p:cxnSp>
        <p:nvCxnSpPr>
          <p:cNvPr id="22" name="直線コネクタ 21">
            <a:extLst>
              <a:ext uri="{FF2B5EF4-FFF2-40B4-BE49-F238E27FC236}">
                <a16:creationId xmlns:a16="http://schemas.microsoft.com/office/drawing/2014/main" id="{3788511E-539B-CAA7-73A9-2DB0E279EBE2}"/>
              </a:ext>
            </a:extLst>
          </p:cNvPr>
          <p:cNvCxnSpPr>
            <a:cxnSpLocks/>
          </p:cNvCxnSpPr>
          <p:nvPr/>
        </p:nvCxnSpPr>
        <p:spPr>
          <a:xfrm>
            <a:off x="1958700" y="4575414"/>
            <a:ext cx="3958805" cy="0"/>
          </a:xfrm>
          <a:prstGeom prst="line">
            <a:avLst/>
          </a:prstGeom>
          <a:ln w="19050"/>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5CAAAA2C-177D-451C-42E5-4C391F69C0F2}"/>
              </a:ext>
            </a:extLst>
          </p:cNvPr>
          <p:cNvSpPr>
            <a:spLocks noChangeAspect="1"/>
          </p:cNvSpPr>
          <p:nvPr/>
        </p:nvSpPr>
        <p:spPr>
          <a:xfrm>
            <a:off x="4890387" y="3561058"/>
            <a:ext cx="144000" cy="1440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B1F717BC-EEC9-F831-9C38-F31060A25FEB}"/>
              </a:ext>
            </a:extLst>
          </p:cNvPr>
          <p:cNvSpPr>
            <a:spLocks noChangeAspect="1"/>
          </p:cNvSpPr>
          <p:nvPr/>
        </p:nvSpPr>
        <p:spPr>
          <a:xfrm>
            <a:off x="4852587" y="4472982"/>
            <a:ext cx="219600" cy="2196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BA7AB574-CDB8-27FA-1AF1-483828896A93}"/>
              </a:ext>
            </a:extLst>
          </p:cNvPr>
          <p:cNvCxnSpPr>
            <a:cxnSpLocks/>
            <a:stCxn id="23" idx="4"/>
            <a:endCxn id="24" idx="4"/>
          </p:cNvCxnSpPr>
          <p:nvPr/>
        </p:nvCxnSpPr>
        <p:spPr>
          <a:xfrm>
            <a:off x="4962387" y="3705058"/>
            <a:ext cx="0" cy="987524"/>
          </a:xfrm>
          <a:prstGeom prst="line">
            <a:avLst/>
          </a:prstGeom>
          <a:ln w="19050"/>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C458EBA9-9AD3-1C1C-6B00-EF54700395AC}"/>
              </a:ext>
            </a:extLst>
          </p:cNvPr>
          <p:cNvSpPr/>
          <p:nvPr/>
        </p:nvSpPr>
        <p:spPr>
          <a:xfrm>
            <a:off x="5917505" y="4248924"/>
            <a:ext cx="834025" cy="62370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弧 31">
            <a:extLst>
              <a:ext uri="{FF2B5EF4-FFF2-40B4-BE49-F238E27FC236}">
                <a16:creationId xmlns:a16="http://schemas.microsoft.com/office/drawing/2014/main" id="{45AC426A-6FD8-9B57-537C-2F22CF291490}"/>
              </a:ext>
            </a:extLst>
          </p:cNvPr>
          <p:cNvSpPr/>
          <p:nvPr/>
        </p:nvSpPr>
        <p:spPr>
          <a:xfrm>
            <a:off x="6002252" y="4472982"/>
            <a:ext cx="643884" cy="499851"/>
          </a:xfrm>
          <a:prstGeom prst="arc">
            <a:avLst>
              <a:gd name="adj1" fmla="val 11006992"/>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5E0147B1-008B-D259-6828-378760295332}"/>
              </a:ext>
            </a:extLst>
          </p:cNvPr>
          <p:cNvCxnSpPr/>
          <p:nvPr/>
        </p:nvCxnSpPr>
        <p:spPr>
          <a:xfrm flipV="1">
            <a:off x="6338171" y="4359058"/>
            <a:ext cx="300624" cy="333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37CE310B-A83A-86F6-2864-8AA1A3ECF4A9}"/>
              </a:ext>
            </a:extLst>
          </p:cNvPr>
          <p:cNvSpPr/>
          <p:nvPr/>
        </p:nvSpPr>
        <p:spPr>
          <a:xfrm>
            <a:off x="6048645" y="3363058"/>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SX</a:t>
            </a:r>
            <a:endParaRPr kumimoji="1" lang="ja-JP" altLang="en-US">
              <a:solidFill>
                <a:schemeClr val="tx1"/>
              </a:solidFill>
              <a:latin typeface="Meiryo UI" panose="020B0604030504040204" pitchFamily="34" charset="-128"/>
              <a:ea typeface="Meiryo UI" panose="020B0604030504040204" pitchFamily="34" charset="-128"/>
            </a:endParaRPr>
          </a:p>
        </p:txBody>
      </p:sp>
      <p:cxnSp>
        <p:nvCxnSpPr>
          <p:cNvPr id="37" name="直線コネクタ 36">
            <a:extLst>
              <a:ext uri="{FF2B5EF4-FFF2-40B4-BE49-F238E27FC236}">
                <a16:creationId xmlns:a16="http://schemas.microsoft.com/office/drawing/2014/main" id="{5E63F2BE-8D79-60B6-2140-C7CCB6A6C133}"/>
              </a:ext>
            </a:extLst>
          </p:cNvPr>
          <p:cNvCxnSpPr>
            <a:cxnSpLocks/>
          </p:cNvCxnSpPr>
          <p:nvPr/>
        </p:nvCxnSpPr>
        <p:spPr>
          <a:xfrm>
            <a:off x="6237962" y="3903058"/>
            <a:ext cx="0" cy="3458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E0155E6-955F-AC3A-EDF4-07C4ECA7A65D}"/>
              </a:ext>
            </a:extLst>
          </p:cNvPr>
          <p:cNvCxnSpPr>
            <a:cxnSpLocks/>
          </p:cNvCxnSpPr>
          <p:nvPr/>
        </p:nvCxnSpPr>
        <p:spPr>
          <a:xfrm>
            <a:off x="6390362" y="3892620"/>
            <a:ext cx="0" cy="3458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4EBA59-E4F6-0416-D965-4320C0A01809}"/>
                  </a:ext>
                </a:extLst>
              </p:cNvPr>
              <p:cNvSpPr txBox="1"/>
              <p:nvPr/>
            </p:nvSpPr>
            <p:spPr>
              <a:xfrm>
                <a:off x="7172215" y="3151153"/>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𝜓</m:t>
                              </m:r>
                            </m:e>
                          </m:d>
                        </m:e>
                      </m:d>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604EBA59-E4F6-0416-D965-4320C0A01809}"/>
                  </a:ext>
                </a:extLst>
              </p:cNvPr>
              <p:cNvSpPr txBox="1">
                <a:spLocks noRot="1" noChangeAspect="1" noMove="1" noResize="1" noEditPoints="1" noAdjustHandles="1" noChangeArrowheads="1" noChangeShapeType="1" noTextEdit="1"/>
              </p:cNvSpPr>
              <p:nvPr/>
            </p:nvSpPr>
            <p:spPr>
              <a:xfrm>
                <a:off x="7172215" y="3151153"/>
                <a:ext cx="914400" cy="914400"/>
              </a:xfrm>
              <a:prstGeom prst="rect">
                <a:avLst/>
              </a:prstGeom>
              <a:blipFill>
                <a:blip r:embed="rId5"/>
                <a:stretch>
                  <a:fillRect l="-6849" t="-15068" r="-8219" b="-39726"/>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F33FE34-A4AC-B72F-0723-FFB825780617}"/>
                  </a:ext>
                </a:extLst>
              </p:cNvPr>
              <p:cNvSpPr txBox="1"/>
              <p:nvPr/>
            </p:nvSpPr>
            <p:spPr>
              <a:xfrm>
                <a:off x="194467" y="5586608"/>
                <a:ext cx="9546428" cy="914400"/>
              </a:xfrm>
              <a:prstGeom prst="rect">
                <a:avLst/>
              </a:prstGeom>
              <a:noFill/>
            </p:spPr>
            <p:txBody>
              <a:bodyPr wrap="none" rtlCol="0" anchor="ctr" anchorCtr="0">
                <a:noAutofit/>
              </a:bodyPr>
              <a:lstStyle/>
              <a:p>
                <a:r>
                  <a:rPr lang="en-US" altLang="ja-JP" dirty="0">
                    <a:latin typeface="Meiryo UI" panose="020B0604030504040204" pitchFamily="34" charset="-128"/>
                    <a:ea typeface="Meiryo UI" panose="020B0604030504040204" pitchFamily="34" charset="-128"/>
                  </a:rPr>
                  <a:t>SX</a:t>
                </a:r>
                <a:r>
                  <a:rPr lang="ja-JP" altLang="en-US">
                    <a:latin typeface="Meiryo UI" panose="020B0604030504040204" pitchFamily="34" charset="-128"/>
                    <a:ea typeface="Meiryo UI" panose="020B0604030504040204" pitchFamily="34" charset="-128"/>
                  </a:rPr>
                  <a:t>ゲート：</a:t>
                </a:r>
                <a14:m>
                  <m:oMath xmlns:m="http://schemas.openxmlformats.org/officeDocument/2006/math">
                    <m:rad>
                      <m:radPr>
                        <m:degHide m:val="on"/>
                        <m:ctrlPr>
                          <a:rPr lang="ja-JP" altLang="en-US" i="1" smtClean="0">
                            <a:latin typeface="Cambria Math" panose="02040503050406030204" pitchFamily="18" charset="0"/>
                            <a:ea typeface="Meiryo UI" panose="020B0604030504040204" pitchFamily="34" charset="-128"/>
                          </a:rPr>
                        </m:ctrlPr>
                      </m:radPr>
                      <m:deg/>
                      <m:e>
                        <m:r>
                          <a:rPr lang="en-US" altLang="ja-JP" b="0" i="1" smtClean="0">
                            <a:latin typeface="Cambria Math" panose="02040503050406030204" pitchFamily="18" charset="0"/>
                            <a:ea typeface="Meiryo UI" panose="020B0604030504040204" pitchFamily="34" charset="-128"/>
                          </a:rPr>
                          <m:t>𝑋</m:t>
                        </m:r>
                      </m:e>
                    </m:rad>
                  </m:oMath>
                </a14:m>
                <a:r>
                  <a:rPr kumimoji="1" lang="ja-JP" altLang="en-US">
                    <a:latin typeface="Meiryo UI" panose="020B0604030504040204" pitchFamily="34" charset="-128"/>
                    <a:ea typeface="Meiryo UI" panose="020B0604030504040204" pitchFamily="34" charset="-128"/>
                  </a:rPr>
                  <a:t>ゲートとも呼ばれる。</a:t>
                </a:r>
                <a:r>
                  <a:rPr kumimoji="1" lang="en-US" altLang="ja-JP" dirty="0">
                    <a:latin typeface="Meiryo UI" panose="020B0604030504040204" pitchFamily="34" charset="-128"/>
                    <a:ea typeface="Meiryo UI" panose="020B0604030504040204" pitchFamily="34" charset="-128"/>
                  </a:rPr>
                  <a:t>X</a:t>
                </a:r>
                <a:r>
                  <a:rPr lang="ja-JP" altLang="en-US">
                    <a:latin typeface="Meiryo UI" panose="020B0604030504040204" pitchFamily="34" charset="-128"/>
                    <a:ea typeface="Meiryo UI" panose="020B0604030504040204" pitchFamily="34" charset="-128"/>
                  </a:rPr>
                  <a:t>軸周り</a:t>
                </a:r>
                <a:r>
                  <a:rPr kumimoji="1" lang="ja-JP" altLang="en-US">
                    <a:latin typeface="Meiryo UI" panose="020B0604030504040204" pitchFamily="34" charset="-128"/>
                    <a:ea typeface="Meiryo UI" panose="020B0604030504040204" pitchFamily="34" charset="-128"/>
                  </a:rPr>
                  <a:t>の</a:t>
                </a:r>
                <a14:m>
                  <m:oMath xmlns:m="http://schemas.openxmlformats.org/officeDocument/2006/math">
                    <m:r>
                      <a:rPr kumimoji="1" lang="en-US" altLang="ja-JP" b="0" i="1" smtClean="0">
                        <a:latin typeface="Cambria Math" panose="02040503050406030204" pitchFamily="18" charset="0"/>
                        <a:ea typeface="Meiryo UI" panose="020B0604030504040204" pitchFamily="34" charset="-128"/>
                      </a:rPr>
                      <m:t>𝜋</m:t>
                    </m:r>
                    <m:r>
                      <a:rPr kumimoji="1" lang="en-US" altLang="ja-JP" b="0" i="1" smtClean="0">
                        <a:latin typeface="Cambria Math" panose="02040503050406030204" pitchFamily="18" charset="0"/>
                        <a:ea typeface="Meiryo UI" panose="020B0604030504040204" pitchFamily="34" charset="-128"/>
                      </a:rPr>
                      <m:t>/2</m:t>
                    </m:r>
                  </m:oMath>
                </a14:m>
                <a:r>
                  <a:rPr kumimoji="1" lang="ja-JP" altLang="en-US">
                    <a:latin typeface="Meiryo UI" panose="020B0604030504040204" pitchFamily="34" charset="-128"/>
                    <a:ea typeface="Meiryo UI" panose="020B0604030504040204" pitchFamily="34" charset="-128"/>
                  </a:rPr>
                  <a:t>回転で、</a:t>
                </a:r>
                <a:r>
                  <a:rPr kumimoji="1" lang="en-US" altLang="ja-JP" dirty="0">
                    <a:latin typeface="Meiryo UI" panose="020B0604030504040204" pitchFamily="34" charset="-128"/>
                    <a:ea typeface="Meiryo UI" panose="020B0604030504040204" pitchFamily="34" charset="-128"/>
                  </a:rPr>
                  <a:t>2</a:t>
                </a:r>
                <a:r>
                  <a:rPr kumimoji="1" lang="ja-JP" altLang="en-US">
                    <a:latin typeface="Meiryo UI" panose="020B0604030504040204" pitchFamily="34" charset="-128"/>
                    <a:ea typeface="Meiryo UI" panose="020B0604030504040204" pitchFamily="34" charset="-128"/>
                  </a:rPr>
                  <a:t>回作用させると</a:t>
                </a:r>
                <a:r>
                  <a:rPr kumimoji="1" lang="en-US" altLang="ja-JP" dirty="0">
                    <a:latin typeface="Meiryo UI" panose="020B0604030504040204" pitchFamily="34" charset="-128"/>
                    <a:ea typeface="Meiryo UI" panose="020B0604030504040204" pitchFamily="34" charset="-128"/>
                  </a:rPr>
                  <a:t>X</a:t>
                </a:r>
                <a:r>
                  <a:rPr kumimoji="1" lang="ja-JP" altLang="en-US">
                    <a:latin typeface="Meiryo UI" panose="020B0604030504040204" pitchFamily="34" charset="-128"/>
                    <a:ea typeface="Meiryo UI" panose="020B0604030504040204" pitchFamily="34" charset="-128"/>
                  </a:rPr>
                  <a:t>ゲートと等価になる。</a:t>
                </a:r>
                <a:endParaRPr kumimoji="1" lang="en-US" altLang="ja-JP" dirty="0">
                  <a:latin typeface="Meiryo UI" panose="020B0604030504040204" pitchFamily="34" charset="-128"/>
                  <a:ea typeface="Meiryo UI" panose="020B0604030504040204" pitchFamily="34" charset="-128"/>
                </a:endParaRPr>
              </a:p>
            </p:txBody>
          </p:sp>
        </mc:Choice>
        <mc:Fallback xmlns="">
          <p:sp>
            <p:nvSpPr>
              <p:cNvPr id="43" name="テキスト ボックス 42">
                <a:extLst>
                  <a:ext uri="{FF2B5EF4-FFF2-40B4-BE49-F238E27FC236}">
                    <a16:creationId xmlns:a16="http://schemas.microsoft.com/office/drawing/2014/main" id="{2F33FE34-A4AC-B72F-0723-FFB825780617}"/>
                  </a:ext>
                </a:extLst>
              </p:cNvPr>
              <p:cNvSpPr txBox="1">
                <a:spLocks noRot="1" noChangeAspect="1" noMove="1" noResize="1" noEditPoints="1" noAdjustHandles="1" noChangeArrowheads="1" noChangeShapeType="1" noTextEdit="1"/>
              </p:cNvSpPr>
              <p:nvPr/>
            </p:nvSpPr>
            <p:spPr>
              <a:xfrm>
                <a:off x="194467" y="5586608"/>
                <a:ext cx="9546428" cy="914400"/>
              </a:xfrm>
              <a:prstGeom prst="rect">
                <a:avLst/>
              </a:prstGeom>
              <a:blipFill>
                <a:blip r:embed="rId6"/>
                <a:stretch>
                  <a:fillRect l="-5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906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1959-7B8C-5935-C18B-26AEC5AB9A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D45B0B-7817-DAC8-F407-F7C9153E6323}"/>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3. T</a:t>
            </a:r>
            <a:r>
              <a:rPr lang="ja-JP" altLang="en-US">
                <a:latin typeface="Meiryo UI" panose="020B0604030504040204" pitchFamily="50" charset="-128"/>
                <a:ea typeface="Meiryo UI" panose="020B0604030504040204" pitchFamily="50" charset="-128"/>
              </a:rPr>
              <a:t>ゲートの実装</a:t>
            </a:r>
            <a:endParaRPr kumimoji="1" lang="ja-JP" altLang="en-US" dirty="0"/>
          </a:p>
        </p:txBody>
      </p:sp>
      <p:sp>
        <p:nvSpPr>
          <p:cNvPr id="5" name="コンテンツ プレースホルダー 5">
            <a:extLst>
              <a:ext uri="{FF2B5EF4-FFF2-40B4-BE49-F238E27FC236}">
                <a16:creationId xmlns:a16="http://schemas.microsoft.com/office/drawing/2014/main" id="{1A3518DF-8FF3-065D-51A5-96CE60FDDC10}"/>
              </a:ext>
            </a:extLst>
          </p:cNvPr>
          <p:cNvSpPr txBox="1">
            <a:spLocks/>
          </p:cNvSpPr>
          <p:nvPr/>
        </p:nvSpPr>
        <p:spPr>
          <a:xfrm>
            <a:off x="194471" y="980728"/>
            <a:ext cx="9546429" cy="1223853"/>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この回路でも、論理量子ビット版を考えると、結局論理</a:t>
            </a:r>
            <a:r>
              <a:rPr lang="en-US" altLang="ja-JP" sz="1600" dirty="0">
                <a:latin typeface="Meiryo UI" panose="020B0604030504040204" pitchFamily="50" charset="-128"/>
                <a:ea typeface="Meiryo UI" panose="020B0604030504040204" pitchFamily="50" charset="-128"/>
              </a:rPr>
              <a:t>T</a:t>
            </a:r>
            <a:r>
              <a:rPr lang="ja-JP" altLang="en-US" sz="1600">
                <a:latin typeface="Meiryo UI" panose="020B0604030504040204" pitchFamily="50" charset="-128"/>
                <a:ea typeface="Meiryo UI" panose="020B0604030504040204" pitchFamily="50" charset="-128"/>
              </a:rPr>
              <a:t>ゲートが必要なように見える。</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実際には、この部分は</a:t>
            </a:r>
            <a:r>
              <a:rPr lang="ja-JP" altLang="en-US" sz="1600">
                <a:solidFill>
                  <a:srgbClr val="0000FF"/>
                </a:solidFill>
                <a:latin typeface="Meiryo UI" panose="020B0604030504040204" pitchFamily="50" charset="-128"/>
                <a:ea typeface="Meiryo UI" panose="020B0604030504040204" pitchFamily="50" charset="-128"/>
              </a:rPr>
              <a:t>魔法状態蒸留</a:t>
            </a:r>
            <a:r>
              <a:rPr lang="ja-JP" altLang="en-US" sz="1600">
                <a:latin typeface="Meiryo UI" panose="020B0604030504040204" pitchFamily="50" charset="-128"/>
                <a:ea typeface="Meiryo UI" panose="020B0604030504040204" pitchFamily="50" charset="-128"/>
              </a:rPr>
              <a:t>と呼ばれる別の手順を使って作成する。</a:t>
            </a:r>
            <a:endParaRPr lang="ja-JP" altLang="en-US" sz="1600" dirty="0"/>
          </a:p>
        </p:txBody>
      </p:sp>
      <p:cxnSp>
        <p:nvCxnSpPr>
          <p:cNvPr id="9" name="直線コネクタ 8">
            <a:extLst>
              <a:ext uri="{FF2B5EF4-FFF2-40B4-BE49-F238E27FC236}">
                <a16:creationId xmlns:a16="http://schemas.microsoft.com/office/drawing/2014/main" id="{392F4252-8BA6-23D1-C293-46D9B816ECD1}"/>
              </a:ext>
            </a:extLst>
          </p:cNvPr>
          <p:cNvCxnSpPr>
            <a:cxnSpLocks/>
          </p:cNvCxnSpPr>
          <p:nvPr/>
        </p:nvCxnSpPr>
        <p:spPr>
          <a:xfrm>
            <a:off x="1958700" y="3633875"/>
            <a:ext cx="5293871" cy="0"/>
          </a:xfrm>
          <a:prstGeom prst="line">
            <a:avLst/>
          </a:prstGeom>
          <a:ln w="19050"/>
        </p:spPr>
        <p:style>
          <a:lnRef idx="1">
            <a:schemeClr val="dk1"/>
          </a:lnRef>
          <a:fillRef idx="0">
            <a:schemeClr val="dk1"/>
          </a:fillRef>
          <a:effectRef idx="0">
            <a:schemeClr val="dk1"/>
          </a:effectRef>
          <a:fontRef idx="minor">
            <a:schemeClr val="tx1"/>
          </a:fontRef>
        </p:style>
      </p:cxnSp>
      <p:sp>
        <p:nvSpPr>
          <p:cNvPr id="17" name="正方形/長方形 16">
            <a:extLst>
              <a:ext uri="{FF2B5EF4-FFF2-40B4-BE49-F238E27FC236}">
                <a16:creationId xmlns:a16="http://schemas.microsoft.com/office/drawing/2014/main" id="{6BF938A0-9164-82DC-908B-C2134BDF50D1}"/>
              </a:ext>
            </a:extLst>
          </p:cNvPr>
          <p:cNvSpPr/>
          <p:nvPr/>
        </p:nvSpPr>
        <p:spPr>
          <a:xfrm>
            <a:off x="2678700" y="3345858"/>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933A070-CC1E-AFC3-81E2-EA98FB6B01F9}"/>
                  </a:ext>
                </a:extLst>
              </p:cNvPr>
              <p:cNvSpPr txBox="1"/>
              <p:nvPr/>
            </p:nvSpPr>
            <p:spPr>
              <a:xfrm>
                <a:off x="1277013" y="3176006"/>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0</m:t>
                                  </m:r>
                                </m:e>
                                <m:sub>
                                  <m:r>
                                    <a:rPr kumimoji="1" lang="en-US" altLang="ja-JP" b="0" i="1" smtClean="0">
                                      <a:latin typeface="Cambria Math" panose="02040503050406030204" pitchFamily="18" charset="0"/>
                                    </a:rPr>
                                    <m:t>𝐿</m:t>
                                  </m:r>
                                </m:sub>
                              </m:sSub>
                            </m:e>
                          </m:d>
                        </m:e>
                      </m:d>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4933A070-CC1E-AFC3-81E2-EA98FB6B01F9}"/>
                  </a:ext>
                </a:extLst>
              </p:cNvPr>
              <p:cNvSpPr txBox="1">
                <a:spLocks noRot="1" noChangeAspect="1" noMove="1" noResize="1" noEditPoints="1" noAdjustHandles="1" noChangeArrowheads="1" noChangeShapeType="1" noTextEdit="1"/>
              </p:cNvSpPr>
              <p:nvPr/>
            </p:nvSpPr>
            <p:spPr>
              <a:xfrm>
                <a:off x="1277013" y="3176006"/>
                <a:ext cx="914400" cy="914400"/>
              </a:xfrm>
              <a:prstGeom prst="rect">
                <a:avLst/>
              </a:prstGeom>
              <a:blipFill>
                <a:blip r:embed="rId2"/>
                <a:stretch>
                  <a:fillRect l="-19178" t="-15068" r="-4110" b="-39726"/>
                </a:stretch>
              </a:blipFill>
              <a:ln>
                <a:noFill/>
              </a:ln>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471A401E-98E4-7B44-DA01-9DE99706904E}"/>
              </a:ext>
            </a:extLst>
          </p:cNvPr>
          <p:cNvSpPr/>
          <p:nvPr/>
        </p:nvSpPr>
        <p:spPr>
          <a:xfrm>
            <a:off x="3668700" y="3345858"/>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T</a:t>
            </a:r>
            <a:endParaRPr kumimoji="1" lang="ja-JP" altLang="en-US">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8F3B062-93FC-7968-EA64-3ABFFB1B232D}"/>
                  </a:ext>
                </a:extLst>
              </p:cNvPr>
              <p:cNvSpPr txBox="1"/>
              <p:nvPr/>
            </p:nvSpPr>
            <p:spPr>
              <a:xfrm>
                <a:off x="1277013" y="4091075"/>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𝜓</m:t>
                                  </m:r>
                                </m:e>
                                <m:sub>
                                  <m:r>
                                    <a:rPr kumimoji="1" lang="en-US" altLang="ja-JP" b="0" i="1" smtClean="0">
                                      <a:latin typeface="Cambria Math" panose="02040503050406030204" pitchFamily="18" charset="0"/>
                                    </a:rPr>
                                    <m:t>𝐿</m:t>
                                  </m:r>
                                </m:sub>
                              </m:sSub>
                            </m:e>
                          </m:d>
                        </m:e>
                      </m:d>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8F3B062-93FC-7968-EA64-3ABFFB1B232D}"/>
                  </a:ext>
                </a:extLst>
              </p:cNvPr>
              <p:cNvSpPr txBox="1">
                <a:spLocks noRot="1" noChangeAspect="1" noMove="1" noResize="1" noEditPoints="1" noAdjustHandles="1" noChangeArrowheads="1" noChangeShapeType="1" noTextEdit="1"/>
              </p:cNvSpPr>
              <p:nvPr/>
            </p:nvSpPr>
            <p:spPr>
              <a:xfrm>
                <a:off x="1277013" y="4091075"/>
                <a:ext cx="914400" cy="914400"/>
              </a:xfrm>
              <a:prstGeom prst="rect">
                <a:avLst/>
              </a:prstGeom>
              <a:blipFill>
                <a:blip r:embed="rId3"/>
                <a:stretch>
                  <a:fillRect l="-20548" t="-15068" r="-5479" b="-39726"/>
                </a:stretch>
              </a:blipFill>
              <a:ln>
                <a:noFill/>
              </a:ln>
            </p:spPr>
            <p:txBody>
              <a:bodyPr/>
              <a:lstStyle/>
              <a:p>
                <a:r>
                  <a:rPr lang="ja-JP" altLang="en-US">
                    <a:noFill/>
                  </a:rPr>
                  <a:t> </a:t>
                </a:r>
              </a:p>
            </p:txBody>
          </p:sp>
        </mc:Fallback>
      </mc:AlternateContent>
      <p:cxnSp>
        <p:nvCxnSpPr>
          <p:cNvPr id="22" name="直線コネクタ 21">
            <a:extLst>
              <a:ext uri="{FF2B5EF4-FFF2-40B4-BE49-F238E27FC236}">
                <a16:creationId xmlns:a16="http://schemas.microsoft.com/office/drawing/2014/main" id="{7533F8DC-2DD2-48A0-9F44-B0A5642719C7}"/>
              </a:ext>
            </a:extLst>
          </p:cNvPr>
          <p:cNvCxnSpPr>
            <a:cxnSpLocks/>
          </p:cNvCxnSpPr>
          <p:nvPr/>
        </p:nvCxnSpPr>
        <p:spPr>
          <a:xfrm>
            <a:off x="1958700" y="4575414"/>
            <a:ext cx="3958805" cy="0"/>
          </a:xfrm>
          <a:prstGeom prst="line">
            <a:avLst/>
          </a:prstGeom>
          <a:ln w="19050"/>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8A54D262-5DDE-35ED-CF8B-9CFC3A536E03}"/>
              </a:ext>
            </a:extLst>
          </p:cNvPr>
          <p:cNvSpPr>
            <a:spLocks noChangeAspect="1"/>
          </p:cNvSpPr>
          <p:nvPr/>
        </p:nvSpPr>
        <p:spPr>
          <a:xfrm>
            <a:off x="4890387" y="3561058"/>
            <a:ext cx="144000" cy="1440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4D7F33A5-2299-9F17-1503-784B7997D828}"/>
              </a:ext>
            </a:extLst>
          </p:cNvPr>
          <p:cNvSpPr>
            <a:spLocks noChangeAspect="1"/>
          </p:cNvSpPr>
          <p:nvPr/>
        </p:nvSpPr>
        <p:spPr>
          <a:xfrm>
            <a:off x="4852587" y="4472982"/>
            <a:ext cx="219600" cy="2196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85ED2D-4FA4-BE67-C716-C659D30A162B}"/>
              </a:ext>
            </a:extLst>
          </p:cNvPr>
          <p:cNvCxnSpPr>
            <a:cxnSpLocks/>
            <a:stCxn id="23" idx="4"/>
            <a:endCxn id="24" idx="4"/>
          </p:cNvCxnSpPr>
          <p:nvPr/>
        </p:nvCxnSpPr>
        <p:spPr>
          <a:xfrm>
            <a:off x="4962387" y="3705058"/>
            <a:ext cx="0" cy="987524"/>
          </a:xfrm>
          <a:prstGeom prst="line">
            <a:avLst/>
          </a:prstGeom>
          <a:ln w="19050"/>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5E93082B-BEF7-3920-41F7-55800876A0EB}"/>
              </a:ext>
            </a:extLst>
          </p:cNvPr>
          <p:cNvSpPr/>
          <p:nvPr/>
        </p:nvSpPr>
        <p:spPr>
          <a:xfrm>
            <a:off x="5917505" y="4248924"/>
            <a:ext cx="834025" cy="62370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弧 31">
            <a:extLst>
              <a:ext uri="{FF2B5EF4-FFF2-40B4-BE49-F238E27FC236}">
                <a16:creationId xmlns:a16="http://schemas.microsoft.com/office/drawing/2014/main" id="{55F3B1E8-12F0-34D5-0C1F-11601A319022}"/>
              </a:ext>
            </a:extLst>
          </p:cNvPr>
          <p:cNvSpPr/>
          <p:nvPr/>
        </p:nvSpPr>
        <p:spPr>
          <a:xfrm>
            <a:off x="6002252" y="4472982"/>
            <a:ext cx="643884" cy="499851"/>
          </a:xfrm>
          <a:prstGeom prst="arc">
            <a:avLst>
              <a:gd name="adj1" fmla="val 11006992"/>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180E3246-9B93-A33E-4CCB-30A7705DA547}"/>
              </a:ext>
            </a:extLst>
          </p:cNvPr>
          <p:cNvCxnSpPr/>
          <p:nvPr/>
        </p:nvCxnSpPr>
        <p:spPr>
          <a:xfrm flipV="1">
            <a:off x="6338171" y="4359058"/>
            <a:ext cx="300624" cy="333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4956EE9F-DF56-C7D5-94F8-5474988D3DA1}"/>
              </a:ext>
            </a:extLst>
          </p:cNvPr>
          <p:cNvSpPr/>
          <p:nvPr/>
        </p:nvSpPr>
        <p:spPr>
          <a:xfrm>
            <a:off x="6048645" y="3363058"/>
            <a:ext cx="540000" cy="54000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SX</a:t>
            </a:r>
            <a:endParaRPr kumimoji="1" lang="ja-JP" altLang="en-US">
              <a:solidFill>
                <a:schemeClr val="tx1"/>
              </a:solidFill>
              <a:latin typeface="Meiryo UI" panose="020B0604030504040204" pitchFamily="34" charset="-128"/>
              <a:ea typeface="Meiryo UI" panose="020B0604030504040204" pitchFamily="34" charset="-128"/>
            </a:endParaRPr>
          </a:p>
        </p:txBody>
      </p:sp>
      <p:cxnSp>
        <p:nvCxnSpPr>
          <p:cNvPr id="37" name="直線コネクタ 36">
            <a:extLst>
              <a:ext uri="{FF2B5EF4-FFF2-40B4-BE49-F238E27FC236}">
                <a16:creationId xmlns:a16="http://schemas.microsoft.com/office/drawing/2014/main" id="{0B097A46-E214-028F-6382-41D29DC12A48}"/>
              </a:ext>
            </a:extLst>
          </p:cNvPr>
          <p:cNvCxnSpPr>
            <a:cxnSpLocks/>
          </p:cNvCxnSpPr>
          <p:nvPr/>
        </p:nvCxnSpPr>
        <p:spPr>
          <a:xfrm>
            <a:off x="6237962" y="3903058"/>
            <a:ext cx="0" cy="3458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21D338F-21C4-2C4C-C8B9-F97018FE582D}"/>
              </a:ext>
            </a:extLst>
          </p:cNvPr>
          <p:cNvCxnSpPr>
            <a:cxnSpLocks/>
          </p:cNvCxnSpPr>
          <p:nvPr/>
        </p:nvCxnSpPr>
        <p:spPr>
          <a:xfrm>
            <a:off x="6390362" y="3892620"/>
            <a:ext cx="0" cy="3458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4020412-BCB2-58DC-6DF0-A85F23419484}"/>
                  </a:ext>
                </a:extLst>
              </p:cNvPr>
              <p:cNvSpPr txBox="1"/>
              <p:nvPr/>
            </p:nvSpPr>
            <p:spPr>
              <a:xfrm>
                <a:off x="7172215" y="3151153"/>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𝜓</m:t>
                                  </m:r>
                                </m:e>
                                <m:sub>
                                  <m:r>
                                    <a:rPr kumimoji="1" lang="en-US" altLang="ja-JP" b="0" i="1" smtClean="0">
                                      <a:latin typeface="Cambria Math" panose="02040503050406030204" pitchFamily="18" charset="0"/>
                                    </a:rPr>
                                    <m:t>𝐿</m:t>
                                  </m:r>
                                </m:sub>
                              </m:sSub>
                            </m:e>
                          </m:d>
                        </m:e>
                      </m:d>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04020412-BCB2-58DC-6DF0-A85F23419484}"/>
                  </a:ext>
                </a:extLst>
              </p:cNvPr>
              <p:cNvSpPr txBox="1">
                <a:spLocks noRot="1" noChangeAspect="1" noMove="1" noResize="1" noEditPoints="1" noAdjustHandles="1" noChangeArrowheads="1" noChangeShapeType="1" noTextEdit="1"/>
              </p:cNvSpPr>
              <p:nvPr/>
            </p:nvSpPr>
            <p:spPr>
              <a:xfrm>
                <a:off x="7172215" y="3151153"/>
                <a:ext cx="914400" cy="914400"/>
              </a:xfrm>
              <a:prstGeom prst="rect">
                <a:avLst/>
              </a:prstGeom>
              <a:blipFill>
                <a:blip r:embed="rId4"/>
                <a:stretch>
                  <a:fillRect l="-13699" t="-15068" r="-13699" b="-39726"/>
                </a:stretch>
              </a:blipFill>
              <a:ln>
                <a:noFill/>
              </a:ln>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3492CD7E-1C8E-1AA6-571D-6EB14C47A1A2}"/>
              </a:ext>
            </a:extLst>
          </p:cNvPr>
          <p:cNvSpPr/>
          <p:nvPr/>
        </p:nvSpPr>
        <p:spPr>
          <a:xfrm>
            <a:off x="1277013" y="3056351"/>
            <a:ext cx="3320039" cy="1182135"/>
          </a:xfrm>
          <a:prstGeom prst="rect">
            <a:avLst/>
          </a:prstGeom>
          <a:noFill/>
          <a:ln w="38100">
            <a:solidFill>
              <a:srgbClr val="00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04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ディスカッション</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317304"/>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a:t>
            </a:r>
            <a:r>
              <a:rPr lang="en-US" altLang="ja-JP" sz="1600" dirty="0" err="1">
                <a:latin typeface="Meiryo UI" panose="020B0604030504040204" pitchFamily="50" charset="-128"/>
                <a:ea typeface="Meiryo UI" panose="020B0604030504040204" pitchFamily="50" charset="-128"/>
              </a:rPr>
              <a:t>Steane</a:t>
            </a:r>
            <a:r>
              <a:rPr lang="ja-JP" altLang="en-US" sz="1600">
                <a:latin typeface="Meiryo UI" panose="020B0604030504040204" pitchFamily="50" charset="-128"/>
                <a:ea typeface="Meiryo UI" panose="020B0604030504040204" pitchFamily="50" charset="-128"/>
              </a:rPr>
              <a:t>符号の実験結果も踏まえて、実際に誤り訂正を活用しようとした際に、課題となりそうな点、気をつけなければいけない点について、ディスカッションしてみてください。</a:t>
            </a:r>
            <a:endParaRPr lang="en-US" altLang="ja-JP" sz="1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1FC306ED-0F86-E944-F69C-D4F4731CCB1C}"/>
              </a:ext>
            </a:extLst>
          </p:cNvPr>
          <p:cNvSpPr txBox="1"/>
          <p:nvPr/>
        </p:nvSpPr>
        <p:spPr>
          <a:xfrm>
            <a:off x="194471" y="3530600"/>
            <a:ext cx="9546429" cy="2209800"/>
          </a:xfrm>
          <a:prstGeom prst="rect">
            <a:avLst/>
          </a:prstGeom>
          <a:noFill/>
          <a:ln>
            <a:solidFill>
              <a:schemeClr val="tx1"/>
            </a:solidFill>
          </a:ln>
        </p:spPr>
        <p:txBody>
          <a:bodyPr wrap="none" rtlCol="0" anchor="ctr" anchorCtr="0">
            <a:noAutofit/>
          </a:bodyPr>
          <a:lstStyle/>
          <a:p>
            <a:pPr>
              <a:lnSpc>
                <a:spcPct val="150000"/>
              </a:lnSpc>
            </a:pPr>
            <a:r>
              <a:rPr lang="ja-JP" altLang="en-US" b="1">
                <a:latin typeface="Meiryo UI" panose="020B0604030504040204" pitchFamily="50" charset="-128"/>
                <a:ea typeface="Meiryo UI" panose="020B0604030504040204" pitchFamily="50" charset="-128"/>
              </a:rPr>
              <a:t>ディスカッションの進め方</a:t>
            </a:r>
            <a:endParaRPr lang="en-US" altLang="ja-JP" b="1" dirty="0">
              <a:latin typeface="Meiryo UI" panose="020B0604030504040204" pitchFamily="50" charset="-128"/>
              <a:ea typeface="Meiryo UI" panose="020B0604030504040204" pitchFamily="50" charset="-128"/>
            </a:endParaRPr>
          </a:p>
          <a:p>
            <a:pPr marL="342900" indent="-342900">
              <a:lnSpc>
                <a:spcPct val="150000"/>
              </a:lnSpc>
              <a:buFont typeface="+mj-lt"/>
              <a:buAutoNum type="arabicPeriod"/>
            </a:pPr>
            <a:r>
              <a:rPr lang="ja-JP" altLang="en-US">
                <a:latin typeface="Meiryo UI" panose="020B0604030504040204" pitchFamily="50" charset="-128"/>
                <a:ea typeface="Meiryo UI" panose="020B0604030504040204" pitchFamily="50" charset="-128"/>
              </a:rPr>
              <a:t>演習の結果について共有する</a:t>
            </a:r>
            <a:endParaRPr lang="en-US" altLang="ja-JP" dirty="0">
              <a:latin typeface="Meiryo UI" panose="020B0604030504040204" pitchFamily="50" charset="-128"/>
              <a:ea typeface="Meiryo UI" panose="020B0604030504040204" pitchFamily="50" charset="-128"/>
            </a:endParaRPr>
          </a:p>
          <a:p>
            <a:pPr marL="342900" indent="-342900">
              <a:lnSpc>
                <a:spcPct val="150000"/>
              </a:lnSpc>
              <a:buFont typeface="+mj-lt"/>
              <a:buAutoNum type="arabicPeriod"/>
            </a:pPr>
            <a:r>
              <a:rPr lang="ja-JP" altLang="en-US">
                <a:latin typeface="Meiryo UI" panose="020B0604030504040204" pitchFamily="50" charset="-128"/>
                <a:ea typeface="Meiryo UI" panose="020B0604030504040204" pitchFamily="50" charset="-128"/>
              </a:rPr>
              <a:t>演習の結果や内容について意見を交換する</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099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kumimoji="1" lang="ja-JP" altLang="en-US" dirty="0">
                <a:latin typeface="Meiryo UI" panose="020B0604030504040204" pitchFamily="50" charset="-128"/>
                <a:ea typeface="Meiryo UI" panose="020B0604030504040204" pitchFamily="50" charset="-128"/>
              </a:rPr>
              <a:t>本日の演習の概要</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063829"/>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量子回路における誤り訂正符号について、</a:t>
            </a:r>
            <a:r>
              <a:rPr lang="en-US" altLang="ja-JP" sz="1600" dirty="0" err="1">
                <a:latin typeface="Meiryo UI" panose="020B0604030504040204" pitchFamily="50" charset="-128"/>
                <a:ea typeface="Meiryo UI" panose="020B0604030504040204" pitchFamily="50" charset="-128"/>
              </a:rPr>
              <a:t>Qiskit</a:t>
            </a:r>
            <a:r>
              <a:rPr lang="ja-JP" altLang="en-US" sz="1600">
                <a:latin typeface="Meiryo UI" panose="020B0604030504040204" pitchFamily="50" charset="-128"/>
                <a:ea typeface="Meiryo UI" panose="020B0604030504040204" pitchFamily="50" charset="-128"/>
              </a:rPr>
              <a:t>のシミュレータを用いて実装を行います。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演習を通じて、以下の目標を達成することを目指します。</a:t>
            </a:r>
            <a:endParaRPr lang="en-US" altLang="ja-JP" sz="1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4B89B98F-8A3F-4C9B-8048-334935669FE8}"/>
              </a:ext>
            </a:extLst>
          </p:cNvPr>
          <p:cNvSpPr txBox="1"/>
          <p:nvPr/>
        </p:nvSpPr>
        <p:spPr>
          <a:xfrm>
            <a:off x="194471" y="2379945"/>
            <a:ext cx="9546429" cy="3594969"/>
          </a:xfrm>
          <a:prstGeom prst="rect">
            <a:avLst/>
          </a:prstGeom>
          <a:noFill/>
          <a:ln>
            <a:solidFill>
              <a:schemeClr val="tx1"/>
            </a:solidFill>
          </a:ln>
        </p:spPr>
        <p:txBody>
          <a:bodyPr wrap="none" rtlCol="0" anchor="ctr" anchorCtr="0">
            <a:noAutofit/>
          </a:bodyPr>
          <a:lstStyle/>
          <a:p>
            <a:pPr>
              <a:lnSpc>
                <a:spcPct val="150000"/>
              </a:lnSpc>
            </a:pPr>
            <a:r>
              <a:rPr kumimoji="1" lang="ja-JP" altLang="en-US" b="1" dirty="0">
                <a:latin typeface="Meiryo UI" panose="020B0604030504040204" pitchFamily="50" charset="-128"/>
                <a:ea typeface="Meiryo UI" panose="020B0604030504040204" pitchFamily="50" charset="-128"/>
              </a:rPr>
              <a:t>本日</a:t>
            </a:r>
            <a:r>
              <a:rPr kumimoji="1" lang="ja-JP" altLang="en-US" b="1">
                <a:latin typeface="Meiryo UI" panose="020B0604030504040204" pitchFamily="50" charset="-128"/>
                <a:ea typeface="Meiryo UI" panose="020B0604030504040204" pitchFamily="50" charset="-128"/>
              </a:rPr>
              <a:t>の目標</a:t>
            </a:r>
            <a:endParaRPr kumimoji="1" lang="en-US" altLang="ja-JP" b="1" dirty="0">
              <a:latin typeface="Meiryo UI" panose="020B0604030504040204" pitchFamily="50" charset="-128"/>
              <a:ea typeface="Meiryo UI" panose="020B0604030504040204" pitchFamily="50" charset="-128"/>
            </a:endParaRPr>
          </a:p>
          <a:p>
            <a:pPr marL="342900" indent="-342900">
              <a:lnSpc>
                <a:spcPct val="150000"/>
              </a:lnSpc>
              <a:buFont typeface="+mj-lt"/>
              <a:buAutoNum type="arabicPeriod"/>
            </a:pPr>
            <a:r>
              <a:rPr kumimoji="1" lang="ja-JP" altLang="en-US" sz="1600">
                <a:latin typeface="Meiryo UI" panose="020B0604030504040204" pitchFamily="50" charset="-128"/>
                <a:ea typeface="Meiryo UI" panose="020B0604030504040204" pitchFamily="50" charset="-128"/>
              </a:rPr>
              <a:t>量子回路の</a:t>
            </a:r>
            <a:r>
              <a:rPr lang="ja-JP" altLang="en-US" sz="1600">
                <a:latin typeface="Meiryo UI" panose="020B0604030504040204" pitchFamily="50" charset="-128"/>
                <a:ea typeface="Meiryo UI" panose="020B0604030504040204" pitchFamily="50" charset="-128"/>
              </a:rPr>
              <a:t>誤り訂正符号</a:t>
            </a:r>
            <a:r>
              <a:rPr kumimoji="1" lang="ja-JP" altLang="en-US" sz="1600">
                <a:latin typeface="Meiryo UI" panose="020B0604030504040204" pitchFamily="50" charset="-128"/>
                <a:ea typeface="Meiryo UI" panose="020B0604030504040204" pitchFamily="50" charset="-128"/>
              </a:rPr>
              <a:t>の</a:t>
            </a:r>
            <a:r>
              <a:rPr kumimoji="1" lang="ja-JP" altLang="en-US" sz="1600" dirty="0">
                <a:latin typeface="Meiryo UI" panose="020B0604030504040204" pitchFamily="50" charset="-128"/>
                <a:ea typeface="Meiryo UI" panose="020B0604030504040204" pitchFamily="50" charset="-128"/>
              </a:rPr>
              <a:t>実装方法</a:t>
            </a:r>
            <a:r>
              <a:rPr kumimoji="1" lang="ja-JP" altLang="en-US" sz="1600">
                <a:latin typeface="Meiryo UI" panose="020B0604030504040204" pitchFamily="50" charset="-128"/>
                <a:ea typeface="Meiryo UI" panose="020B0604030504040204" pitchFamily="50" charset="-128"/>
              </a:rPr>
              <a:t>を学ぶ。</a:t>
            </a:r>
            <a:endParaRPr kumimoji="1" lang="en-US" altLang="ja-JP" sz="1600" dirty="0">
              <a:latin typeface="Meiryo UI" panose="020B0604030504040204" pitchFamily="50" charset="-128"/>
              <a:ea typeface="Meiryo UI" panose="020B0604030504040204" pitchFamily="50" charset="-128"/>
            </a:endParaRPr>
          </a:p>
          <a:p>
            <a:pPr marL="342900" indent="-342900">
              <a:lnSpc>
                <a:spcPct val="150000"/>
              </a:lnSpc>
              <a:buFont typeface="+mj-lt"/>
              <a:buAutoNum type="arabicPeriod"/>
            </a:pPr>
            <a:r>
              <a:rPr lang="ja-JP" altLang="en-US" sz="1600">
                <a:latin typeface="Meiryo UI" panose="020B0604030504040204" pitchFamily="50" charset="-128"/>
                <a:ea typeface="Meiryo UI" panose="020B0604030504040204" pitchFamily="50" charset="-128"/>
              </a:rPr>
              <a:t>誤り訂正符号が誤り訂正に成功する場合</a:t>
            </a:r>
            <a:r>
              <a:rPr lang="en-US" altLang="ja-JP" sz="1600" dirty="0">
                <a:latin typeface="Meiryo UI" panose="020B0604030504040204" pitchFamily="50" charset="-128"/>
                <a:ea typeface="Meiryo UI" panose="020B0604030504040204" pitchFamily="50" charset="-128"/>
              </a:rPr>
              <a:t>/</a:t>
            </a:r>
            <a:r>
              <a:rPr lang="ja-JP" altLang="en-US" sz="1600">
                <a:latin typeface="Meiryo UI" panose="020B0604030504040204" pitchFamily="50" charset="-128"/>
                <a:ea typeface="Meiryo UI" panose="020B0604030504040204" pitchFamily="50" charset="-128"/>
              </a:rPr>
              <a:t>失敗する場合を確認する。</a:t>
            </a:r>
            <a:endParaRPr lang="en-US" altLang="ja-JP" sz="1600" dirty="0">
              <a:latin typeface="Meiryo UI" panose="020B0604030504040204" pitchFamily="50" charset="-128"/>
              <a:ea typeface="Meiryo UI" panose="020B0604030504040204" pitchFamily="50" charset="-128"/>
            </a:endParaRPr>
          </a:p>
          <a:p>
            <a:pPr marL="342900" indent="-342900">
              <a:lnSpc>
                <a:spcPct val="150000"/>
              </a:lnSpc>
              <a:buFont typeface="+mj-lt"/>
              <a:buAutoNum type="arabicPeriod"/>
            </a:pPr>
            <a:r>
              <a:rPr lang="ja-JP" altLang="en-US" sz="1600">
                <a:latin typeface="Meiryo UI" panose="020B0604030504040204" pitchFamily="50" charset="-128"/>
                <a:ea typeface="Meiryo UI" panose="020B0604030504040204" pitchFamily="50" charset="-128"/>
              </a:rPr>
              <a:t>符号化された状態での論理ビット操作を試してみる。</a:t>
            </a:r>
            <a:endParaRPr lang="en-US" altLang="ja-JP" sz="1600" dirty="0">
              <a:latin typeface="Meiryo UI" panose="020B0604030504040204" pitchFamily="50" charset="-128"/>
              <a:ea typeface="Meiryo UI" panose="020B0604030504040204" pitchFamily="50" charset="-128"/>
            </a:endParaRPr>
          </a:p>
          <a:p>
            <a:pPr marL="342900" indent="-342900">
              <a:lnSpc>
                <a:spcPct val="150000"/>
              </a:lnSpc>
              <a:buFont typeface="+mj-lt"/>
              <a:buAutoNum type="arabicPeriod"/>
            </a:pPr>
            <a:r>
              <a:rPr lang="ja-JP" altLang="en-US" sz="1600">
                <a:latin typeface="Meiryo UI" panose="020B0604030504040204" pitchFamily="50" charset="-128"/>
                <a:ea typeface="Meiryo UI" panose="020B0604030504040204" pitchFamily="50" charset="-128"/>
              </a:rPr>
              <a:t>実際の誤り訂正において、求められる性質について考えてみる。</a:t>
            </a:r>
            <a:endParaRPr lang="en-US" altLang="ja-JP" sz="1600" dirty="0">
              <a:latin typeface="Meiryo UI" panose="020B0604030504040204" pitchFamily="50" charset="-128"/>
              <a:ea typeface="Meiryo UI" panose="020B0604030504040204" pitchFamily="50" charset="-128"/>
            </a:endParaRPr>
          </a:p>
          <a:p>
            <a:pPr marL="285750" indent="-285750">
              <a:lnSpc>
                <a:spcPct val="150000"/>
              </a:lnSpc>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887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kumimoji="1" lang="ja-JP" altLang="en-US" dirty="0">
                <a:latin typeface="Meiryo UI" panose="020B0604030504040204" pitchFamily="50" charset="-128"/>
                <a:ea typeface="Meiryo UI" panose="020B0604030504040204" pitchFamily="50" charset="-128"/>
              </a:rPr>
              <a:t>演習</a:t>
            </a:r>
            <a:r>
              <a:rPr kumimoji="1" lang="ja-JP" altLang="en-US">
                <a:latin typeface="Meiryo UI" panose="020B0604030504040204" pitchFamily="50" charset="-128"/>
                <a:ea typeface="Meiryo UI" panose="020B0604030504040204" pitchFamily="50" charset="-128"/>
              </a:rPr>
              <a:t>の内容</a:t>
            </a:r>
            <a:r>
              <a:rPr kumimoji="1" lang="en-US" altLang="ja-JP" dirty="0">
                <a:latin typeface="Meiryo UI" panose="020B0604030504040204" pitchFamily="50" charset="-128"/>
                <a:ea typeface="Meiryo UI" panose="020B0604030504040204" pitchFamily="50" charset="-128"/>
              </a:rPr>
              <a:t> – </a:t>
            </a:r>
            <a:r>
              <a:rPr kumimoji="1" lang="ja-JP" altLang="en-US">
                <a:latin typeface="Meiryo UI" panose="020B0604030504040204" pitchFamily="50" charset="-128"/>
                <a:ea typeface="Meiryo UI" panose="020B0604030504040204" pitchFamily="50" charset="-128"/>
              </a:rPr>
              <a:t>誤り訂正</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063829"/>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dirty="0">
                <a:latin typeface="Meiryo UI" panose="020B0604030504040204" pitchFamily="50" charset="-128"/>
                <a:ea typeface="Meiryo UI" panose="020B0604030504040204" pitchFamily="50" charset="-128"/>
              </a:rPr>
              <a:t>前述の目標を達成するため、本日は</a:t>
            </a:r>
            <a:r>
              <a:rPr lang="en-US" altLang="ja-JP" sz="1600" dirty="0">
                <a:latin typeface="Meiryo UI" panose="020B0604030504040204" pitchFamily="50" charset="-128"/>
                <a:ea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rPr>
              <a:t>つの演習に</a:t>
            </a:r>
            <a:r>
              <a:rPr lang="ja-JP" altLang="en-US" sz="1600">
                <a:latin typeface="Meiryo UI" panose="020B0604030504040204" pitchFamily="50" charset="-128"/>
                <a:ea typeface="Meiryo UI" panose="020B0604030504040204" pitchFamily="50" charset="-128"/>
              </a:rPr>
              <a:t>取り組んでいただきます。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dirty="0">
                <a:latin typeface="Meiryo UI" panose="020B0604030504040204" pitchFamily="50" charset="-128"/>
                <a:ea typeface="Meiryo UI" panose="020B0604030504040204" pitchFamily="50" charset="-128"/>
              </a:rPr>
              <a:t>分からない点などがあれば、積極的に周囲の人と相談しながら</a:t>
            </a:r>
            <a:r>
              <a:rPr lang="ja-JP" altLang="en-US" sz="1600">
                <a:latin typeface="Meiryo UI" panose="020B0604030504040204" pitchFamily="50" charset="-128"/>
                <a:ea typeface="Meiryo UI" panose="020B0604030504040204" pitchFamily="50" charset="-128"/>
              </a:rPr>
              <a:t>取り組んでください。</a:t>
            </a:r>
            <a:endParaRPr lang="en-US" altLang="ja-JP" sz="1600" dirty="0">
              <a:latin typeface="Meiryo UI" panose="020B0604030504040204" pitchFamily="50" charset="-128"/>
              <a:ea typeface="Meiryo UI" panose="020B0604030504040204" pitchFamily="50" charset="-128"/>
            </a:endParaRPr>
          </a:p>
          <a:p>
            <a:pPr marL="842963" lvl="1" indent="-285750" fontAlgn="auto">
              <a:spcBef>
                <a:spcPts val="600"/>
              </a:spcBef>
              <a:spcAft>
                <a:spcPts val="0"/>
              </a:spcAft>
              <a:buFont typeface="Wingdings" panose="05000000000000000000" pitchFamily="2" charset="2"/>
              <a:buChar char="p"/>
            </a:pPr>
            <a:r>
              <a:rPr lang="ja-JP" altLang="en-US" sz="1400" dirty="0">
                <a:latin typeface="Meiryo UI" panose="020B0604030504040204" pitchFamily="50" charset="-128"/>
                <a:ea typeface="Meiryo UI" panose="020B0604030504040204" pitchFamily="50" charset="-128"/>
              </a:rPr>
              <a:t>講師側でも適宜サポート</a:t>
            </a:r>
            <a:r>
              <a:rPr lang="ja-JP" altLang="en-US" sz="1400">
                <a:latin typeface="Meiryo UI" panose="020B0604030504040204" pitchFamily="50" charset="-128"/>
                <a:ea typeface="Meiryo UI" panose="020B0604030504040204" pitchFamily="50" charset="-128"/>
              </a:rPr>
              <a:t>に回ります。</a:t>
            </a:r>
            <a:endParaRPr lang="en-US" altLang="ja-JP" sz="1400" dirty="0">
              <a:latin typeface="Meiryo UI" panose="020B0604030504040204" pitchFamily="50" charset="-128"/>
              <a:ea typeface="Meiryo UI" panose="020B0604030504040204" pitchFamily="50" charset="-128"/>
            </a:endParaRPr>
          </a:p>
        </p:txBody>
      </p:sp>
      <p:graphicFrame>
        <p:nvGraphicFramePr>
          <p:cNvPr id="4" name="表 5">
            <a:extLst>
              <a:ext uri="{FF2B5EF4-FFF2-40B4-BE49-F238E27FC236}">
                <a16:creationId xmlns:a16="http://schemas.microsoft.com/office/drawing/2014/main" id="{8BE24BFA-66F9-4AC6-A525-22CFC611BD89}"/>
              </a:ext>
            </a:extLst>
          </p:cNvPr>
          <p:cNvGraphicFramePr>
            <a:graphicFrameLocks noGrp="1"/>
          </p:cNvGraphicFramePr>
          <p:nvPr>
            <p:extLst>
              <p:ext uri="{D42A27DB-BD31-4B8C-83A1-F6EECF244321}">
                <p14:modId xmlns:p14="http://schemas.microsoft.com/office/powerpoint/2010/main" val="497881182"/>
              </p:ext>
            </p:extLst>
          </p:nvPr>
        </p:nvGraphicFramePr>
        <p:xfrm>
          <a:off x="179786" y="2353319"/>
          <a:ext cx="9546428" cy="3548503"/>
        </p:xfrm>
        <a:graphic>
          <a:graphicData uri="http://schemas.openxmlformats.org/drawingml/2006/table">
            <a:tbl>
              <a:tblPr firstRow="1" bandRow="1">
                <a:tableStyleId>{69012ECD-51FC-41F1-AA8D-1B2483CD663E}</a:tableStyleId>
              </a:tblPr>
              <a:tblGrid>
                <a:gridCol w="401429">
                  <a:extLst>
                    <a:ext uri="{9D8B030D-6E8A-4147-A177-3AD203B41FA5}">
                      <a16:colId xmlns:a16="http://schemas.microsoft.com/office/drawing/2014/main" val="2688029034"/>
                    </a:ext>
                  </a:extLst>
                </a:gridCol>
                <a:gridCol w="2856216">
                  <a:extLst>
                    <a:ext uri="{9D8B030D-6E8A-4147-A177-3AD203B41FA5}">
                      <a16:colId xmlns:a16="http://schemas.microsoft.com/office/drawing/2014/main" val="4163096047"/>
                    </a:ext>
                  </a:extLst>
                </a:gridCol>
                <a:gridCol w="6288783">
                  <a:extLst>
                    <a:ext uri="{9D8B030D-6E8A-4147-A177-3AD203B41FA5}">
                      <a16:colId xmlns:a16="http://schemas.microsoft.com/office/drawing/2014/main" val="555425232"/>
                    </a:ext>
                  </a:extLst>
                </a:gridCol>
              </a:tblGrid>
              <a:tr h="337801">
                <a:tc>
                  <a:txBody>
                    <a:bodyPr/>
                    <a:lstStyle/>
                    <a:p>
                      <a:pPr algn="ct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kumimoji="1" lang="ja-JP" altLang="en-US" sz="1600" dirty="0">
                          <a:latin typeface="Meiryo UI" panose="020B0604030504040204" pitchFamily="50" charset="-128"/>
                          <a:ea typeface="Meiryo UI" panose="020B0604030504040204" pitchFamily="50" charset="-128"/>
                        </a:rPr>
                        <a:t>演習テーマ</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kumimoji="1" lang="ja-JP" altLang="en-US" sz="1600" dirty="0">
                          <a:latin typeface="Meiryo UI" panose="020B0604030504040204" pitchFamily="50" charset="-128"/>
                          <a:ea typeface="Meiryo UI" panose="020B0604030504040204" pitchFamily="50" charset="-128"/>
                        </a:rPr>
                        <a:t>概要</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513604420"/>
                  </a:ext>
                </a:extLst>
              </a:tr>
              <a:tr h="749639">
                <a:tc>
                  <a:txBody>
                    <a:bodyPr/>
                    <a:lstStyle/>
                    <a:p>
                      <a:pPr algn="ctr"/>
                      <a:r>
                        <a:rPr kumimoji="1" lang="en-US" altLang="ja-JP" sz="1600" dirty="0">
                          <a:latin typeface="Meiryo UI" panose="020B0604030504040204" pitchFamily="50" charset="-128"/>
                          <a:ea typeface="Meiryo UI" panose="020B0604030504040204" pitchFamily="50" charset="-128"/>
                        </a:rPr>
                        <a:t>1</a:t>
                      </a:r>
                      <a:endParaRPr kumimoji="1" lang="ja-JP" altLang="en-US"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kumimoji="1" lang="en-US" altLang="ja-JP" sz="1600" dirty="0">
                          <a:latin typeface="Meiryo UI" panose="020B0604030504040204" pitchFamily="50" charset="-128"/>
                          <a:ea typeface="Meiryo UI" panose="020B0604030504040204" pitchFamily="50" charset="-128"/>
                        </a:rPr>
                        <a:t>Shor</a:t>
                      </a:r>
                      <a:r>
                        <a:rPr kumimoji="1" lang="ja-JP" altLang="en-US" sz="1600">
                          <a:latin typeface="Meiryo UI" panose="020B0604030504040204" pitchFamily="50" charset="-128"/>
                          <a:ea typeface="Meiryo UI" panose="020B0604030504040204" pitchFamily="50" charset="-128"/>
                        </a:rPr>
                        <a:t>の符号の実装</a:t>
                      </a:r>
                      <a:endParaRPr kumimoji="1" lang="ja-JP" altLang="en-US"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1</a:t>
                      </a:r>
                      <a:r>
                        <a:rPr kumimoji="1" lang="ja-JP" altLang="en-US" sz="1600">
                          <a:latin typeface="Meiryo UI" panose="020B0604030504040204" pitchFamily="50" charset="-128"/>
                          <a:ea typeface="Meiryo UI" panose="020B0604030504040204" pitchFamily="50" charset="-128"/>
                        </a:rPr>
                        <a:t>論理量子ビットの誤り訂正を行う方法について、</a:t>
                      </a:r>
                      <a:r>
                        <a:rPr kumimoji="1" lang="en-US" altLang="ja-JP" sz="1600" dirty="0">
                          <a:latin typeface="Meiryo UI" panose="020B0604030504040204" pitchFamily="50" charset="-128"/>
                          <a:ea typeface="Meiryo UI" panose="020B0604030504040204" pitchFamily="50" charset="-128"/>
                        </a:rPr>
                        <a:t>Shor</a:t>
                      </a:r>
                      <a:r>
                        <a:rPr kumimoji="1" lang="ja-JP" altLang="en-US" sz="1600">
                          <a:latin typeface="Meiryo UI" panose="020B0604030504040204" pitchFamily="50" charset="-128"/>
                          <a:ea typeface="Meiryo UI" panose="020B0604030504040204" pitchFamily="50" charset="-128"/>
                        </a:rPr>
                        <a:t>の符号の実装を行います。</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a:latin typeface="Meiryo UI" panose="020B0604030504040204" pitchFamily="50" charset="-128"/>
                          <a:ea typeface="Meiryo UI" panose="020B0604030504040204" pitchFamily="50" charset="-128"/>
                        </a:rPr>
                        <a:t>誤り訂正が成功する場合</a:t>
                      </a:r>
                      <a:r>
                        <a:rPr kumimoji="1" lang="en-US" altLang="ja-JP" sz="1600" dirty="0">
                          <a:latin typeface="Meiryo UI" panose="020B0604030504040204" pitchFamily="50" charset="-128"/>
                          <a:ea typeface="Meiryo UI" panose="020B0604030504040204" pitchFamily="50" charset="-128"/>
                        </a:rPr>
                        <a:t>/</a:t>
                      </a:r>
                      <a:r>
                        <a:rPr kumimoji="1" lang="ja-JP" altLang="en-US" sz="1600">
                          <a:latin typeface="Meiryo UI" panose="020B0604030504040204" pitchFamily="50" charset="-128"/>
                          <a:ea typeface="Meiryo UI" panose="020B0604030504040204" pitchFamily="50" charset="-128"/>
                        </a:rPr>
                        <a:t>失敗する場合を実際に確認します。</a:t>
                      </a:r>
                      <a:endParaRPr kumimoji="1" lang="ja-JP" altLang="en-US"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564895749"/>
                  </a:ext>
                </a:extLst>
              </a:tr>
              <a:tr h="1193871">
                <a:tc>
                  <a:txBody>
                    <a:bodyPr/>
                    <a:lstStyle/>
                    <a:p>
                      <a:pPr algn="ctr"/>
                      <a:r>
                        <a:rPr kumimoji="1" lang="en-US" altLang="ja-JP" sz="1600" dirty="0">
                          <a:latin typeface="Meiryo UI" panose="020B0604030504040204" pitchFamily="50" charset="-128"/>
                          <a:ea typeface="Meiryo UI" panose="020B0604030504040204" pitchFamily="50" charset="-128"/>
                        </a:rPr>
                        <a:t>2</a:t>
                      </a:r>
                      <a:endParaRPr kumimoji="1" lang="ja-JP" altLang="en-US"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kumimoji="1" lang="en-US" altLang="ja-JP" sz="1600" dirty="0">
                          <a:latin typeface="Meiryo UI" panose="020B0604030504040204" pitchFamily="50" charset="-128"/>
                          <a:ea typeface="Meiryo UI" panose="020B0604030504040204" pitchFamily="50" charset="-128"/>
                        </a:rPr>
                        <a:t>Shor</a:t>
                      </a:r>
                      <a:r>
                        <a:rPr kumimoji="1" lang="ja-JP" altLang="en-US" sz="1600">
                          <a:latin typeface="Meiryo UI" panose="020B0604030504040204" pitchFamily="50" charset="-128"/>
                          <a:ea typeface="Meiryo UI" panose="020B0604030504040204" pitchFamily="50" charset="-128"/>
                        </a:rPr>
                        <a:t>の符号の論理ビット操作</a:t>
                      </a:r>
                      <a:endParaRPr kumimoji="1" lang="ja-JP" altLang="en-US"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1600">
                          <a:latin typeface="Meiryo UI" panose="020B0604030504040204" pitchFamily="50" charset="-128"/>
                          <a:ea typeface="Meiryo UI" panose="020B0604030504040204" pitchFamily="50" charset="-128"/>
                        </a:rPr>
                        <a:t>符号化された論理量子ビットの状態で、各種操作を実施する方法を</a:t>
                      </a:r>
                      <a:br>
                        <a:rPr kumimoji="1" lang="en-US" altLang="ja-JP" sz="1600" dirty="0">
                          <a:latin typeface="Meiryo UI" panose="020B0604030504040204" pitchFamily="50" charset="-128"/>
                          <a:ea typeface="Meiryo UI" panose="020B0604030504040204" pitchFamily="50" charset="-128"/>
                        </a:rPr>
                      </a:br>
                      <a:r>
                        <a:rPr kumimoji="1" lang="ja-JP" altLang="en-US" sz="1600">
                          <a:latin typeface="Meiryo UI" panose="020B0604030504040204" pitchFamily="50" charset="-128"/>
                          <a:ea typeface="Meiryo UI" panose="020B0604030504040204" pitchFamily="50" charset="-128"/>
                        </a:rPr>
                        <a:t>体験します。</a:t>
                      </a:r>
                      <a:endParaRPr kumimoji="1" lang="en-US" altLang="ja-JP" sz="1600" dirty="0">
                        <a:latin typeface="Meiryo UI" panose="020B0604030504040204" pitchFamily="50" charset="-128"/>
                        <a:ea typeface="Meiryo UI" panose="020B0604030504040204" pitchFamily="50" charset="-128"/>
                      </a:endParaRPr>
                    </a:p>
                    <a:p>
                      <a:pPr marL="285750" marR="0" indent="-2857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a:latin typeface="Meiryo UI" panose="020B0604030504040204" pitchFamily="50" charset="-128"/>
                          <a:ea typeface="Meiryo UI" panose="020B0604030504040204" pitchFamily="50" charset="-128"/>
                        </a:rPr>
                        <a:t>今回の演習では、ベルンシュタイン・ヴァジラニのアルゴリズムと呼ばれる</a:t>
                      </a:r>
                      <a:br>
                        <a:rPr kumimoji="1" lang="en-US" altLang="ja-JP" sz="1600" dirty="0">
                          <a:latin typeface="Meiryo UI" panose="020B0604030504040204" pitchFamily="50" charset="-128"/>
                          <a:ea typeface="Meiryo UI" panose="020B0604030504040204" pitchFamily="50" charset="-128"/>
                        </a:rPr>
                      </a:br>
                      <a:r>
                        <a:rPr kumimoji="1" lang="ja-JP" altLang="en-US" sz="1600">
                          <a:latin typeface="Meiryo UI" panose="020B0604030504040204" pitchFamily="50" charset="-128"/>
                          <a:ea typeface="Meiryo UI" panose="020B0604030504040204" pitchFamily="50" charset="-128"/>
                        </a:rPr>
                        <a:t>簡単な回路を題材にします。</a:t>
                      </a:r>
                      <a:endParaRPr kumimoji="1" lang="en-US" altLang="ja-JP"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9636674"/>
                  </a:ext>
                </a:extLst>
              </a:tr>
              <a:tr h="1193871">
                <a:tc>
                  <a:txBody>
                    <a:bodyPr/>
                    <a:lstStyle/>
                    <a:p>
                      <a:pPr algn="ctr"/>
                      <a:r>
                        <a:rPr kumimoji="1" lang="en-US" altLang="ja-JP" sz="1600" dirty="0">
                          <a:latin typeface="Meiryo UI" panose="020B0604030504040204" pitchFamily="50" charset="-128"/>
                          <a:ea typeface="Meiryo UI" panose="020B0604030504040204" pitchFamily="50" charset="-128"/>
                        </a:rPr>
                        <a:t>3</a:t>
                      </a:r>
                      <a:endParaRPr kumimoji="1" lang="ja-JP" altLang="en-US"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r>
                        <a:rPr kumimoji="1" lang="en-US" altLang="ja-JP" sz="1600" dirty="0">
                          <a:latin typeface="Meiryo UI" panose="020B0604030504040204" pitchFamily="50" charset="-128"/>
                          <a:ea typeface="Meiryo UI" panose="020B0604030504040204" pitchFamily="50" charset="-128"/>
                        </a:rPr>
                        <a:t>Steane</a:t>
                      </a:r>
                      <a:r>
                        <a:rPr kumimoji="1" lang="ja-JP" altLang="en-US" sz="1600">
                          <a:latin typeface="Meiryo UI" panose="020B0604030504040204" pitchFamily="50" charset="-128"/>
                          <a:ea typeface="Meiryo UI" panose="020B0604030504040204" pitchFamily="50" charset="-128"/>
                        </a:rPr>
                        <a:t>符号の実装と</a:t>
                      </a:r>
                      <a:br>
                        <a:rPr kumimoji="1" lang="en-US" altLang="ja-JP" sz="1600" dirty="0">
                          <a:latin typeface="Meiryo UI" panose="020B0604030504040204" pitchFamily="50" charset="-128"/>
                          <a:ea typeface="Meiryo UI" panose="020B0604030504040204" pitchFamily="50" charset="-128"/>
                        </a:rPr>
                      </a:br>
                      <a:r>
                        <a:rPr kumimoji="1" lang="ja-JP" altLang="en-US" sz="1600">
                          <a:latin typeface="Meiryo UI" panose="020B0604030504040204" pitchFamily="50" charset="-128"/>
                          <a:ea typeface="Meiryo UI" panose="020B0604030504040204" pitchFamily="50" charset="-128"/>
                        </a:rPr>
                        <a:t>論理ビット操作</a:t>
                      </a:r>
                      <a:endParaRPr kumimoji="1" lang="ja-JP" altLang="en-US" sz="1600" dirty="0">
                        <a:latin typeface="Meiryo UI" panose="020B0604030504040204" pitchFamily="50" charset="-128"/>
                        <a:ea typeface="Meiryo UI" panose="020B0604030504040204" pitchFamily="50" charset="-128"/>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Steane</a:t>
                      </a:r>
                      <a:r>
                        <a:rPr kumimoji="1" lang="ja-JP" altLang="en-US" sz="1600">
                          <a:latin typeface="Meiryo UI" panose="020B0604030504040204" pitchFamily="50" charset="-128"/>
                          <a:ea typeface="Meiryo UI" panose="020B0604030504040204" pitchFamily="50" charset="-128"/>
                        </a:rPr>
                        <a:t>符号と呼ばれる別の符号について、実装方法と論理ビット操作を体験します。</a:t>
                      </a:r>
                      <a:endParaRPr kumimoji="1" lang="en-US" altLang="ja-JP" sz="1600" dirty="0">
                        <a:latin typeface="Meiryo UI" panose="020B0604030504040204" pitchFamily="50" charset="-128"/>
                        <a:ea typeface="Meiryo UI" panose="020B0604030504040204" pitchFamily="50" charset="-128"/>
                      </a:endParaRPr>
                    </a:p>
                    <a:p>
                      <a:pPr marL="285750" marR="0" lvl="0" indent="-285750" algn="l" defTabSz="7429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a:latin typeface="Meiryo UI" panose="020B0604030504040204" pitchFamily="50" charset="-128"/>
                          <a:ea typeface="Meiryo UI" panose="020B0604030504040204" pitchFamily="50" charset="-128"/>
                        </a:rPr>
                        <a:t>今回の演習では、</a:t>
                      </a:r>
                      <a:r>
                        <a:rPr kumimoji="1" lang="en-US" altLang="ja-JP" sz="1600" dirty="0">
                          <a:latin typeface="Meiryo UI" panose="020B0604030504040204" pitchFamily="50" charset="-128"/>
                          <a:ea typeface="Meiryo UI" panose="020B0604030504040204" pitchFamily="50" charset="-128"/>
                        </a:rPr>
                        <a:t>2</a:t>
                      </a:r>
                      <a:r>
                        <a:rPr kumimoji="1" lang="ja-JP" altLang="en-US" sz="1600">
                          <a:latin typeface="Meiryo UI" panose="020B0604030504040204" pitchFamily="50" charset="-128"/>
                          <a:ea typeface="Meiryo UI" panose="020B0604030504040204" pitchFamily="50" charset="-128"/>
                        </a:rPr>
                        <a:t>論理量子ビットを用いてベル状態を作成する回路を題材にします。</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93261524"/>
                  </a:ext>
                </a:extLst>
              </a:tr>
            </a:tbl>
          </a:graphicData>
        </a:graphic>
      </p:graphicFrame>
    </p:spTree>
    <p:extLst>
      <p:ext uri="{BB962C8B-B14F-4D97-AF65-F5344CB8AC3E}">
        <p14:creationId xmlns:p14="http://schemas.microsoft.com/office/powerpoint/2010/main" val="389919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kumimoji="1" lang="ja-JP" altLang="en-US" dirty="0">
                <a:latin typeface="Meiryo UI" panose="020B0604030504040204" pitchFamily="50" charset="-128"/>
                <a:ea typeface="Meiryo UI" panose="020B0604030504040204" pitchFamily="50" charset="-128"/>
              </a:rPr>
              <a:t>演習環境の準備</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063829"/>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dirty="0">
                <a:latin typeface="Meiryo UI" panose="020B0604030504040204" pitchFamily="50" charset="-128"/>
                <a:ea typeface="Meiryo UI" panose="020B0604030504040204" pitchFamily="50" charset="-128"/>
              </a:rPr>
              <a:t>今回の演習は</a:t>
            </a:r>
            <a:r>
              <a:rPr lang="en-US" altLang="ja-JP" sz="1600" dirty="0">
                <a:latin typeface="Meiryo UI" panose="020B0604030504040204" pitchFamily="50" charset="-128"/>
                <a:ea typeface="Meiryo UI" panose="020B0604030504040204" pitchFamily="50" charset="-128"/>
              </a:rPr>
              <a:t>Google </a:t>
            </a:r>
            <a:r>
              <a:rPr lang="en-US" altLang="ja-JP" sz="1600" dirty="0" err="1">
                <a:latin typeface="Meiryo UI" panose="020B0604030504040204" pitchFamily="50" charset="-128"/>
                <a:ea typeface="Meiryo UI" panose="020B0604030504040204" pitchFamily="50" charset="-128"/>
              </a:rPr>
              <a:t>Colaboratory</a:t>
            </a:r>
            <a:r>
              <a:rPr lang="ja-JP" altLang="en-US" sz="1600" dirty="0">
                <a:latin typeface="Meiryo UI" panose="020B0604030504040204" pitchFamily="50" charset="-128"/>
                <a:ea typeface="Meiryo UI" panose="020B0604030504040204" pitchFamily="50" charset="-128"/>
              </a:rPr>
              <a:t>を使って、演習・解説</a:t>
            </a:r>
            <a:r>
              <a:rPr lang="ja-JP" altLang="en-US" sz="1600">
                <a:latin typeface="Meiryo UI" panose="020B0604030504040204" pitchFamily="50" charset="-128"/>
                <a:ea typeface="Meiryo UI" panose="020B0604030504040204" pitchFamily="50" charset="-128"/>
              </a:rPr>
              <a:t>を行います。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dirty="0">
                <a:latin typeface="Meiryo UI" panose="020B0604030504040204" pitchFamily="50" charset="-128"/>
                <a:ea typeface="Meiryo UI" panose="020B0604030504040204" pitchFamily="50" charset="-128"/>
              </a:rPr>
              <a:t>各自の</a:t>
            </a:r>
            <a:r>
              <a:rPr lang="en-US" altLang="ja-JP" sz="1600" dirty="0">
                <a:latin typeface="Meiryo UI" panose="020B0604030504040204" pitchFamily="50" charset="-128"/>
                <a:ea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rPr>
              <a:t>のローカル環境上で行っていただいても構いませんが、ご自身の環境に依存するエラー対応については、</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自己責任で</a:t>
            </a:r>
            <a:r>
              <a:rPr lang="ja-JP" altLang="en-US" sz="1600">
                <a:latin typeface="Meiryo UI" panose="020B0604030504040204" pitchFamily="50" charset="-128"/>
                <a:ea typeface="Meiryo UI" panose="020B0604030504040204" pitchFamily="50" charset="-128"/>
              </a:rPr>
              <a:t>お願いいたします。</a:t>
            </a:r>
            <a:endParaRPr lang="en-US" altLang="ja-JP" sz="1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4B89B98F-8A3F-4C9B-8048-334935669FE8}"/>
              </a:ext>
            </a:extLst>
          </p:cNvPr>
          <p:cNvSpPr txBox="1"/>
          <p:nvPr/>
        </p:nvSpPr>
        <p:spPr>
          <a:xfrm>
            <a:off x="194471" y="2624818"/>
            <a:ext cx="9546429" cy="2448223"/>
          </a:xfrm>
          <a:prstGeom prst="rect">
            <a:avLst/>
          </a:prstGeom>
          <a:noFill/>
          <a:ln>
            <a:solidFill>
              <a:schemeClr val="tx1"/>
            </a:solidFill>
          </a:ln>
        </p:spPr>
        <p:txBody>
          <a:bodyPr wrap="none" rtlCol="0" anchor="ctr" anchorCtr="0">
            <a:noAutofit/>
          </a:bodyPr>
          <a:lstStyle/>
          <a:p>
            <a:pPr>
              <a:lnSpc>
                <a:spcPct val="150000"/>
              </a:lnSpc>
            </a:pPr>
            <a:r>
              <a:rPr kumimoji="1" lang="ja-JP" altLang="en-US" dirty="0">
                <a:latin typeface="Meiryo UI" panose="020B0604030504040204" pitchFamily="50" charset="-128"/>
                <a:ea typeface="Meiryo UI" panose="020B0604030504040204" pitchFamily="50" charset="-128"/>
              </a:rPr>
              <a:t>今回の講義の</a:t>
            </a:r>
            <a:r>
              <a:rPr kumimoji="1" lang="en-US" altLang="ja-JP" dirty="0" err="1">
                <a:latin typeface="Meiryo UI" panose="020B0604030504040204" pitchFamily="50" charset="-128"/>
                <a:ea typeface="Meiryo UI" panose="020B0604030504040204" pitchFamily="50" charset="-128"/>
              </a:rPr>
              <a:t>github</a:t>
            </a:r>
            <a:r>
              <a:rPr kumimoji="1" lang="ja-JP" altLang="en-US">
                <a:latin typeface="Meiryo UI" panose="020B0604030504040204" pitchFamily="50" charset="-128"/>
                <a:ea typeface="Meiryo UI" panose="020B0604030504040204" pitchFamily="50" charset="-128"/>
              </a:rPr>
              <a:t>ページに</a:t>
            </a:r>
            <a:r>
              <a:rPr kumimoji="1" lang="en-US" altLang="ja-JP" dirty="0">
                <a:latin typeface="Meiryo UI" panose="020B0604030504040204" pitchFamily="50" charset="-128"/>
                <a:ea typeface="Meiryo UI" panose="020B0604030504040204" pitchFamily="50" charset="-128"/>
              </a:rPr>
              <a:t>4</a:t>
            </a:r>
            <a:r>
              <a:rPr kumimoji="1" lang="ja-JP" altLang="en-US">
                <a:latin typeface="Meiryo UI" panose="020B0604030504040204" pitchFamily="50" charset="-128"/>
                <a:ea typeface="Meiryo UI" panose="020B0604030504040204" pitchFamily="50" charset="-128"/>
              </a:rPr>
              <a:t>つの</a:t>
            </a:r>
            <a:r>
              <a:rPr kumimoji="1" lang="ja-JP" altLang="en-US" dirty="0">
                <a:latin typeface="Meiryo UI" panose="020B0604030504040204" pitchFamily="50" charset="-128"/>
                <a:ea typeface="Meiryo UI" panose="020B0604030504040204" pitchFamily="50" charset="-128"/>
              </a:rPr>
              <a:t>ノートブックを掲載してあります。</a:t>
            </a: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r>
              <a:rPr lang="ja-JP" altLang="en-US">
                <a:latin typeface="Meiryo UI" panose="020B0604030504040204" pitchFamily="50" charset="-128"/>
                <a:ea typeface="Meiryo UI" panose="020B0604030504040204" pitchFamily="50" charset="-128"/>
              </a:rPr>
              <a:t>ご自身のドライブにコピーしていただき、</a:t>
            </a:r>
            <a:r>
              <a:rPr lang="en-US" altLang="ja-JP" dirty="0">
                <a:latin typeface="Meiryo UI" panose="020B0604030504040204" pitchFamily="50" charset="-128"/>
                <a:ea typeface="Meiryo UI" panose="020B0604030504040204" pitchFamily="50" charset="-128"/>
              </a:rPr>
              <a:t>Google </a:t>
            </a:r>
            <a:r>
              <a:rPr lang="en-US" altLang="ja-JP" dirty="0" err="1">
                <a:latin typeface="Meiryo UI" panose="020B0604030504040204" pitchFamily="50" charset="-128"/>
                <a:ea typeface="Meiryo UI" panose="020B0604030504040204" pitchFamily="50" charset="-128"/>
              </a:rPr>
              <a:t>Colab</a:t>
            </a:r>
            <a:r>
              <a:rPr lang="ja-JP" altLang="en-US" dirty="0">
                <a:latin typeface="Meiryo UI" panose="020B0604030504040204" pitchFamily="50" charset="-128"/>
                <a:ea typeface="Meiryo UI" panose="020B0604030504040204" pitchFamily="50" charset="-128"/>
              </a:rPr>
              <a:t>環境で「</a:t>
            </a:r>
            <a:r>
              <a:rPr lang="en-US" altLang="ja-JP" dirty="0">
                <a:latin typeface="Meiryo UI" panose="020B0604030504040204" pitchFamily="50" charset="-128"/>
                <a:ea typeface="Meiryo UI" panose="020B0604030504040204" pitchFamily="50" charset="-128"/>
              </a:rPr>
              <a:t>01_</a:t>
            </a:r>
            <a:r>
              <a:rPr kumimoji="1" lang="ja-JP" altLang="en-US" sz="1800">
                <a:latin typeface="Meiryo UI" panose="020B0604030504040204" pitchFamily="50" charset="-128"/>
                <a:ea typeface="Meiryo UI" panose="020B0604030504040204" pitchFamily="50" charset="-128"/>
              </a:rPr>
              <a:t>誤り訂正符号の実装</a:t>
            </a:r>
            <a:r>
              <a:rPr lang="en-US" altLang="ja-JP" dirty="0">
                <a:latin typeface="Meiryo UI" panose="020B0604030504040204" pitchFamily="50" charset="-128"/>
                <a:ea typeface="Meiryo UI" panose="020B0604030504040204" pitchFamily="50" charset="-128"/>
              </a:rPr>
              <a:t>.ipynb</a:t>
            </a:r>
            <a:r>
              <a:rPr lang="ja-JP" altLang="en-US">
                <a:latin typeface="Meiryo UI" panose="020B0604030504040204" pitchFamily="50" charset="-128"/>
                <a:ea typeface="Meiryo UI" panose="020B0604030504040204" pitchFamily="50" charset="-128"/>
              </a:rPr>
              <a:t>」を</a:t>
            </a:r>
            <a:br>
              <a:rPr lang="en-US" altLang="ja-JP" dirty="0">
                <a:latin typeface="Meiryo UI" panose="020B0604030504040204" pitchFamily="50" charset="-128"/>
                <a:ea typeface="Meiryo UI" panose="020B0604030504040204" pitchFamily="50" charset="-128"/>
              </a:rPr>
            </a:br>
            <a:r>
              <a:rPr lang="ja-JP" altLang="en-US">
                <a:latin typeface="Meiryo UI" panose="020B0604030504040204" pitchFamily="50" charset="-128"/>
                <a:ea typeface="Meiryo UI" panose="020B0604030504040204" pitchFamily="50" charset="-128"/>
              </a:rPr>
              <a:t>開いてください。</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9826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dirty="0">
                <a:latin typeface="Meiryo UI" panose="020B0604030504040204" pitchFamily="50" charset="-128"/>
                <a:ea typeface="Meiryo UI" panose="020B0604030504040204" pitchFamily="50" charset="-128"/>
              </a:rPr>
              <a:t>演習</a:t>
            </a:r>
            <a:r>
              <a:rPr kumimoji="1" lang="en-US" altLang="ja-JP" dirty="0">
                <a:latin typeface="Meiryo UI" panose="020B0604030504040204" pitchFamily="50" charset="-128"/>
                <a:ea typeface="Meiryo UI" panose="020B0604030504040204" pitchFamily="50" charset="-128"/>
              </a:rPr>
              <a:t>1.</a:t>
            </a:r>
            <a:r>
              <a:rPr kumimoji="1" lang="ja-JP" altLang="en-US">
                <a:latin typeface="Meiryo UI" panose="020B0604030504040204" pitchFamily="50" charset="-128"/>
                <a:ea typeface="Meiryo UI" panose="020B0604030504040204" pitchFamily="50" charset="-128"/>
              </a:rPr>
              <a:t>　誤り訂正符号の実装</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063829"/>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最初に、</a:t>
            </a:r>
            <a:r>
              <a:rPr lang="en-US" altLang="ja-JP" sz="1600" dirty="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量子ビットのビット反転エラーを修正できる回路を作成します。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古典コンピュータにおけるシンプルな多数決による修正方法と基本的には同じです。</a:t>
            </a:r>
            <a:endParaRPr lang="en-US" altLang="ja-JP" sz="16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F486BFD5-0FDD-90E8-DA9F-205C1C81B941}"/>
              </a:ext>
            </a:extLst>
          </p:cNvPr>
          <p:cNvPicPr>
            <a:picLocks noChangeAspect="1"/>
          </p:cNvPicPr>
          <p:nvPr/>
        </p:nvPicPr>
        <p:blipFill>
          <a:blip r:embed="rId2"/>
          <a:stretch>
            <a:fillRect/>
          </a:stretch>
        </p:blipFill>
        <p:spPr>
          <a:xfrm>
            <a:off x="1066800" y="2650993"/>
            <a:ext cx="7772400" cy="3226279"/>
          </a:xfrm>
          <a:prstGeom prst="rect">
            <a:avLst/>
          </a:prstGeom>
        </p:spPr>
      </p:pic>
      <p:sp>
        <p:nvSpPr>
          <p:cNvPr id="4" name="角丸四角形 3">
            <a:extLst>
              <a:ext uri="{FF2B5EF4-FFF2-40B4-BE49-F238E27FC236}">
                <a16:creationId xmlns:a16="http://schemas.microsoft.com/office/drawing/2014/main" id="{EB6101B3-1D85-79C2-E56E-C512487CF8BB}"/>
              </a:ext>
            </a:extLst>
          </p:cNvPr>
          <p:cNvSpPr/>
          <p:nvPr/>
        </p:nvSpPr>
        <p:spPr>
          <a:xfrm>
            <a:off x="1961147" y="2815389"/>
            <a:ext cx="1323474" cy="237022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2B3E5F89-50F4-072F-F988-7127B15BCB85}"/>
                  </a:ext>
                </a:extLst>
              </p:cNvPr>
              <p:cNvSpPr/>
              <p:nvPr/>
            </p:nvSpPr>
            <p:spPr>
              <a:xfrm>
                <a:off x="3398921" y="2650993"/>
                <a:ext cx="1323474" cy="2534618"/>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sz="2400" b="0" i="1" smtClean="0">
                          <a:solidFill>
                            <a:schemeClr val="tx1"/>
                          </a:solidFill>
                          <a:latin typeface="Cambria Math" panose="02040503050406030204" pitchFamily="18" charset="0"/>
                        </a:rPr>
                        <m:t>𝐸</m:t>
                      </m:r>
                    </m:oMath>
                  </m:oMathPara>
                </a14:m>
                <a:endParaRPr kumimoji="1" lang="ja-JP" altLang="en-US">
                  <a:solidFill>
                    <a:schemeClr val="tx1"/>
                  </a:solidFill>
                </a:endParaRPr>
              </a:p>
            </p:txBody>
          </p:sp>
        </mc:Choice>
        <mc:Fallback xmlns="">
          <p:sp>
            <p:nvSpPr>
              <p:cNvPr id="8" name="正方形/長方形 7">
                <a:extLst>
                  <a:ext uri="{FF2B5EF4-FFF2-40B4-BE49-F238E27FC236}">
                    <a16:creationId xmlns:a16="http://schemas.microsoft.com/office/drawing/2014/main" id="{2B3E5F89-50F4-072F-F988-7127B15BCB85}"/>
                  </a:ext>
                </a:extLst>
              </p:cNvPr>
              <p:cNvSpPr>
                <a:spLocks noRot="1" noChangeAspect="1" noMove="1" noResize="1" noEditPoints="1" noAdjustHandles="1" noChangeArrowheads="1" noChangeShapeType="1" noTextEdit="1"/>
              </p:cNvSpPr>
              <p:nvPr/>
            </p:nvSpPr>
            <p:spPr>
              <a:xfrm>
                <a:off x="3398921" y="2650993"/>
                <a:ext cx="1323474" cy="2534618"/>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14" name="角丸四角形 13">
            <a:extLst>
              <a:ext uri="{FF2B5EF4-FFF2-40B4-BE49-F238E27FC236}">
                <a16:creationId xmlns:a16="http://schemas.microsoft.com/office/drawing/2014/main" id="{3C1D122F-4F43-6102-3947-4FFDD50E0E9E}"/>
              </a:ext>
            </a:extLst>
          </p:cNvPr>
          <p:cNvSpPr/>
          <p:nvPr/>
        </p:nvSpPr>
        <p:spPr>
          <a:xfrm>
            <a:off x="4842710" y="2815389"/>
            <a:ext cx="2063415" cy="237022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790CE97-3720-F6BF-29B7-82AC36BEC03C}"/>
              </a:ext>
            </a:extLst>
          </p:cNvPr>
          <p:cNvSpPr txBox="1"/>
          <p:nvPr/>
        </p:nvSpPr>
        <p:spPr>
          <a:xfrm>
            <a:off x="1919038" y="2323306"/>
            <a:ext cx="1359568" cy="409885"/>
          </a:xfrm>
          <a:prstGeom prst="rect">
            <a:avLst/>
          </a:prstGeom>
          <a:noFill/>
          <a:ln>
            <a:noFill/>
          </a:ln>
        </p:spPr>
        <p:txBody>
          <a:bodyPr wrap="none" rtlCol="0" anchor="ctr" anchorCtr="0">
            <a:noAutofit/>
          </a:bodyPr>
          <a:lstStyle/>
          <a:p>
            <a:pPr algn="ctr"/>
            <a:r>
              <a:rPr kumimoji="1" lang="ja-JP" altLang="en-US">
                <a:latin typeface="Meiryo UI" panose="020B0604030504040204" pitchFamily="34" charset="-128"/>
                <a:ea typeface="Meiryo UI" panose="020B0604030504040204" pitchFamily="34" charset="-128"/>
              </a:rPr>
              <a:t>符号化</a:t>
            </a:r>
            <a:endParaRPr kumimoji="1" lang="ja-JP" altLang="en-US" dirty="0">
              <a:latin typeface="Meiryo UI" panose="020B0604030504040204" pitchFamily="34" charset="-128"/>
              <a:ea typeface="Meiryo UI" panose="020B0604030504040204" pitchFamily="34" charset="-128"/>
            </a:endParaRPr>
          </a:p>
        </p:txBody>
      </p:sp>
      <p:sp>
        <p:nvSpPr>
          <p:cNvPr id="16" name="テキスト ボックス 15">
            <a:extLst>
              <a:ext uri="{FF2B5EF4-FFF2-40B4-BE49-F238E27FC236}">
                <a16:creationId xmlns:a16="http://schemas.microsoft.com/office/drawing/2014/main" id="{5FF119E1-6B01-0116-4222-C29BE8134025}"/>
              </a:ext>
            </a:extLst>
          </p:cNvPr>
          <p:cNvSpPr txBox="1"/>
          <p:nvPr/>
        </p:nvSpPr>
        <p:spPr>
          <a:xfrm>
            <a:off x="3362827" y="2241108"/>
            <a:ext cx="1359568" cy="409885"/>
          </a:xfrm>
          <a:prstGeom prst="rect">
            <a:avLst/>
          </a:prstGeom>
          <a:noFill/>
          <a:ln>
            <a:noFill/>
          </a:ln>
        </p:spPr>
        <p:txBody>
          <a:bodyPr wrap="none" rtlCol="0" anchor="ctr" anchorCtr="0">
            <a:noAutofit/>
          </a:bodyPr>
          <a:lstStyle/>
          <a:p>
            <a:pPr algn="ctr"/>
            <a:r>
              <a:rPr lang="ja-JP" altLang="en-US">
                <a:latin typeface="Meiryo UI" panose="020B0604030504040204" pitchFamily="34" charset="-128"/>
                <a:ea typeface="Meiryo UI" panose="020B0604030504040204" pitchFamily="34" charset="-128"/>
              </a:rPr>
              <a:t>エラー発生部</a:t>
            </a:r>
            <a:endParaRPr kumimoji="1" lang="ja-JP" altLang="en-US" dirty="0">
              <a:latin typeface="Meiryo UI" panose="020B0604030504040204" pitchFamily="34" charset="-128"/>
              <a:ea typeface="Meiryo UI" panose="020B0604030504040204" pitchFamily="34" charset="-128"/>
            </a:endParaRPr>
          </a:p>
        </p:txBody>
      </p:sp>
      <p:sp>
        <p:nvSpPr>
          <p:cNvPr id="17" name="テキスト ボックス 16">
            <a:extLst>
              <a:ext uri="{FF2B5EF4-FFF2-40B4-BE49-F238E27FC236}">
                <a16:creationId xmlns:a16="http://schemas.microsoft.com/office/drawing/2014/main" id="{F8C23805-E723-EA03-6441-2CE14AE6227A}"/>
              </a:ext>
            </a:extLst>
          </p:cNvPr>
          <p:cNvSpPr txBox="1"/>
          <p:nvPr/>
        </p:nvSpPr>
        <p:spPr>
          <a:xfrm>
            <a:off x="5194633" y="2323306"/>
            <a:ext cx="1359568" cy="409885"/>
          </a:xfrm>
          <a:prstGeom prst="rect">
            <a:avLst/>
          </a:prstGeom>
          <a:noFill/>
          <a:ln>
            <a:noFill/>
          </a:ln>
        </p:spPr>
        <p:txBody>
          <a:bodyPr wrap="none" rtlCol="0" anchor="ctr" anchorCtr="0">
            <a:noAutofit/>
          </a:bodyPr>
          <a:lstStyle/>
          <a:p>
            <a:pPr algn="ctr"/>
            <a:r>
              <a:rPr lang="ja-JP" altLang="en-US">
                <a:latin typeface="Meiryo UI" panose="020B0604030504040204" pitchFamily="34" charset="-128"/>
                <a:ea typeface="Meiryo UI" panose="020B0604030504040204" pitchFamily="34" charset="-128"/>
              </a:rPr>
              <a:t>復号</a:t>
            </a:r>
            <a:endParaRPr kumimoji="1" lang="ja-JP" altLang="en-US"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0331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dirty="0">
                <a:latin typeface="Meiryo UI" panose="020B0604030504040204" pitchFamily="50" charset="-128"/>
                <a:ea typeface="Meiryo UI" panose="020B0604030504040204" pitchFamily="50" charset="-128"/>
              </a:rPr>
              <a:t>演習</a:t>
            </a:r>
            <a:r>
              <a:rPr kumimoji="1" lang="en-US" altLang="ja-JP" dirty="0">
                <a:latin typeface="Meiryo UI" panose="020B0604030504040204" pitchFamily="50" charset="-128"/>
                <a:ea typeface="Meiryo UI" panose="020B0604030504040204" pitchFamily="50" charset="-128"/>
              </a:rPr>
              <a:t>1.</a:t>
            </a:r>
            <a:r>
              <a:rPr kumimoji="1" lang="ja-JP" altLang="en-US">
                <a:latin typeface="Meiryo UI" panose="020B0604030504040204" pitchFamily="50" charset="-128"/>
                <a:ea typeface="Meiryo UI" panose="020B0604030504040204" pitchFamily="50" charset="-128"/>
              </a:rPr>
              <a:t>　誤り訂正符号の実装</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461683"/>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en-US" altLang="ja-JP" sz="1600" dirty="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量子ビットのビット反転エラーを修正できる回路では、</a:t>
            </a:r>
            <a:r>
              <a:rPr lang="en-US" altLang="ja-JP" sz="1600" dirty="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量子ビット以上がビット反転してしまうと、エラーを修正できません。</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しかしながら、</a:t>
            </a:r>
            <a:r>
              <a:rPr lang="en-US" altLang="ja-JP" sz="1600" dirty="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量子ビット以上でエラーが発生する確率が、</a:t>
            </a:r>
            <a:r>
              <a:rPr lang="en-US" altLang="ja-JP" sz="1600" dirty="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量子ビットでのエラー発生率より低ければ、エラーが発生する確率を下げる役割を果たせます。</a:t>
            </a:r>
            <a:endParaRPr lang="en-US" altLang="ja-JP" sz="16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32BF67-A747-1238-7665-00C6A40D5865}"/>
                  </a:ext>
                </a:extLst>
              </p:cNvPr>
              <p:cNvSpPr txBox="1"/>
              <p:nvPr/>
            </p:nvSpPr>
            <p:spPr>
              <a:xfrm>
                <a:off x="481263" y="3573379"/>
                <a:ext cx="4572000" cy="914400"/>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𝛼</m:t>
                              </m:r>
                            </m:e>
                          </m:d>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𝛼</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𝛼</m:t>
                              </m:r>
                            </m:e>
                          </m:d>
                        </m:e>
                        <m:sup>
                          <m:r>
                            <a:rPr kumimoji="1" lang="en-US" altLang="ja-JP" b="0" i="1" smtClean="0">
                              <a:latin typeface="Cambria Math" panose="02040503050406030204" pitchFamily="18" charset="0"/>
                            </a:rPr>
                            <m:t>2</m:t>
                          </m:r>
                        </m:sup>
                      </m:sSup>
                    </m:oMath>
                  </m:oMathPara>
                </a14:m>
                <a:endParaRPr kumimoji="1" lang="ja-JP" altLang="en-US" dirty="0">
                  <a:latin typeface="Meiryo UI" panose="020B0604030504040204" pitchFamily="34" charset="-128"/>
                  <a:ea typeface="Meiryo UI" panose="020B0604030504040204" pitchFamily="34" charset="-128"/>
                </a:endParaRPr>
              </a:p>
            </p:txBody>
          </p:sp>
        </mc:Choice>
        <mc:Fallback xmlns="">
          <p:sp>
            <p:nvSpPr>
              <p:cNvPr id="6" name="テキスト ボックス 5">
                <a:extLst>
                  <a:ext uri="{FF2B5EF4-FFF2-40B4-BE49-F238E27FC236}">
                    <a16:creationId xmlns:a16="http://schemas.microsoft.com/office/drawing/2014/main" id="{9432BF67-A747-1238-7665-00C6A40D5865}"/>
                  </a:ext>
                </a:extLst>
              </p:cNvPr>
              <p:cNvSpPr txBox="1">
                <a:spLocks noRot="1" noChangeAspect="1" noMove="1" noResize="1" noEditPoints="1" noAdjustHandles="1" noChangeArrowheads="1" noChangeShapeType="1" noTextEdit="1"/>
              </p:cNvSpPr>
              <p:nvPr/>
            </p:nvSpPr>
            <p:spPr>
              <a:xfrm>
                <a:off x="481263" y="3573379"/>
                <a:ext cx="4572000" cy="9144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F7F378F-FEF9-30BA-4BBD-071C3061581F}"/>
                  </a:ext>
                </a:extLst>
              </p:cNvPr>
              <p:cNvSpPr txBox="1"/>
              <p:nvPr/>
            </p:nvSpPr>
            <p:spPr>
              <a:xfrm>
                <a:off x="124333" y="2574762"/>
                <a:ext cx="3906253" cy="577515"/>
              </a:xfrm>
              <a:prstGeom prst="rect">
                <a:avLst/>
              </a:prstGeom>
              <a:noFill/>
            </p:spPr>
            <p:txBody>
              <a:bodyPr wrap="none" rtlCol="0" anchor="ctr" anchorCtr="0">
                <a:noAutofit/>
              </a:bodyPr>
              <a:lstStyle/>
              <a:p>
                <a:pPr algn="ctr"/>
                <a14:m>
                  <m:oMath xmlns:m="http://schemas.openxmlformats.org/officeDocument/2006/math">
                    <m:r>
                      <a:rPr kumimoji="1" lang="en-US" altLang="ja-JP" b="0" i="1" smtClean="0">
                        <a:latin typeface="Cambria Math" panose="02040503050406030204" pitchFamily="18" charset="0"/>
                      </a:rPr>
                      <m:t>𝛼</m:t>
                    </m:r>
                  </m:oMath>
                </a14:m>
                <a:r>
                  <a:rPr kumimoji="1" lang="ja-JP" altLang="en-US"/>
                  <a:t>：</a:t>
                </a:r>
                <a:r>
                  <a:rPr kumimoji="1" lang="en-US" altLang="ja-JP" dirty="0">
                    <a:latin typeface="Meiryo UI" panose="020B0604030504040204" pitchFamily="34" charset="-128"/>
                    <a:ea typeface="Meiryo UI" panose="020B0604030504040204" pitchFamily="34" charset="-128"/>
                  </a:rPr>
                  <a:t>1</a:t>
                </a:r>
                <a:r>
                  <a:rPr kumimoji="1" lang="ja-JP" altLang="en-US">
                    <a:latin typeface="Meiryo UI" panose="020B0604030504040204" pitchFamily="34" charset="-128"/>
                    <a:ea typeface="Meiryo UI" panose="020B0604030504040204" pitchFamily="34" charset="-128"/>
                  </a:rPr>
                  <a:t>量子ビットあたりのエラー発生確率</a:t>
                </a:r>
                <a:endParaRPr kumimoji="1" lang="ja-JP" altLang="en-US" dirty="0">
                  <a:latin typeface="Meiryo UI" panose="020B0604030504040204" pitchFamily="34" charset="-128"/>
                  <a:ea typeface="Meiryo UI" panose="020B0604030504040204" pitchFamily="34" charset="-128"/>
                </a:endParaRPr>
              </a:p>
            </p:txBody>
          </p:sp>
        </mc:Choice>
        <mc:Fallback xmlns="">
          <p:sp>
            <p:nvSpPr>
              <p:cNvPr id="7" name="テキスト ボックス 6">
                <a:extLst>
                  <a:ext uri="{FF2B5EF4-FFF2-40B4-BE49-F238E27FC236}">
                    <a16:creationId xmlns:a16="http://schemas.microsoft.com/office/drawing/2014/main" id="{BF7F378F-FEF9-30BA-4BBD-071C3061581F}"/>
                  </a:ext>
                </a:extLst>
              </p:cNvPr>
              <p:cNvSpPr txBox="1">
                <a:spLocks noRot="1" noChangeAspect="1" noMove="1" noResize="1" noEditPoints="1" noAdjustHandles="1" noChangeArrowheads="1" noChangeShapeType="1" noTextEdit="1"/>
              </p:cNvSpPr>
              <p:nvPr/>
            </p:nvSpPr>
            <p:spPr>
              <a:xfrm>
                <a:off x="124333" y="2574762"/>
                <a:ext cx="3906253" cy="577515"/>
              </a:xfrm>
              <a:prstGeom prst="rect">
                <a:avLst/>
              </a:prstGeom>
              <a:blipFill>
                <a:blip r:embed="rId3"/>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B33E5624-25D1-5273-6B82-94DD414DC27D}"/>
              </a:ext>
            </a:extLst>
          </p:cNvPr>
          <p:cNvCxnSpPr>
            <a:cxnSpLocks/>
          </p:cNvCxnSpPr>
          <p:nvPr/>
        </p:nvCxnSpPr>
        <p:spPr>
          <a:xfrm>
            <a:off x="1792708" y="4247150"/>
            <a:ext cx="22017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1BA65E1-D636-1B01-05E2-D9C74DE7736B}"/>
              </a:ext>
            </a:extLst>
          </p:cNvPr>
          <p:cNvSpPr txBox="1"/>
          <p:nvPr/>
        </p:nvSpPr>
        <p:spPr>
          <a:xfrm>
            <a:off x="1251287" y="4307309"/>
            <a:ext cx="3284621" cy="421104"/>
          </a:xfrm>
          <a:prstGeom prst="rect">
            <a:avLst/>
          </a:prstGeom>
          <a:noFill/>
          <a:ln>
            <a:noFill/>
          </a:ln>
        </p:spPr>
        <p:txBody>
          <a:bodyPr wrap="none" rtlCol="0" anchor="ctr" anchorCtr="0">
            <a:noAutofit/>
          </a:bodyPr>
          <a:lstStyle/>
          <a:p>
            <a:pPr algn="ctr"/>
            <a:r>
              <a:rPr lang="ja-JP" altLang="en-US" sz="1400">
                <a:latin typeface="Meiryo UI" panose="020B0604030504040204" pitchFamily="34" charset="-128"/>
                <a:ea typeface="Meiryo UI" panose="020B0604030504040204" pitchFamily="34" charset="-128"/>
              </a:rPr>
              <a:t>エラーが訂正できる確率</a:t>
            </a:r>
            <a:endParaRPr lang="en-US" altLang="ja-JP" sz="1400" dirty="0">
              <a:latin typeface="Meiryo UI" panose="020B0604030504040204" pitchFamily="34" charset="-128"/>
              <a:ea typeface="Meiryo UI" panose="020B0604030504040204" pitchFamily="34" charset="-128"/>
            </a:endParaRPr>
          </a:p>
          <a:p>
            <a:pPr algn="ctr"/>
            <a:r>
              <a:rPr kumimoji="1" lang="ja-JP" altLang="en-US" sz="1400">
                <a:latin typeface="Meiryo UI" panose="020B0604030504040204" pitchFamily="34" charset="-128"/>
                <a:ea typeface="Meiryo UI" panose="020B0604030504040204" pitchFamily="34" charset="-128"/>
              </a:rPr>
              <a:t>（エラー無しの確率）＋（</a:t>
            </a:r>
            <a:r>
              <a:rPr kumimoji="1" lang="en-US" altLang="ja-JP" sz="1400" dirty="0">
                <a:latin typeface="Meiryo UI" panose="020B0604030504040204" pitchFamily="34" charset="-128"/>
                <a:ea typeface="Meiryo UI" panose="020B0604030504040204" pitchFamily="34" charset="-128"/>
              </a:rPr>
              <a:t>1</a:t>
            </a:r>
            <a:r>
              <a:rPr kumimoji="1" lang="ja-JP" altLang="en-US" sz="1400">
                <a:latin typeface="Meiryo UI" panose="020B0604030504040204" pitchFamily="34" charset="-128"/>
                <a:ea typeface="Meiryo UI" panose="020B0604030504040204" pitchFamily="34" charset="-128"/>
              </a:rPr>
              <a:t>量子ビットのみエラーの確率）</a:t>
            </a:r>
            <a:endParaRPr kumimoji="1" lang="ja-JP" altLang="en-US" sz="1400" dirty="0">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8B186D3-8C9D-3722-369E-73024F07DE94}"/>
                  </a:ext>
                </a:extLst>
              </p:cNvPr>
              <p:cNvSpPr txBox="1"/>
              <p:nvPr/>
            </p:nvSpPr>
            <p:spPr>
              <a:xfrm>
                <a:off x="5466348" y="3789950"/>
                <a:ext cx="4002504" cy="914400"/>
              </a:xfrm>
              <a:prstGeom prst="rect">
                <a:avLst/>
              </a:prstGeom>
              <a:noFill/>
            </p:spPr>
            <p:txBody>
              <a:bodyPr wrap="none" rtlCol="0" anchor="ctr" anchorCtr="0">
                <a:noAutofit/>
              </a:bodyPr>
              <a:lstStyle/>
              <a:p>
                <a:pPr algn="ctr"/>
                <a14:m>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=0.5</m:t>
                    </m:r>
                  </m:oMath>
                </a14:m>
                <a:r>
                  <a:rPr kumimoji="1" lang="ja-JP" altLang="en-US" dirty="0">
                    <a:latin typeface="Meiryo UI" panose="020B0604030504040204" pitchFamily="34" charset="-128"/>
                    <a:ea typeface="Meiryo UI" panose="020B0604030504040204" pitchFamily="34" charset="-128"/>
                  </a:rPr>
                  <a:t>の</a:t>
                </a:r>
                <a:r>
                  <a:rPr kumimoji="1" lang="ja-JP" altLang="en-US">
                    <a:latin typeface="Meiryo UI" panose="020B0604030504040204" pitchFamily="34" charset="-128"/>
                    <a:ea typeface="Meiryo UI" panose="020B0604030504040204" pitchFamily="34" charset="-128"/>
                  </a:rPr>
                  <a:t>とき、ちょうど</a:t>
                </a:r>
                <a:r>
                  <a:rPr kumimoji="1" lang="en-US" altLang="ja-JP" dirty="0">
                    <a:latin typeface="Meiryo UI" panose="020B0604030504040204" pitchFamily="34" charset="-128"/>
                    <a:ea typeface="Meiryo UI" panose="020B0604030504040204" pitchFamily="34" charset="-128"/>
                  </a:rPr>
                  <a:t>0.5</a:t>
                </a:r>
                <a:r>
                  <a:rPr kumimoji="1" lang="ja-JP" altLang="en-US">
                    <a:latin typeface="Meiryo UI" panose="020B0604030504040204" pitchFamily="34" charset="-128"/>
                    <a:ea typeface="Meiryo UI" panose="020B0604030504040204" pitchFamily="34" charset="-128"/>
                  </a:rPr>
                  <a:t>になり、</a:t>
                </a:r>
                <a:endParaRPr kumimoji="1" lang="en-US" altLang="ja-JP" dirty="0">
                  <a:latin typeface="Meiryo UI" panose="020B0604030504040204" pitchFamily="34" charset="-128"/>
                  <a:ea typeface="Meiryo UI" panose="020B0604030504040204" pitchFamily="34" charset="-128"/>
                </a:endParaRPr>
              </a:p>
              <a:p>
                <a:pPr algn="ctr"/>
                <a14:m>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&lt;0.5</m:t>
                    </m:r>
                  </m:oMath>
                </a14:m>
                <a:r>
                  <a:rPr kumimoji="1" lang="ja-JP" altLang="en-US" dirty="0">
                    <a:latin typeface="Meiryo UI" panose="020B0604030504040204" pitchFamily="34" charset="-128"/>
                    <a:ea typeface="Meiryo UI" panose="020B0604030504040204" pitchFamily="34" charset="-128"/>
                  </a:rPr>
                  <a:t>では、</a:t>
                </a:r>
                <a:r>
                  <a:rPr lang="en-US" altLang="ja-JP" dirty="0">
                    <a:latin typeface="Meiryo UI" panose="020B0604030504040204" pitchFamily="34" charset="-128"/>
                    <a:ea typeface="Meiryo UI" panose="020B0604030504040204" pitchFamily="34" charset="-128"/>
                  </a:rPr>
                  <a:t> </a:t>
                </a:r>
                <a14:m>
                  <m:oMath xmlns:m="http://schemas.openxmlformats.org/officeDocument/2006/math">
                    <m:r>
                      <a:rPr lang="en-US" altLang="ja-JP" i="1">
                        <a:latin typeface="Cambria Math" panose="02040503050406030204" pitchFamily="18" charset="0"/>
                      </a:rPr>
                      <m:t>𝛼</m:t>
                    </m:r>
                  </m:oMath>
                </a14:m>
                <a:r>
                  <a:rPr kumimoji="1" lang="ja-JP" altLang="en-US">
                    <a:latin typeface="Meiryo UI" panose="020B0604030504040204" pitchFamily="34" charset="-128"/>
                    <a:ea typeface="Meiryo UI" panose="020B0604030504040204" pitchFamily="34" charset="-128"/>
                  </a:rPr>
                  <a:t>より低い値を取る</a:t>
                </a:r>
                <a:endParaRPr kumimoji="1" lang="en-US" altLang="ja-JP" dirty="0">
                  <a:latin typeface="Meiryo UI" panose="020B0604030504040204" pitchFamily="34" charset="-128"/>
                  <a:ea typeface="Meiryo UI" panose="020B0604030504040204" pitchFamily="34" charset="-128"/>
                </a:endParaRPr>
              </a:p>
              <a:p>
                <a:pPr algn="ctr"/>
                <a:r>
                  <a:rPr lang="ja-JP" altLang="en-US">
                    <a:latin typeface="Meiryo UI" panose="020B0604030504040204" pitchFamily="34" charset="-128"/>
                    <a:ea typeface="Meiryo UI" panose="020B0604030504040204" pitchFamily="34" charset="-128"/>
                  </a:rPr>
                  <a:t>→</a:t>
                </a:r>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エラー発生確率が下がる</a:t>
                </a:r>
                <a:endParaRPr kumimoji="1" lang="ja-JP" altLang="en-US" dirty="0">
                  <a:latin typeface="Meiryo UI" panose="020B0604030504040204" pitchFamily="34" charset="-128"/>
                  <a:ea typeface="Meiryo UI" panose="020B0604030504040204" pitchFamily="34" charset="-128"/>
                </a:endParaRPr>
              </a:p>
            </p:txBody>
          </p:sp>
        </mc:Choice>
        <mc:Fallback xmlns="">
          <p:sp>
            <p:nvSpPr>
              <p:cNvPr id="13" name="テキスト ボックス 12">
                <a:extLst>
                  <a:ext uri="{FF2B5EF4-FFF2-40B4-BE49-F238E27FC236}">
                    <a16:creationId xmlns:a16="http://schemas.microsoft.com/office/drawing/2014/main" id="{98B186D3-8C9D-3722-369E-73024F07DE94}"/>
                  </a:ext>
                </a:extLst>
              </p:cNvPr>
              <p:cNvSpPr txBox="1">
                <a:spLocks noRot="1" noChangeAspect="1" noMove="1" noResize="1" noEditPoints="1" noAdjustHandles="1" noChangeArrowheads="1" noChangeShapeType="1" noTextEdit="1"/>
              </p:cNvSpPr>
              <p:nvPr/>
            </p:nvSpPr>
            <p:spPr>
              <a:xfrm>
                <a:off x="5466348" y="3789950"/>
                <a:ext cx="4002504" cy="914400"/>
              </a:xfrm>
              <a:prstGeom prst="rect">
                <a:avLst/>
              </a:prstGeom>
              <a:blipFill>
                <a:blip r:embed="rId4"/>
                <a:stretch>
                  <a:fillRect t="-2740" b="-1095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C421E92-E6F5-3E71-FF07-5A8A31888CA8}"/>
              </a:ext>
            </a:extLst>
          </p:cNvPr>
          <p:cNvSpPr txBox="1"/>
          <p:nvPr/>
        </p:nvSpPr>
        <p:spPr>
          <a:xfrm>
            <a:off x="437148" y="3398925"/>
            <a:ext cx="2402306" cy="577515"/>
          </a:xfrm>
          <a:prstGeom prst="rect">
            <a:avLst/>
          </a:prstGeom>
          <a:noFill/>
        </p:spPr>
        <p:txBody>
          <a:bodyPr wrap="none" rtlCol="0" anchor="ctr" anchorCtr="0">
            <a:noAutofit/>
          </a:bodyPr>
          <a:lstStyle/>
          <a:p>
            <a:pPr algn="ctr"/>
            <a:r>
              <a:rPr kumimoji="1" lang="ja-JP" altLang="en-US">
                <a:latin typeface="Meiryo UI" panose="020B0604030504040204" pitchFamily="34" charset="-128"/>
                <a:ea typeface="Meiryo UI" panose="020B0604030504040204" pitchFamily="34" charset="-128"/>
              </a:rPr>
              <a:t>エラーが発生する確率</a:t>
            </a:r>
            <a:endParaRPr kumimoji="1" lang="ja-JP" altLang="en-US"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1046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20C9837-35DF-0A00-1ED1-178223DA59D8}"/>
              </a:ext>
            </a:extLst>
          </p:cNvPr>
          <p:cNvPicPr>
            <a:picLocks noChangeAspect="1"/>
          </p:cNvPicPr>
          <p:nvPr/>
        </p:nvPicPr>
        <p:blipFill>
          <a:blip r:embed="rId2"/>
          <a:stretch>
            <a:fillRect/>
          </a:stretch>
        </p:blipFill>
        <p:spPr>
          <a:xfrm>
            <a:off x="1528010" y="2616070"/>
            <a:ext cx="6849980" cy="4151073"/>
          </a:xfrm>
          <a:prstGeom prst="rect">
            <a:avLst/>
          </a:prstGeom>
        </p:spPr>
      </p:pic>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dirty="0">
                <a:latin typeface="Meiryo UI" panose="020B0604030504040204" pitchFamily="50" charset="-128"/>
                <a:ea typeface="Meiryo UI" panose="020B0604030504040204" pitchFamily="50" charset="-128"/>
              </a:rPr>
              <a:t>演習</a:t>
            </a:r>
            <a:r>
              <a:rPr kumimoji="1" lang="en-US" altLang="ja-JP" dirty="0">
                <a:latin typeface="Meiryo UI" panose="020B0604030504040204" pitchFamily="50" charset="-128"/>
                <a:ea typeface="Meiryo UI" panose="020B0604030504040204" pitchFamily="50" charset="-128"/>
              </a:rPr>
              <a:t>1.</a:t>
            </a:r>
            <a:r>
              <a:rPr kumimoji="1" lang="ja-JP" altLang="en-US">
                <a:latin typeface="Meiryo UI" panose="020B0604030504040204" pitchFamily="50" charset="-128"/>
                <a:ea typeface="Meiryo UI" panose="020B0604030504040204" pitchFamily="50" charset="-128"/>
              </a:rPr>
              <a:t>　誤り訂正符号の実装</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063829"/>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en-US" altLang="ja-JP" sz="1600" dirty="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量子ビットのビット反転エラーと位相反転エラーに対応できる</a:t>
            </a: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の符号について、実際に実装してみます。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の符号では</a:t>
            </a:r>
            <a:r>
              <a:rPr lang="en-US" altLang="ja-JP" sz="1600" dirty="0">
                <a:latin typeface="Meiryo UI" panose="020B0604030504040204" pitchFamily="50" charset="-128"/>
                <a:ea typeface="Meiryo UI" panose="020B0604030504040204" pitchFamily="50" charset="-128"/>
              </a:rPr>
              <a:t>9</a:t>
            </a:r>
            <a:r>
              <a:rPr lang="ja-JP" altLang="en-US" sz="1600">
                <a:latin typeface="Meiryo UI" panose="020B0604030504040204" pitchFamily="50" charset="-128"/>
                <a:ea typeface="Meiryo UI" panose="020B0604030504040204" pitchFamily="50" charset="-128"/>
              </a:rPr>
              <a:t>個の物理量子ビットを利用して、</a:t>
            </a:r>
            <a:r>
              <a:rPr lang="en-US" altLang="ja-JP" sz="1600" dirty="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個の論理量子ビットを作成します。</a:t>
            </a:r>
            <a:endParaRPr lang="en-US" altLang="ja-JP" sz="1600" dirty="0">
              <a:latin typeface="Meiryo UI" panose="020B0604030504040204" pitchFamily="50" charset="-128"/>
              <a:ea typeface="Meiryo UI" panose="020B0604030504040204" pitchFamily="50" charset="-128"/>
            </a:endParaRPr>
          </a:p>
        </p:txBody>
      </p:sp>
      <p:sp>
        <p:nvSpPr>
          <p:cNvPr id="6" name="角丸四角形 5">
            <a:extLst>
              <a:ext uri="{FF2B5EF4-FFF2-40B4-BE49-F238E27FC236}">
                <a16:creationId xmlns:a16="http://schemas.microsoft.com/office/drawing/2014/main" id="{7357F82B-6E6C-7139-D022-EAC10EF2F2DC}"/>
              </a:ext>
            </a:extLst>
          </p:cNvPr>
          <p:cNvSpPr/>
          <p:nvPr/>
        </p:nvSpPr>
        <p:spPr>
          <a:xfrm>
            <a:off x="1961147" y="2616070"/>
            <a:ext cx="1997242" cy="3837266"/>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7EDBCBF-86F4-5395-A6E3-7137B85D4680}"/>
              </a:ext>
            </a:extLst>
          </p:cNvPr>
          <p:cNvSpPr txBox="1"/>
          <p:nvPr/>
        </p:nvSpPr>
        <p:spPr>
          <a:xfrm>
            <a:off x="2261937" y="2206185"/>
            <a:ext cx="1359568" cy="409885"/>
          </a:xfrm>
          <a:prstGeom prst="rect">
            <a:avLst/>
          </a:prstGeom>
          <a:noFill/>
          <a:ln>
            <a:noFill/>
          </a:ln>
        </p:spPr>
        <p:txBody>
          <a:bodyPr wrap="none" rtlCol="0" anchor="ctr" anchorCtr="0">
            <a:noAutofit/>
          </a:bodyPr>
          <a:lstStyle/>
          <a:p>
            <a:pPr algn="ctr"/>
            <a:r>
              <a:rPr kumimoji="1" lang="ja-JP" altLang="en-US">
                <a:latin typeface="Meiryo UI" panose="020B0604030504040204" pitchFamily="34" charset="-128"/>
                <a:ea typeface="Meiryo UI" panose="020B0604030504040204" pitchFamily="34" charset="-128"/>
              </a:rPr>
              <a:t>符号化</a:t>
            </a:r>
            <a:endParaRPr kumimoji="1" lang="ja-JP" altLang="en-US" dirty="0">
              <a:latin typeface="Meiryo UI" panose="020B0604030504040204" pitchFamily="34" charset="-128"/>
              <a:ea typeface="Meiryo UI" panose="020B0604030504040204" pitchFamily="34" charset="-128"/>
            </a:endParaRPr>
          </a:p>
        </p:txBody>
      </p:sp>
      <p:sp>
        <p:nvSpPr>
          <p:cNvPr id="10" name="角丸四角形 9">
            <a:extLst>
              <a:ext uri="{FF2B5EF4-FFF2-40B4-BE49-F238E27FC236}">
                <a16:creationId xmlns:a16="http://schemas.microsoft.com/office/drawing/2014/main" id="{51C4B41E-7AAB-A4DC-F9BE-D5903F08F2DB}"/>
              </a:ext>
            </a:extLst>
          </p:cNvPr>
          <p:cNvSpPr/>
          <p:nvPr/>
        </p:nvSpPr>
        <p:spPr>
          <a:xfrm>
            <a:off x="4856746" y="2616070"/>
            <a:ext cx="2903621" cy="3837266"/>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392A26-7C0D-C9B1-8D1C-04C9CB1076F0}"/>
              </a:ext>
            </a:extLst>
          </p:cNvPr>
          <p:cNvSpPr txBox="1"/>
          <p:nvPr/>
        </p:nvSpPr>
        <p:spPr>
          <a:xfrm>
            <a:off x="5656847" y="2206185"/>
            <a:ext cx="1359568" cy="409885"/>
          </a:xfrm>
          <a:prstGeom prst="rect">
            <a:avLst/>
          </a:prstGeom>
          <a:noFill/>
          <a:ln>
            <a:noFill/>
          </a:ln>
        </p:spPr>
        <p:txBody>
          <a:bodyPr wrap="none" rtlCol="0" anchor="ctr" anchorCtr="0">
            <a:noAutofit/>
          </a:bodyPr>
          <a:lstStyle/>
          <a:p>
            <a:pPr algn="ctr"/>
            <a:r>
              <a:rPr lang="ja-JP" altLang="en-US">
                <a:latin typeface="Meiryo UI" panose="020B0604030504040204" pitchFamily="34" charset="-128"/>
                <a:ea typeface="Meiryo UI" panose="020B0604030504040204" pitchFamily="34" charset="-128"/>
              </a:rPr>
              <a:t>復号</a:t>
            </a:r>
            <a:endParaRPr kumimoji="1" lang="ja-JP" altLang="en-US" dirty="0">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BECA9A39-73D4-B886-57B6-22A2AF382AD7}"/>
                  </a:ext>
                </a:extLst>
              </p:cNvPr>
              <p:cNvSpPr/>
              <p:nvPr/>
            </p:nvSpPr>
            <p:spPr>
              <a:xfrm>
                <a:off x="4054642" y="2514600"/>
                <a:ext cx="703848" cy="4054642"/>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sz="2400" b="0" i="1" smtClean="0">
                          <a:solidFill>
                            <a:schemeClr val="tx1"/>
                          </a:solidFill>
                          <a:latin typeface="Cambria Math" panose="02040503050406030204" pitchFamily="18" charset="0"/>
                        </a:rPr>
                        <m:t>𝐸</m:t>
                      </m:r>
                    </m:oMath>
                  </m:oMathPara>
                </a14:m>
                <a:endParaRPr kumimoji="1" lang="ja-JP" altLang="en-US">
                  <a:solidFill>
                    <a:schemeClr val="tx1"/>
                  </a:solidFill>
                </a:endParaRPr>
              </a:p>
            </p:txBody>
          </p:sp>
        </mc:Choice>
        <mc:Fallback xmlns="">
          <p:sp>
            <p:nvSpPr>
              <p:cNvPr id="12" name="正方形/長方形 11">
                <a:extLst>
                  <a:ext uri="{FF2B5EF4-FFF2-40B4-BE49-F238E27FC236}">
                    <a16:creationId xmlns:a16="http://schemas.microsoft.com/office/drawing/2014/main" id="{BECA9A39-73D4-B886-57B6-22A2AF382AD7}"/>
                  </a:ext>
                </a:extLst>
              </p:cNvPr>
              <p:cNvSpPr>
                <a:spLocks noRot="1" noChangeAspect="1" noMove="1" noResize="1" noEditPoints="1" noAdjustHandles="1" noChangeArrowheads="1" noChangeShapeType="1" noTextEdit="1"/>
              </p:cNvSpPr>
              <p:nvPr/>
            </p:nvSpPr>
            <p:spPr>
              <a:xfrm>
                <a:off x="4054642" y="2514600"/>
                <a:ext cx="703848" cy="4054642"/>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31522F7-C6CA-C226-1456-699DBE847921}"/>
              </a:ext>
            </a:extLst>
          </p:cNvPr>
          <p:cNvSpPr txBox="1"/>
          <p:nvPr/>
        </p:nvSpPr>
        <p:spPr>
          <a:xfrm>
            <a:off x="3741822" y="2155450"/>
            <a:ext cx="1359568" cy="409885"/>
          </a:xfrm>
          <a:prstGeom prst="rect">
            <a:avLst/>
          </a:prstGeom>
          <a:noFill/>
          <a:ln>
            <a:noFill/>
          </a:ln>
        </p:spPr>
        <p:txBody>
          <a:bodyPr wrap="none" rtlCol="0" anchor="ctr" anchorCtr="0">
            <a:noAutofit/>
          </a:bodyPr>
          <a:lstStyle/>
          <a:p>
            <a:pPr algn="ctr"/>
            <a:r>
              <a:rPr lang="ja-JP" altLang="en-US">
                <a:latin typeface="Meiryo UI" panose="020B0604030504040204" pitchFamily="34" charset="-128"/>
                <a:ea typeface="Meiryo UI" panose="020B0604030504040204" pitchFamily="34" charset="-128"/>
              </a:rPr>
              <a:t>エラー発生部</a:t>
            </a:r>
            <a:endParaRPr kumimoji="1" lang="ja-JP" altLang="en-US"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0551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dirty="0">
                <a:latin typeface="Meiryo UI" panose="020B0604030504040204" pitchFamily="50" charset="-128"/>
                <a:ea typeface="Meiryo UI" panose="020B0604030504040204" pitchFamily="50" charset="-128"/>
              </a:rPr>
              <a:t>演習</a:t>
            </a:r>
            <a:r>
              <a:rPr kumimoji="1" lang="en-US" altLang="ja-JP" dirty="0">
                <a:latin typeface="Meiryo UI" panose="020B0604030504040204" pitchFamily="50" charset="-128"/>
                <a:ea typeface="Meiryo UI" panose="020B0604030504040204" pitchFamily="50" charset="-128"/>
              </a:rPr>
              <a:t>1.</a:t>
            </a:r>
            <a:r>
              <a:rPr kumimoji="1" lang="ja-JP" altLang="en-US">
                <a:latin typeface="Meiryo UI" panose="020B0604030504040204" pitchFamily="50" charset="-128"/>
                <a:ea typeface="Meiryo UI" panose="020B0604030504040204" pitchFamily="50" charset="-128"/>
              </a:rPr>
              <a:t>　誤り訂正符号の実装</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654188"/>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の符号では、</a:t>
            </a:r>
            <a:r>
              <a:rPr lang="en-US" altLang="ja-JP" sz="1600" dirty="0">
                <a:latin typeface="Meiryo UI" panose="020B0604030504040204" pitchFamily="50" charset="-128"/>
                <a:ea typeface="Meiryo UI" panose="020B0604030504040204" pitchFamily="50" charset="-128"/>
              </a:rPr>
              <a:t>9</a:t>
            </a:r>
            <a:r>
              <a:rPr lang="ja-JP" altLang="en-US" sz="1600">
                <a:latin typeface="Meiryo UI" panose="020B0604030504040204" pitchFamily="50" charset="-128"/>
                <a:ea typeface="Meiryo UI" panose="020B0604030504040204" pitchFamily="50" charset="-128"/>
              </a:rPr>
              <a:t>量子ビットのうち、</a:t>
            </a:r>
            <a:r>
              <a:rPr lang="en-US" altLang="ja-JP" sz="1600" dirty="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量子ビット以上でエラーが発生すると、エラーを訂正できないケースが</a:t>
            </a:r>
            <a:br>
              <a:rPr lang="en-US" altLang="ja-JP" sz="1600" dirty="0">
                <a:latin typeface="Meiryo UI" panose="020B0604030504040204" pitchFamily="50" charset="-128"/>
                <a:ea typeface="Meiryo UI" panose="020B0604030504040204" pitchFamily="50" charset="-128"/>
              </a:rPr>
            </a:br>
            <a:r>
              <a:rPr lang="ja-JP" altLang="en-US" sz="1600">
                <a:latin typeface="Meiryo UI" panose="020B0604030504040204" pitchFamily="50" charset="-128"/>
                <a:ea typeface="Meiryo UI" panose="020B0604030504040204" pitchFamily="50" charset="-128"/>
              </a:rPr>
              <a:t>あります。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このため、</a:t>
            </a:r>
            <a:r>
              <a:rPr lang="en-US" altLang="ja-JP" sz="1600" dirty="0">
                <a:latin typeface="Meiryo UI" panose="020B0604030504040204" pitchFamily="50" charset="-128"/>
                <a:ea typeface="Meiryo UI" panose="020B0604030504040204" pitchFamily="50" charset="-128"/>
              </a:rPr>
              <a:t>9</a:t>
            </a:r>
            <a:r>
              <a:rPr lang="ja-JP" altLang="en-US" sz="1600">
                <a:latin typeface="Meiryo UI" panose="020B0604030504040204" pitchFamily="50" charset="-128"/>
                <a:ea typeface="Meiryo UI" panose="020B0604030504040204" pitchFamily="50" charset="-128"/>
              </a:rPr>
              <a:t>量子ビット中</a:t>
            </a:r>
            <a:r>
              <a:rPr lang="en-US" altLang="ja-JP" sz="1600" dirty="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量子ビット以上でエラーが発生する確率が、単一のビットのエラー率よりも高い場合、</a:t>
            </a:r>
            <a:br>
              <a:rPr lang="en-US" altLang="ja-JP" sz="1600" dirty="0">
                <a:latin typeface="Meiryo UI" panose="020B0604030504040204" pitchFamily="50" charset="-128"/>
                <a:ea typeface="Meiryo UI" panose="020B0604030504040204" pitchFamily="50" charset="-128"/>
              </a:rPr>
            </a:br>
            <a:r>
              <a:rPr lang="ja-JP" altLang="en-US" sz="1600">
                <a:solidFill>
                  <a:srgbClr val="FF0000"/>
                </a:solidFill>
                <a:latin typeface="Meiryo UI" panose="020B0604030504040204" pitchFamily="50" charset="-128"/>
                <a:ea typeface="Meiryo UI" panose="020B0604030504040204" pitchFamily="50" charset="-128"/>
              </a:rPr>
              <a:t>全体で誤り確率が上昇してしまいます。</a:t>
            </a:r>
            <a:endParaRPr lang="en-US" altLang="ja-JP" sz="1600" dirty="0">
              <a:solidFill>
                <a:srgbClr val="FF0000"/>
              </a:solidFill>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おおよその閾値は</a:t>
            </a:r>
            <a:r>
              <a:rPr lang="en-US" altLang="ja-JP" sz="1600" dirty="0">
                <a:latin typeface="Meiryo UI" panose="020B0604030504040204" pitchFamily="50" charset="-128"/>
                <a:ea typeface="Meiryo UI" panose="020B0604030504040204" pitchFamily="50" charset="-128"/>
              </a:rPr>
              <a:t>3</a:t>
            </a:r>
            <a:r>
              <a:rPr lang="ja-JP" altLang="en-US" sz="1600">
                <a:latin typeface="Meiryo UI" panose="020B0604030504040204" pitchFamily="50" charset="-128"/>
                <a:ea typeface="Meiryo UI" panose="020B0604030504040204" pitchFamily="50" charset="-128"/>
              </a:rPr>
              <a:t>％程度です。</a:t>
            </a:r>
            <a:endParaRPr lang="en-US" altLang="ja-JP" sz="16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D51E68-2AE3-FB1C-E0BB-62B96C1E790A}"/>
                  </a:ext>
                </a:extLst>
              </p:cNvPr>
              <p:cNvSpPr txBox="1"/>
              <p:nvPr/>
            </p:nvSpPr>
            <p:spPr>
              <a:xfrm>
                <a:off x="481263" y="3573379"/>
                <a:ext cx="4572000" cy="914400"/>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d>
                        <m:dPr>
                          <m:begChr m:val="{"/>
                          <m:endChr m:val="}"/>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𝛼</m:t>
                                  </m:r>
                                </m:e>
                              </m:d>
                            </m:e>
                            <m:sup>
                              <m:r>
                                <a:rPr kumimoji="1" lang="en-US" altLang="ja-JP" b="0" i="1" smtClean="0">
                                  <a:latin typeface="Cambria Math" panose="02040503050406030204" pitchFamily="18" charset="0"/>
                                </a:rPr>
                                <m:t>9</m:t>
                              </m:r>
                            </m:sup>
                          </m:sSup>
                          <m:r>
                            <a:rPr kumimoji="1" lang="en-US" altLang="ja-JP" b="0" i="1" smtClean="0">
                              <a:latin typeface="Cambria Math" panose="02040503050406030204" pitchFamily="18" charset="0"/>
                            </a:rPr>
                            <m:t>+9</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𝛼</m:t>
                                  </m:r>
                                </m:e>
                              </m:d>
                            </m:e>
                            <m:sup>
                              <m:r>
                                <a:rPr kumimoji="1" lang="en-US" altLang="ja-JP" b="0" i="1" smtClean="0">
                                  <a:latin typeface="Cambria Math" panose="02040503050406030204" pitchFamily="18" charset="0"/>
                                </a:rPr>
                                <m:t>8</m:t>
                              </m:r>
                            </m:sup>
                          </m:sSup>
                          <m:r>
                            <a:rPr kumimoji="1" lang="en-US" altLang="ja-JP" b="0" i="1" smtClean="0">
                              <a:latin typeface="Cambria Math" panose="02040503050406030204" pitchFamily="18" charset="0"/>
                            </a:rPr>
                            <m:t>𝛼</m:t>
                          </m:r>
                        </m:e>
                      </m:d>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3AD51E68-2AE3-FB1C-E0BB-62B96C1E790A}"/>
                  </a:ext>
                </a:extLst>
              </p:cNvPr>
              <p:cNvSpPr txBox="1">
                <a:spLocks noRot="1" noChangeAspect="1" noMove="1" noResize="1" noEditPoints="1" noAdjustHandles="1" noChangeArrowheads="1" noChangeShapeType="1" noTextEdit="1"/>
              </p:cNvSpPr>
              <p:nvPr/>
            </p:nvSpPr>
            <p:spPr>
              <a:xfrm>
                <a:off x="481263" y="3573379"/>
                <a:ext cx="4572000" cy="91440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FE0C357-C15C-5344-2EE9-74E762CE68D1}"/>
              </a:ext>
            </a:extLst>
          </p:cNvPr>
          <p:cNvSpPr txBox="1"/>
          <p:nvPr/>
        </p:nvSpPr>
        <p:spPr>
          <a:xfrm>
            <a:off x="1275346" y="4186992"/>
            <a:ext cx="3284621" cy="421104"/>
          </a:xfrm>
          <a:prstGeom prst="rect">
            <a:avLst/>
          </a:prstGeom>
          <a:noFill/>
          <a:ln>
            <a:noFill/>
          </a:ln>
        </p:spPr>
        <p:txBody>
          <a:bodyPr wrap="none" rtlCol="0" anchor="ctr" anchorCtr="0">
            <a:noAutofit/>
          </a:bodyPr>
          <a:lstStyle/>
          <a:p>
            <a:pPr algn="ctr"/>
            <a:r>
              <a:rPr lang="ja-JP" altLang="en-US" sz="1400">
                <a:latin typeface="Meiryo UI" panose="020B0604030504040204" pitchFamily="34" charset="-128"/>
                <a:ea typeface="Meiryo UI" panose="020B0604030504040204" pitchFamily="34" charset="-128"/>
              </a:rPr>
              <a:t>エラーが訂正できる確率</a:t>
            </a:r>
            <a:endParaRPr kumimoji="1" lang="ja-JP" altLang="en-US" sz="1400" dirty="0">
              <a:latin typeface="Meiryo UI" panose="020B0604030504040204" pitchFamily="34" charset="-128"/>
              <a:ea typeface="Meiryo UI" panose="020B0604030504040204" pitchFamily="34" charset="-128"/>
            </a:endParaRPr>
          </a:p>
        </p:txBody>
      </p:sp>
      <p:cxnSp>
        <p:nvCxnSpPr>
          <p:cNvPr id="7" name="直線コネクタ 6">
            <a:extLst>
              <a:ext uri="{FF2B5EF4-FFF2-40B4-BE49-F238E27FC236}">
                <a16:creationId xmlns:a16="http://schemas.microsoft.com/office/drawing/2014/main" id="{23FA2DBA-C5D4-2954-16C7-30C38B775D92}"/>
              </a:ext>
            </a:extLst>
          </p:cNvPr>
          <p:cNvCxnSpPr/>
          <p:nvPr/>
        </p:nvCxnSpPr>
        <p:spPr>
          <a:xfrm>
            <a:off x="1708483" y="4199024"/>
            <a:ext cx="24183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DAD8A3A-E71B-B091-9647-0B00A84FFF02}"/>
                  </a:ext>
                </a:extLst>
              </p:cNvPr>
              <p:cNvSpPr txBox="1"/>
              <p:nvPr/>
            </p:nvSpPr>
            <p:spPr>
              <a:xfrm>
                <a:off x="5486400" y="3693696"/>
                <a:ext cx="2839453" cy="914400"/>
              </a:xfrm>
              <a:prstGeom prst="rect">
                <a:avLst/>
              </a:prstGeom>
              <a:noFill/>
              <a:ln>
                <a:noFill/>
                <a:prstDash val="dash"/>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=0.05</m:t>
                      </m:r>
                      <m:r>
                        <a:rPr lang="ja-JP" altLang="en-US" i="1">
                          <a:latin typeface="Cambria Math" panose="02040503050406030204" pitchFamily="18" charset="0"/>
                        </a:rPr>
                        <m:t>のとき、</m:t>
                      </m:r>
                      <m:r>
                        <a:rPr lang="en-US" altLang="ja-JP" b="0" i="1" smtClean="0">
                          <a:latin typeface="Cambria Math" panose="02040503050406030204" pitchFamily="18" charset="0"/>
                        </a:rPr>
                        <m:t>0.071</m:t>
                      </m:r>
                    </m:oMath>
                  </m:oMathPara>
                </a14:m>
                <a:endParaRPr kumimoji="1" lang="en-US" altLang="ja-JP"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=0.03</m:t>
                      </m:r>
                      <m:r>
                        <a:rPr lang="ja-JP" altLang="en-US" i="1">
                          <a:latin typeface="Cambria Math" panose="02040503050406030204" pitchFamily="18" charset="0"/>
                        </a:rPr>
                        <m:t>のとき、</m:t>
                      </m:r>
                      <m:r>
                        <a:rPr lang="en-US" altLang="ja-JP" b="0" i="1" smtClean="0">
                          <a:latin typeface="Cambria Math" panose="02040503050406030204" pitchFamily="18" charset="0"/>
                        </a:rPr>
                        <m:t>0.028</m:t>
                      </m:r>
                    </m:oMath>
                  </m:oMathPara>
                </a14:m>
                <a:endParaRPr kumimoji="1" lang="en-US" altLang="ja-JP" dirty="0"/>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=0.01</m:t>
                      </m:r>
                      <m:r>
                        <a:rPr lang="ja-JP" altLang="en-US" i="1">
                          <a:latin typeface="Cambria Math" panose="02040503050406030204" pitchFamily="18" charset="0"/>
                        </a:rPr>
                        <m:t>のとき、</m:t>
                      </m:r>
                      <m:r>
                        <a:rPr lang="en-US" altLang="ja-JP" b="0" i="1" smtClean="0">
                          <a:latin typeface="Cambria Math" panose="02040503050406030204" pitchFamily="18" charset="0"/>
                        </a:rPr>
                        <m:t>0.003</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2DAD8A3A-E71B-B091-9647-0B00A84FFF02}"/>
                  </a:ext>
                </a:extLst>
              </p:cNvPr>
              <p:cNvSpPr txBox="1">
                <a:spLocks noRot="1" noChangeAspect="1" noMove="1" noResize="1" noEditPoints="1" noAdjustHandles="1" noChangeArrowheads="1" noChangeShapeType="1" noTextEdit="1"/>
              </p:cNvSpPr>
              <p:nvPr/>
            </p:nvSpPr>
            <p:spPr>
              <a:xfrm>
                <a:off x="5486400" y="3693696"/>
                <a:ext cx="2839453" cy="914400"/>
              </a:xfrm>
              <a:prstGeom prst="rect">
                <a:avLst/>
              </a:prstGeom>
              <a:blipFill>
                <a:blip r:embed="rId3"/>
                <a:stretch>
                  <a:fillRect b="-4110"/>
                </a:stretch>
              </a:blipFill>
              <a:ln>
                <a:no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85AB6B2-4324-8490-8E3C-229266D39292}"/>
                  </a:ext>
                </a:extLst>
              </p:cNvPr>
              <p:cNvSpPr txBox="1"/>
              <p:nvPr/>
            </p:nvSpPr>
            <p:spPr>
              <a:xfrm>
                <a:off x="124333" y="2574762"/>
                <a:ext cx="3906253" cy="577515"/>
              </a:xfrm>
              <a:prstGeom prst="rect">
                <a:avLst/>
              </a:prstGeom>
              <a:noFill/>
            </p:spPr>
            <p:txBody>
              <a:bodyPr wrap="none" rtlCol="0" anchor="ctr" anchorCtr="0">
                <a:noAutofit/>
              </a:bodyPr>
              <a:lstStyle/>
              <a:p>
                <a:pPr algn="ctr"/>
                <a14:m>
                  <m:oMath xmlns:m="http://schemas.openxmlformats.org/officeDocument/2006/math">
                    <m:r>
                      <a:rPr kumimoji="1" lang="en-US" altLang="ja-JP" b="0" i="1" smtClean="0">
                        <a:latin typeface="Cambria Math" panose="02040503050406030204" pitchFamily="18" charset="0"/>
                      </a:rPr>
                      <m:t>𝛼</m:t>
                    </m:r>
                  </m:oMath>
                </a14:m>
                <a:r>
                  <a:rPr kumimoji="1" lang="ja-JP" altLang="en-US"/>
                  <a:t>：</a:t>
                </a:r>
                <a:r>
                  <a:rPr kumimoji="1" lang="en-US" altLang="ja-JP" dirty="0">
                    <a:latin typeface="Meiryo UI" panose="020B0604030504040204" pitchFamily="34" charset="-128"/>
                    <a:ea typeface="Meiryo UI" panose="020B0604030504040204" pitchFamily="34" charset="-128"/>
                  </a:rPr>
                  <a:t>1</a:t>
                </a:r>
                <a:r>
                  <a:rPr kumimoji="1" lang="ja-JP" altLang="en-US">
                    <a:latin typeface="Meiryo UI" panose="020B0604030504040204" pitchFamily="34" charset="-128"/>
                    <a:ea typeface="Meiryo UI" panose="020B0604030504040204" pitchFamily="34" charset="-128"/>
                  </a:rPr>
                  <a:t>量子ビットあたりのエラー発生確率</a:t>
                </a:r>
                <a:endParaRPr kumimoji="1" lang="ja-JP" altLang="en-US" dirty="0">
                  <a:latin typeface="Meiryo UI" panose="020B0604030504040204" pitchFamily="34" charset="-128"/>
                  <a:ea typeface="Meiryo UI"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685AB6B2-4324-8490-8E3C-229266D39292}"/>
                  </a:ext>
                </a:extLst>
              </p:cNvPr>
              <p:cNvSpPr txBox="1">
                <a:spLocks noRot="1" noChangeAspect="1" noMove="1" noResize="1" noEditPoints="1" noAdjustHandles="1" noChangeArrowheads="1" noChangeShapeType="1" noTextEdit="1"/>
              </p:cNvSpPr>
              <p:nvPr/>
            </p:nvSpPr>
            <p:spPr>
              <a:xfrm>
                <a:off x="124333" y="2574762"/>
                <a:ext cx="3906253" cy="577515"/>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0E6D34E9-4B54-9D01-C14C-A554ED639D92}"/>
              </a:ext>
            </a:extLst>
          </p:cNvPr>
          <p:cNvSpPr txBox="1"/>
          <p:nvPr/>
        </p:nvSpPr>
        <p:spPr>
          <a:xfrm>
            <a:off x="437148" y="3398925"/>
            <a:ext cx="2402306" cy="577515"/>
          </a:xfrm>
          <a:prstGeom prst="rect">
            <a:avLst/>
          </a:prstGeom>
          <a:noFill/>
        </p:spPr>
        <p:txBody>
          <a:bodyPr wrap="none" rtlCol="0" anchor="ctr" anchorCtr="0">
            <a:noAutofit/>
          </a:bodyPr>
          <a:lstStyle/>
          <a:p>
            <a:pPr algn="ctr"/>
            <a:r>
              <a:rPr kumimoji="1" lang="ja-JP" altLang="en-US">
                <a:latin typeface="Meiryo UI" panose="020B0604030504040204" pitchFamily="34" charset="-128"/>
                <a:ea typeface="Meiryo UI" panose="020B0604030504040204" pitchFamily="34" charset="-128"/>
              </a:rPr>
              <a:t>エラーが発生する確率</a:t>
            </a:r>
            <a:endParaRPr kumimoji="1" lang="ja-JP" altLang="en-US" dirty="0">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8106A619-6C7C-C2F7-A33C-E98E30FEA50F}"/>
              </a:ext>
            </a:extLst>
          </p:cNvPr>
          <p:cNvSpPr txBox="1"/>
          <p:nvPr/>
        </p:nvSpPr>
        <p:spPr>
          <a:xfrm>
            <a:off x="344487" y="5432262"/>
            <a:ext cx="9064207" cy="1061785"/>
          </a:xfrm>
          <a:prstGeom prst="rect">
            <a:avLst/>
          </a:prstGeom>
          <a:noFill/>
          <a:ln>
            <a:solidFill>
              <a:schemeClr val="tx1"/>
            </a:solidFill>
            <a:prstDash val="dash"/>
          </a:ln>
        </p:spPr>
        <p:txBody>
          <a:bodyPr wrap="none" rtlCol="0" anchor="ctr" anchorCtr="0">
            <a:noAutofit/>
          </a:bodyPr>
          <a:lstStyle/>
          <a:p>
            <a:r>
              <a:rPr kumimoji="1" lang="ja-JP" altLang="en-US" sz="1600">
                <a:latin typeface="Meiryo UI" panose="020B0604030504040204" pitchFamily="34" charset="-128"/>
                <a:ea typeface="Meiryo UI" panose="020B0604030504040204" pitchFamily="34" charset="-128"/>
              </a:rPr>
              <a:t>このため、</a:t>
            </a:r>
            <a:r>
              <a:rPr lang="ja-JP" altLang="en-US" sz="1600">
                <a:latin typeface="Meiryo UI" panose="020B0604030504040204" pitchFamily="34" charset="-128"/>
                <a:ea typeface="Meiryo UI" panose="020B0604030504040204" pitchFamily="34" charset="-128"/>
              </a:rPr>
              <a:t>符号化に多くの</a:t>
            </a:r>
            <a:r>
              <a:rPr kumimoji="1" lang="ja-JP" altLang="en-US" sz="1600">
                <a:latin typeface="Meiryo UI" panose="020B0604030504040204" pitchFamily="34" charset="-128"/>
                <a:ea typeface="Meiryo UI" panose="020B0604030504040204" pitchFamily="34" charset="-128"/>
              </a:rPr>
              <a:t>量子ビットを使うアルゴリズムでは、十分に誤り確率が低い必要があります。</a:t>
            </a:r>
            <a:endParaRPr kumimoji="1" lang="en-US" altLang="ja-JP" sz="1600" dirty="0">
              <a:latin typeface="Meiryo UI" panose="020B0604030504040204" pitchFamily="34" charset="-128"/>
              <a:ea typeface="Meiryo UI" panose="020B0604030504040204" pitchFamily="34" charset="-128"/>
            </a:endParaRPr>
          </a:p>
          <a:p>
            <a:r>
              <a:rPr lang="ja-JP" altLang="en-US" sz="1600">
                <a:latin typeface="Meiryo UI" panose="020B0604030504040204" pitchFamily="34" charset="-128"/>
                <a:ea typeface="Meiryo UI" panose="020B0604030504040204" pitchFamily="34" charset="-128"/>
              </a:rPr>
              <a:t>誤り訂正を実際に活用していくためには、以下のようなことが重要になります。</a:t>
            </a:r>
            <a:endParaRPr lang="en-US" altLang="ja-JP" sz="1600"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lang="ja-JP" altLang="en-US" sz="1600">
                <a:latin typeface="Meiryo UI" panose="020B0604030504040204" pitchFamily="34" charset="-128"/>
                <a:ea typeface="Meiryo UI" panose="020B0604030504040204" pitchFamily="34" charset="-128"/>
              </a:rPr>
              <a:t>エラーの発生率そのものを下げる</a:t>
            </a:r>
            <a:endParaRPr lang="en-US" altLang="ja-JP" sz="1600"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kumimoji="1" lang="ja-JP" altLang="en-US" sz="1600">
                <a:latin typeface="Meiryo UI" panose="020B0604030504040204" pitchFamily="34" charset="-128"/>
                <a:ea typeface="Meiryo UI" panose="020B0604030504040204" pitchFamily="34" charset="-128"/>
              </a:rPr>
              <a:t>効率のよい符号化をする</a:t>
            </a:r>
            <a:endParaRPr lang="en-US" altLang="ja-JP"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42110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7EADD-0078-4EF4-870E-C1CAC7D1F8C1}"/>
              </a:ext>
            </a:extLst>
          </p:cNvPr>
          <p:cNvSpPr>
            <a:spLocks noGrp="1"/>
          </p:cNvSpPr>
          <p:nvPr>
            <p:ph type="title"/>
          </p:nvPr>
        </p:nvSpPr>
        <p:spPr/>
        <p:txBody>
          <a:bodyPr>
            <a:normAutofit fontScale="90000"/>
          </a:bodyPr>
          <a:lstStyle/>
          <a:p>
            <a:r>
              <a:rPr lang="ja-JP" altLang="en-US">
                <a:latin typeface="Meiryo UI" panose="020B0604030504040204" pitchFamily="50" charset="-128"/>
                <a:ea typeface="Meiryo UI" panose="020B0604030504040204" pitchFamily="50" charset="-128"/>
              </a:rPr>
              <a:t>演習</a:t>
            </a:r>
            <a:r>
              <a:rPr lang="en-US" altLang="ja-JP" dirty="0">
                <a:latin typeface="Meiryo UI" panose="020B0604030504040204" pitchFamily="50" charset="-128"/>
                <a:ea typeface="Meiryo UI" panose="020B0604030504040204" pitchFamily="50" charset="-128"/>
              </a:rPr>
              <a:t>2.</a:t>
            </a:r>
            <a:r>
              <a:rPr kumimoji="1" lang="ja-JP" altLang="en-US">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Shor</a:t>
            </a:r>
            <a:r>
              <a:rPr kumimoji="1" lang="ja-JP" altLang="en-US">
                <a:latin typeface="Meiryo UI" panose="020B0604030504040204" pitchFamily="50" charset="-128"/>
                <a:ea typeface="Meiryo UI" panose="020B0604030504040204" pitchFamily="50" charset="-128"/>
              </a:rPr>
              <a:t>の符号による論理ビット操作</a:t>
            </a:r>
            <a:endParaRPr kumimoji="1" lang="ja-JP" altLang="en-US" dirty="0"/>
          </a:p>
        </p:txBody>
      </p:sp>
      <p:sp>
        <p:nvSpPr>
          <p:cNvPr id="5" name="コンテンツ プレースホルダー 5">
            <a:extLst>
              <a:ext uri="{FF2B5EF4-FFF2-40B4-BE49-F238E27FC236}">
                <a16:creationId xmlns:a16="http://schemas.microsoft.com/office/drawing/2014/main" id="{9AE8DD78-CF79-4354-8E43-061349EF77B6}"/>
              </a:ext>
            </a:extLst>
          </p:cNvPr>
          <p:cNvSpPr txBox="1">
            <a:spLocks/>
          </p:cNvSpPr>
          <p:nvPr/>
        </p:nvSpPr>
        <p:spPr>
          <a:xfrm>
            <a:off x="194471" y="980728"/>
            <a:ext cx="9546429" cy="1438292"/>
          </a:xfrm>
          <a:prstGeom prst="rect">
            <a:avLst/>
          </a:prstGeom>
          <a:ln>
            <a:solidFill>
              <a:schemeClr val="bg1">
                <a:lumMod val="50000"/>
              </a:schemeClr>
            </a:solidFill>
          </a:ln>
        </p:spPr>
        <p:txBody>
          <a:bodyPr vert="horz" lIns="72000" tIns="36000" rIns="72000" bIns="36000" rtlCol="0" anchor="ctr">
            <a:noAutofit/>
          </a:bodyPr>
          <a:lstStyle>
            <a:lvl1pPr marL="0" indent="0" algn="l" defTabSz="742950" rtl="0" eaLnBrk="1" latinLnBrk="0" hangingPunct="1">
              <a:lnSpc>
                <a:spcPct val="100000"/>
              </a:lnSpc>
              <a:spcBef>
                <a:spcPts val="300"/>
              </a:spcBef>
              <a:buClr>
                <a:schemeClr val="tx1"/>
              </a:buClr>
              <a:buFontTx/>
              <a:buNone/>
              <a:defRPr kumimoji="1" sz="2275" kern="1200">
                <a:solidFill>
                  <a:schemeClr val="tx1"/>
                </a:solidFill>
                <a:latin typeface="+mn-lt"/>
                <a:ea typeface="+mn-ea"/>
                <a:cs typeface="+mn-cs"/>
              </a:defRPr>
            </a:lvl1pPr>
            <a:lvl2pPr marL="557213" indent="-185738" algn="l" defTabSz="742950" rtl="0" eaLnBrk="1" latinLnBrk="0" hangingPunct="1">
              <a:lnSpc>
                <a:spcPct val="100000"/>
              </a:lnSpc>
              <a:spcBef>
                <a:spcPts val="300"/>
              </a:spcBef>
              <a:buClr>
                <a:schemeClr val="tx1"/>
              </a:buClr>
              <a:buFont typeface="Arial" panose="020B0604020202020204" pitchFamily="34" charset="0"/>
              <a:buChar char="•"/>
              <a:defRPr kumimoji="1" sz="1950" kern="1200">
                <a:solidFill>
                  <a:schemeClr val="tx1"/>
                </a:solidFill>
                <a:latin typeface="+mn-lt"/>
                <a:ea typeface="+mn-ea"/>
                <a:cs typeface="+mn-cs"/>
              </a:defRPr>
            </a:lvl2pPr>
            <a:lvl3pPr marL="6270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625" kern="1200">
                <a:solidFill>
                  <a:schemeClr val="tx1"/>
                </a:solidFill>
                <a:latin typeface="+mn-lt"/>
                <a:ea typeface="+mn-ea"/>
                <a:cs typeface="+mn-cs"/>
              </a:defRPr>
            </a:lvl3pPr>
            <a:lvl4pPr marL="804863" indent="-177800" algn="l" defTabSz="742950" rtl="0" eaLnBrk="1" latinLnBrk="0" hangingPunct="1">
              <a:lnSpc>
                <a:spcPct val="100000"/>
              </a:lnSpc>
              <a:spcBef>
                <a:spcPts val="300"/>
              </a:spcBef>
              <a:buClr>
                <a:schemeClr val="tx1"/>
              </a:buClr>
              <a:buFont typeface="Arial" panose="020B0604020202020204" pitchFamily="34" charset="0"/>
              <a:buChar char="•"/>
              <a:defRPr kumimoji="1" sz="1463" kern="1200">
                <a:solidFill>
                  <a:schemeClr val="tx1"/>
                </a:solidFill>
                <a:latin typeface="+mn-lt"/>
                <a:ea typeface="+mn-ea"/>
                <a:cs typeface="+mn-cs"/>
              </a:defRPr>
            </a:lvl4pPr>
            <a:lvl5pPr marL="982663" indent="-177800" algn="l" defTabSz="742950" rtl="0" eaLnBrk="1" latinLnBrk="0" hangingPunct="1">
              <a:lnSpc>
                <a:spcPct val="100000"/>
              </a:lnSpc>
              <a:spcBef>
                <a:spcPts val="300"/>
              </a:spcBef>
              <a:buClr>
                <a:schemeClr val="tx1"/>
              </a:buClr>
              <a:buFont typeface="Wingdings" panose="05000000000000000000" pitchFamily="2" charset="2"/>
              <a:buChar char="l"/>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現在の量子コンピュータにおいては、各種ゲート操作も大きなノイズの一因です。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したがって、符号化された論理量子ビットに対して、各種ゲート操作に相当する操作を行い、このエラーを修正することが望ましいです。</a:t>
            </a:r>
            <a:endParaRPr lang="en-US" altLang="ja-JP" sz="1600" dirty="0">
              <a:latin typeface="Meiryo UI" panose="020B0604030504040204" pitchFamily="50" charset="-128"/>
              <a:ea typeface="Meiryo UI" panose="020B0604030504040204" pitchFamily="50" charset="-128"/>
            </a:endParaRPr>
          </a:p>
          <a:p>
            <a:pPr marL="285750" indent="-285750" fontAlgn="auto">
              <a:spcBef>
                <a:spcPts val="600"/>
              </a:spcBef>
              <a:spcAft>
                <a:spcPts val="0"/>
              </a:spcAft>
              <a:buFont typeface="Wingdings" panose="05000000000000000000" pitchFamily="2" charset="2"/>
              <a:buChar char="p"/>
            </a:pPr>
            <a:r>
              <a:rPr lang="ja-JP" altLang="en-US" sz="1600">
                <a:latin typeface="Meiryo UI" panose="020B0604030504040204" pitchFamily="50" charset="-128"/>
                <a:ea typeface="Meiryo UI" panose="020B0604030504040204" pitchFamily="50" charset="-128"/>
              </a:rPr>
              <a:t>まずは、</a:t>
            </a:r>
            <a:r>
              <a:rPr lang="en-US" altLang="ja-JP" sz="1600" dirty="0">
                <a:latin typeface="Meiryo UI" panose="020B0604030504040204" pitchFamily="50" charset="-128"/>
                <a:ea typeface="Meiryo UI" panose="020B0604030504040204" pitchFamily="50" charset="-128"/>
              </a:rPr>
              <a:t>Shor</a:t>
            </a:r>
            <a:r>
              <a:rPr lang="ja-JP" altLang="en-US" sz="1600">
                <a:latin typeface="Meiryo UI" panose="020B0604030504040204" pitchFamily="50" charset="-128"/>
                <a:ea typeface="Meiryo UI" panose="020B0604030504040204" pitchFamily="50" charset="-128"/>
              </a:rPr>
              <a:t>の符号を用いて、実装を確認します。</a:t>
            </a:r>
            <a:endParaRPr lang="en-US" altLang="ja-JP" sz="16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546B157B-63AD-8BFD-D3E6-875C85578AC4}"/>
              </a:ext>
            </a:extLst>
          </p:cNvPr>
          <p:cNvCxnSpPr/>
          <p:nvPr/>
        </p:nvCxnSpPr>
        <p:spPr>
          <a:xfrm>
            <a:off x="994195" y="3320724"/>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3212504C-E1C7-C29B-D4E9-EAA22CBE65CB}"/>
              </a:ext>
            </a:extLst>
          </p:cNvPr>
          <p:cNvCxnSpPr/>
          <p:nvPr/>
        </p:nvCxnSpPr>
        <p:spPr>
          <a:xfrm>
            <a:off x="994195" y="3524592"/>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0864D59-0B35-4C35-F1B4-8A3A6D832884}"/>
              </a:ext>
            </a:extLst>
          </p:cNvPr>
          <p:cNvCxnSpPr/>
          <p:nvPr/>
        </p:nvCxnSpPr>
        <p:spPr>
          <a:xfrm>
            <a:off x="994195" y="3728460"/>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B14C40BF-900C-50EB-8F0D-6A6AE2523478}"/>
              </a:ext>
            </a:extLst>
          </p:cNvPr>
          <p:cNvCxnSpPr/>
          <p:nvPr/>
        </p:nvCxnSpPr>
        <p:spPr>
          <a:xfrm>
            <a:off x="994195" y="3932328"/>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6638941-5327-960D-CE1C-55475173872B}"/>
              </a:ext>
            </a:extLst>
          </p:cNvPr>
          <p:cNvCxnSpPr/>
          <p:nvPr/>
        </p:nvCxnSpPr>
        <p:spPr>
          <a:xfrm>
            <a:off x="994195" y="4340066"/>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7EFAB353-48D1-B77D-AACC-7165EF755E15}"/>
              </a:ext>
            </a:extLst>
          </p:cNvPr>
          <p:cNvCxnSpPr/>
          <p:nvPr/>
        </p:nvCxnSpPr>
        <p:spPr>
          <a:xfrm>
            <a:off x="994195" y="4543935"/>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9C625848-ED48-01D6-AD5C-346D3D671E1A}"/>
              </a:ext>
            </a:extLst>
          </p:cNvPr>
          <p:cNvCxnSpPr/>
          <p:nvPr/>
        </p:nvCxnSpPr>
        <p:spPr>
          <a:xfrm>
            <a:off x="994195" y="4136197"/>
            <a:ext cx="1980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7D587F7-4B9A-762F-A6B1-5FE61B33CE0B}"/>
                  </a:ext>
                </a:extLst>
              </p:cNvPr>
              <p:cNvSpPr txBox="1"/>
              <p:nvPr/>
            </p:nvSpPr>
            <p:spPr>
              <a:xfrm>
                <a:off x="192508" y="3425666"/>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0</m:t>
                                  </m:r>
                                </m:e>
                              </m:d>
                            </m:e>
                          </m:d>
                        </m:e>
                        <m: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9</m:t>
                          </m:r>
                        </m:sup>
                      </m:sSup>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77D587F7-4B9A-762F-A6B1-5FE61B33CE0B}"/>
                  </a:ext>
                </a:extLst>
              </p:cNvPr>
              <p:cNvSpPr txBox="1">
                <a:spLocks noRot="1" noChangeAspect="1" noMove="1" noResize="1" noEditPoints="1" noAdjustHandles="1" noChangeArrowheads="1" noChangeShapeType="1" noTextEdit="1"/>
              </p:cNvSpPr>
              <p:nvPr/>
            </p:nvSpPr>
            <p:spPr>
              <a:xfrm>
                <a:off x="192508" y="3425666"/>
                <a:ext cx="914400" cy="914400"/>
              </a:xfrm>
              <a:prstGeom prst="rect">
                <a:avLst/>
              </a:prstGeom>
              <a:blipFill>
                <a:blip r:embed="rId2"/>
                <a:stretch>
                  <a:fillRect l="-27397" t="-12329" b="-42466"/>
                </a:stretch>
              </a:blipFill>
              <a:ln>
                <a:noFill/>
              </a:ln>
            </p:spPr>
            <p:txBody>
              <a:bodyPr/>
              <a:lstStyle/>
              <a:p>
                <a:r>
                  <a:rPr lang="ja-JP" altLang="en-US">
                    <a:noFill/>
                  </a:rPr>
                  <a:t> </a:t>
                </a:r>
              </a:p>
            </p:txBody>
          </p:sp>
        </mc:Fallback>
      </mc:AlternateContent>
      <p:sp>
        <p:nvSpPr>
          <p:cNvPr id="21" name="正方形/長方形 20">
            <a:extLst>
              <a:ext uri="{FF2B5EF4-FFF2-40B4-BE49-F238E27FC236}">
                <a16:creationId xmlns:a16="http://schemas.microsoft.com/office/drawing/2014/main" id="{44098F18-D5E0-9CF4-7D76-15FFEFBB5E1D}"/>
              </a:ext>
            </a:extLst>
          </p:cNvPr>
          <p:cNvSpPr/>
          <p:nvPr/>
        </p:nvSpPr>
        <p:spPr>
          <a:xfrm>
            <a:off x="1459621" y="3047340"/>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34" charset="-128"/>
                <a:ea typeface="Meiryo UI" panose="020B0604030504040204" pitchFamily="34" charset="-128"/>
              </a:rPr>
              <a:t>Encode</a:t>
            </a:r>
            <a:endParaRPr kumimoji="1" lang="ja-JP" altLang="en-US">
              <a:solidFill>
                <a:schemeClr val="tx1"/>
              </a:solidFill>
              <a:latin typeface="Meiryo UI" panose="020B0604030504040204" pitchFamily="34" charset="-128"/>
              <a:ea typeface="Meiryo UI" panose="020B0604030504040204" pitchFamily="34" charset="-128"/>
            </a:endParaRPr>
          </a:p>
        </p:txBody>
      </p:sp>
      <p:sp>
        <p:nvSpPr>
          <p:cNvPr id="38" name="テキスト ボックス 37">
            <a:extLst>
              <a:ext uri="{FF2B5EF4-FFF2-40B4-BE49-F238E27FC236}">
                <a16:creationId xmlns:a16="http://schemas.microsoft.com/office/drawing/2014/main" id="{65D59637-3EFC-E0B5-5A86-8AD8677976BD}"/>
              </a:ext>
            </a:extLst>
          </p:cNvPr>
          <p:cNvSpPr txBox="1"/>
          <p:nvPr/>
        </p:nvSpPr>
        <p:spPr>
          <a:xfrm>
            <a:off x="192508" y="2562396"/>
            <a:ext cx="3298319" cy="397984"/>
          </a:xfrm>
          <a:prstGeom prst="rect">
            <a:avLst/>
          </a:prstGeom>
          <a:noFill/>
        </p:spPr>
        <p:txBody>
          <a:bodyPr wrap="none" rtlCol="0" anchor="ctr" anchorCtr="0">
            <a:noAutofit/>
          </a:bodyPr>
          <a:lstStyle/>
          <a:p>
            <a:r>
              <a:rPr kumimoji="1" lang="ja-JP" altLang="en-US">
                <a:latin typeface="Meiryo UI" panose="020B0604030504040204" pitchFamily="34" charset="-128"/>
                <a:ea typeface="Meiryo UI" panose="020B0604030504040204" pitchFamily="34" charset="-128"/>
              </a:rPr>
              <a:t>＜論理ビット操作のイメージ図＞</a:t>
            </a:r>
            <a:endParaRPr kumimoji="1" lang="ja-JP" altLang="en-US" dirty="0">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2ECCFB-AC54-EEE4-7F9F-15AF4120A013}"/>
                  </a:ext>
                </a:extLst>
              </p:cNvPr>
              <p:cNvSpPr txBox="1"/>
              <p:nvPr/>
            </p:nvSpPr>
            <p:spPr>
              <a:xfrm>
                <a:off x="3028151" y="3425666"/>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0</m:t>
                                  </m:r>
                                </m:e>
                                <m:sub>
                                  <m:r>
                                    <a:rPr kumimoji="1" lang="en-US" altLang="ja-JP" b="0" i="1" smtClean="0">
                                      <a:latin typeface="Cambria Math" panose="02040503050406030204" pitchFamily="18" charset="0"/>
                                    </a:rPr>
                                    <m:t>𝐿</m:t>
                                  </m:r>
                                </m:sub>
                              </m:sSub>
                            </m:e>
                          </m:d>
                        </m:e>
                      </m:d>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492ECCFB-AC54-EEE4-7F9F-15AF4120A013}"/>
                  </a:ext>
                </a:extLst>
              </p:cNvPr>
              <p:cNvSpPr txBox="1">
                <a:spLocks noRot="1" noChangeAspect="1" noMove="1" noResize="1" noEditPoints="1" noAdjustHandles="1" noChangeArrowheads="1" noChangeShapeType="1" noTextEdit="1"/>
              </p:cNvSpPr>
              <p:nvPr/>
            </p:nvSpPr>
            <p:spPr>
              <a:xfrm>
                <a:off x="3028151" y="3425666"/>
                <a:ext cx="914400" cy="914400"/>
              </a:xfrm>
              <a:prstGeom prst="rect">
                <a:avLst/>
              </a:prstGeom>
              <a:blipFill>
                <a:blip r:embed="rId3"/>
                <a:stretch>
                  <a:fillRect l="-19178" t="-15068" r="-2740" b="-41096"/>
                </a:stretch>
              </a:blipFill>
              <a:ln>
                <a:noFill/>
              </a:ln>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8CEFE515-2ABF-4D02-784C-E27011A1BE80}"/>
              </a:ext>
            </a:extLst>
          </p:cNvPr>
          <p:cNvCxnSpPr/>
          <p:nvPr/>
        </p:nvCxnSpPr>
        <p:spPr>
          <a:xfrm>
            <a:off x="6349872" y="3359157"/>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65F52722-EA90-4EE5-E53D-1F584DC89AE6}"/>
              </a:ext>
            </a:extLst>
          </p:cNvPr>
          <p:cNvCxnSpPr/>
          <p:nvPr/>
        </p:nvCxnSpPr>
        <p:spPr>
          <a:xfrm>
            <a:off x="6349872" y="3563025"/>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B590F240-2F06-F893-2DA0-8C7DF225AD0E}"/>
              </a:ext>
            </a:extLst>
          </p:cNvPr>
          <p:cNvCxnSpPr/>
          <p:nvPr/>
        </p:nvCxnSpPr>
        <p:spPr>
          <a:xfrm>
            <a:off x="6349872" y="3766893"/>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622CC96E-6786-EE6B-1B08-E2EA33EF3C10}"/>
              </a:ext>
            </a:extLst>
          </p:cNvPr>
          <p:cNvCxnSpPr/>
          <p:nvPr/>
        </p:nvCxnSpPr>
        <p:spPr>
          <a:xfrm>
            <a:off x="6349872" y="3970761"/>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431ED208-914C-5873-DECC-40C48C0E0273}"/>
              </a:ext>
            </a:extLst>
          </p:cNvPr>
          <p:cNvCxnSpPr/>
          <p:nvPr/>
        </p:nvCxnSpPr>
        <p:spPr>
          <a:xfrm>
            <a:off x="6349872" y="4378499"/>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DBDD95AF-E0B4-D0D4-43F6-2863DA7C3F6A}"/>
              </a:ext>
            </a:extLst>
          </p:cNvPr>
          <p:cNvCxnSpPr/>
          <p:nvPr/>
        </p:nvCxnSpPr>
        <p:spPr>
          <a:xfrm>
            <a:off x="6349872" y="4582368"/>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CE74715C-74F5-F786-D3F3-C6F4C559F99F}"/>
              </a:ext>
            </a:extLst>
          </p:cNvPr>
          <p:cNvCxnSpPr/>
          <p:nvPr/>
        </p:nvCxnSpPr>
        <p:spPr>
          <a:xfrm>
            <a:off x="6349872" y="4174630"/>
            <a:ext cx="1980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D78468BD-5573-A09D-4183-B13697302AFE}"/>
                  </a:ext>
                </a:extLst>
              </p:cNvPr>
              <p:cNvSpPr txBox="1"/>
              <p:nvPr/>
            </p:nvSpPr>
            <p:spPr>
              <a:xfrm>
                <a:off x="5548185" y="3464099"/>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0</m:t>
                                  </m:r>
                                </m:e>
                                <m:sub>
                                  <m:r>
                                    <a:rPr lang="en-US" altLang="ja-JP" i="1">
                                      <a:latin typeface="Cambria Math" panose="02040503050406030204" pitchFamily="18" charset="0"/>
                                    </a:rPr>
                                    <m:t>𝐿</m:t>
                                  </m:r>
                                </m:sub>
                              </m:sSub>
                            </m:e>
                          </m:d>
                        </m:e>
                      </m:d>
                    </m:oMath>
                  </m:oMathPara>
                </a14:m>
                <a:endParaRPr lang="ja-JP" altLang="en-US" dirty="0"/>
              </a:p>
            </p:txBody>
          </p:sp>
        </mc:Choice>
        <mc:Fallback xmlns="">
          <p:sp>
            <p:nvSpPr>
              <p:cNvPr id="47" name="テキスト ボックス 46">
                <a:extLst>
                  <a:ext uri="{FF2B5EF4-FFF2-40B4-BE49-F238E27FC236}">
                    <a16:creationId xmlns:a16="http://schemas.microsoft.com/office/drawing/2014/main" id="{D78468BD-5573-A09D-4183-B13697302AFE}"/>
                  </a:ext>
                </a:extLst>
              </p:cNvPr>
              <p:cNvSpPr txBox="1">
                <a:spLocks noRot="1" noChangeAspect="1" noMove="1" noResize="1" noEditPoints="1" noAdjustHandles="1" noChangeArrowheads="1" noChangeShapeType="1" noTextEdit="1"/>
              </p:cNvSpPr>
              <p:nvPr/>
            </p:nvSpPr>
            <p:spPr>
              <a:xfrm>
                <a:off x="5548185" y="3464099"/>
                <a:ext cx="914400" cy="914400"/>
              </a:xfrm>
              <a:prstGeom prst="rect">
                <a:avLst/>
              </a:prstGeom>
              <a:blipFill>
                <a:blip r:embed="rId4"/>
                <a:stretch>
                  <a:fillRect l="-19178" t="-13699" r="-4110" b="-41096"/>
                </a:stretch>
              </a:blipFill>
              <a:ln>
                <a:noFill/>
              </a:ln>
            </p:spPr>
            <p:txBody>
              <a:bodyPr/>
              <a:lstStyle/>
              <a:p>
                <a:r>
                  <a:rPr lang="ja-JP" altLang="en-US">
                    <a:noFill/>
                  </a:rPr>
                  <a:t> </a:t>
                </a:r>
              </a:p>
            </p:txBody>
          </p:sp>
        </mc:Fallback>
      </mc:AlternateContent>
      <p:sp>
        <p:nvSpPr>
          <p:cNvPr id="48" name="正方形/長方形 47">
            <a:extLst>
              <a:ext uri="{FF2B5EF4-FFF2-40B4-BE49-F238E27FC236}">
                <a16:creationId xmlns:a16="http://schemas.microsoft.com/office/drawing/2014/main" id="{18555178-FA9B-D6A8-EDAF-AB572485D7BC}"/>
              </a:ext>
            </a:extLst>
          </p:cNvPr>
          <p:cNvSpPr/>
          <p:nvPr/>
        </p:nvSpPr>
        <p:spPr>
          <a:xfrm>
            <a:off x="6815298" y="3085773"/>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Logical</a:t>
            </a:r>
          </a:p>
          <a:p>
            <a:pPr algn="ctr"/>
            <a:r>
              <a:rPr kumimoji="1" lang="en-US" altLang="ja-JP" dirty="0">
                <a:solidFill>
                  <a:schemeClr val="tx1"/>
                </a:solidFill>
                <a:latin typeface="Meiryo UI" panose="020B0604030504040204" pitchFamily="34" charset="-128"/>
                <a:ea typeface="Meiryo UI" panose="020B0604030504040204" pitchFamily="34" charset="-128"/>
              </a:rPr>
              <a:t>X</a:t>
            </a:r>
            <a:endParaRPr kumimoji="1" lang="ja-JP" altLang="en-US">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F80C6B-84DE-4362-F01A-921EF4496B2E}"/>
                  </a:ext>
                </a:extLst>
              </p:cNvPr>
              <p:cNvSpPr txBox="1"/>
              <p:nvPr/>
            </p:nvSpPr>
            <p:spPr>
              <a:xfrm>
                <a:off x="8383828" y="3464099"/>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1</m:t>
                                  </m:r>
                                </m:e>
                                <m:sub>
                                  <m:r>
                                    <a:rPr kumimoji="1" lang="en-US" altLang="ja-JP" b="0" i="1" smtClean="0">
                                      <a:latin typeface="Cambria Math" panose="02040503050406030204" pitchFamily="18" charset="0"/>
                                    </a:rPr>
                                    <m:t>𝐿</m:t>
                                  </m:r>
                                </m:sub>
                              </m:sSub>
                            </m:e>
                          </m:d>
                        </m:e>
                      </m:d>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67F80C6B-84DE-4362-F01A-921EF4496B2E}"/>
                  </a:ext>
                </a:extLst>
              </p:cNvPr>
              <p:cNvSpPr txBox="1">
                <a:spLocks noRot="1" noChangeAspect="1" noMove="1" noResize="1" noEditPoints="1" noAdjustHandles="1" noChangeArrowheads="1" noChangeShapeType="1" noTextEdit="1"/>
              </p:cNvSpPr>
              <p:nvPr/>
            </p:nvSpPr>
            <p:spPr>
              <a:xfrm>
                <a:off x="8383828" y="3464099"/>
                <a:ext cx="914400" cy="914400"/>
              </a:xfrm>
              <a:prstGeom prst="rect">
                <a:avLst/>
              </a:prstGeom>
              <a:blipFill>
                <a:blip r:embed="rId5"/>
                <a:stretch>
                  <a:fillRect l="-19444" t="-13699" r="-4167" b="-41096"/>
                </a:stretch>
              </a:blipFill>
              <a:ln>
                <a:noFill/>
              </a:ln>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91A9E61F-D227-1ECB-269F-8651984FEF59}"/>
              </a:ext>
            </a:extLst>
          </p:cNvPr>
          <p:cNvCxnSpPr/>
          <p:nvPr/>
        </p:nvCxnSpPr>
        <p:spPr>
          <a:xfrm>
            <a:off x="994195" y="5312016"/>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40086AFF-235D-AC19-0483-14C2F1B667A1}"/>
              </a:ext>
            </a:extLst>
          </p:cNvPr>
          <p:cNvCxnSpPr/>
          <p:nvPr/>
        </p:nvCxnSpPr>
        <p:spPr>
          <a:xfrm>
            <a:off x="994195" y="5515884"/>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直線コネクタ 51">
            <a:extLst>
              <a:ext uri="{FF2B5EF4-FFF2-40B4-BE49-F238E27FC236}">
                <a16:creationId xmlns:a16="http://schemas.microsoft.com/office/drawing/2014/main" id="{502D4715-3DCF-8768-8CEC-97218803591B}"/>
              </a:ext>
            </a:extLst>
          </p:cNvPr>
          <p:cNvCxnSpPr/>
          <p:nvPr/>
        </p:nvCxnSpPr>
        <p:spPr>
          <a:xfrm>
            <a:off x="994195" y="5719752"/>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AD915743-3314-6FDF-F5EC-5FC4E08FA5CB}"/>
              </a:ext>
            </a:extLst>
          </p:cNvPr>
          <p:cNvCxnSpPr/>
          <p:nvPr/>
        </p:nvCxnSpPr>
        <p:spPr>
          <a:xfrm>
            <a:off x="994195" y="5923620"/>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FA8565CF-948A-53E4-79AA-92C36CBD9061}"/>
              </a:ext>
            </a:extLst>
          </p:cNvPr>
          <p:cNvCxnSpPr/>
          <p:nvPr/>
        </p:nvCxnSpPr>
        <p:spPr>
          <a:xfrm>
            <a:off x="994195" y="6331358"/>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AC2161BF-B102-42DD-A38A-D5E9497B5888}"/>
              </a:ext>
            </a:extLst>
          </p:cNvPr>
          <p:cNvCxnSpPr/>
          <p:nvPr/>
        </p:nvCxnSpPr>
        <p:spPr>
          <a:xfrm>
            <a:off x="994195" y="6535227"/>
            <a:ext cx="198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543DFF53-31A5-0340-AB7E-EF9707EE2676}"/>
              </a:ext>
            </a:extLst>
          </p:cNvPr>
          <p:cNvCxnSpPr/>
          <p:nvPr/>
        </p:nvCxnSpPr>
        <p:spPr>
          <a:xfrm>
            <a:off x="994195" y="6127489"/>
            <a:ext cx="1980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E9F8B19-D3AD-2739-A975-A134AA02AD8D}"/>
                  </a:ext>
                </a:extLst>
              </p:cNvPr>
              <p:cNvSpPr txBox="1"/>
              <p:nvPr/>
            </p:nvSpPr>
            <p:spPr>
              <a:xfrm>
                <a:off x="192508" y="5416958"/>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0</m:t>
                                  </m:r>
                                </m:e>
                                <m:sub>
                                  <m:r>
                                    <a:rPr lang="en-US" altLang="ja-JP" i="1">
                                      <a:latin typeface="Cambria Math" panose="02040503050406030204" pitchFamily="18" charset="0"/>
                                    </a:rPr>
                                    <m:t>𝐿</m:t>
                                  </m:r>
                                </m:sub>
                              </m:sSub>
                            </m:e>
                          </m:d>
                        </m:e>
                      </m:d>
                    </m:oMath>
                  </m:oMathPara>
                </a14:m>
                <a:endParaRPr lang="ja-JP" altLang="en-US" dirty="0"/>
              </a:p>
            </p:txBody>
          </p:sp>
        </mc:Choice>
        <mc:Fallback xmlns="">
          <p:sp>
            <p:nvSpPr>
              <p:cNvPr id="57" name="テキスト ボックス 56">
                <a:extLst>
                  <a:ext uri="{FF2B5EF4-FFF2-40B4-BE49-F238E27FC236}">
                    <a16:creationId xmlns:a16="http://schemas.microsoft.com/office/drawing/2014/main" id="{DE9F8B19-D3AD-2739-A975-A134AA02AD8D}"/>
                  </a:ext>
                </a:extLst>
              </p:cNvPr>
              <p:cNvSpPr txBox="1">
                <a:spLocks noRot="1" noChangeAspect="1" noMove="1" noResize="1" noEditPoints="1" noAdjustHandles="1" noChangeArrowheads="1" noChangeShapeType="1" noTextEdit="1"/>
              </p:cNvSpPr>
              <p:nvPr/>
            </p:nvSpPr>
            <p:spPr>
              <a:xfrm>
                <a:off x="192508" y="5416958"/>
                <a:ext cx="914400" cy="914400"/>
              </a:xfrm>
              <a:prstGeom prst="rect">
                <a:avLst/>
              </a:prstGeom>
              <a:blipFill>
                <a:blip r:embed="rId6"/>
                <a:stretch>
                  <a:fillRect l="-19178" t="-15068" r="-2740" b="-39726"/>
                </a:stretch>
              </a:blipFill>
              <a:ln>
                <a:noFill/>
              </a:ln>
            </p:spPr>
            <p:txBody>
              <a:bodyPr/>
              <a:lstStyle/>
              <a:p>
                <a:r>
                  <a:rPr lang="ja-JP" altLang="en-US">
                    <a:noFill/>
                  </a:rPr>
                  <a:t> </a:t>
                </a:r>
              </a:p>
            </p:txBody>
          </p:sp>
        </mc:Fallback>
      </mc:AlternateContent>
      <p:sp>
        <p:nvSpPr>
          <p:cNvPr id="58" name="正方形/長方形 57">
            <a:extLst>
              <a:ext uri="{FF2B5EF4-FFF2-40B4-BE49-F238E27FC236}">
                <a16:creationId xmlns:a16="http://schemas.microsoft.com/office/drawing/2014/main" id="{08D93C92-8B66-5D00-F923-F04FC0717A8F}"/>
              </a:ext>
            </a:extLst>
          </p:cNvPr>
          <p:cNvSpPr/>
          <p:nvPr/>
        </p:nvSpPr>
        <p:spPr>
          <a:xfrm>
            <a:off x="1459621" y="5038632"/>
            <a:ext cx="1103104" cy="169311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34" charset="-128"/>
                <a:ea typeface="Meiryo UI" panose="020B0604030504040204" pitchFamily="34" charset="-128"/>
              </a:rPr>
              <a:t>Logical</a:t>
            </a:r>
          </a:p>
          <a:p>
            <a:pPr algn="ctr"/>
            <a:r>
              <a:rPr lang="en-US" altLang="ja-JP" dirty="0">
                <a:solidFill>
                  <a:schemeClr val="tx1"/>
                </a:solidFill>
                <a:latin typeface="Meiryo UI" panose="020B0604030504040204" pitchFamily="34" charset="-128"/>
                <a:ea typeface="Meiryo UI" panose="020B0604030504040204" pitchFamily="34" charset="-128"/>
              </a:rPr>
              <a:t>H</a:t>
            </a:r>
            <a:endParaRPr kumimoji="1" lang="ja-JP" altLang="en-US">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E9F88D8-5E41-C9C9-1356-2CBE6B4A65F6}"/>
                  </a:ext>
                </a:extLst>
              </p:cNvPr>
              <p:cNvSpPr txBox="1"/>
              <p:nvPr/>
            </p:nvSpPr>
            <p:spPr>
              <a:xfrm>
                <a:off x="3208625" y="5416958"/>
                <a:ext cx="914400" cy="914400"/>
              </a:xfrm>
              <a:prstGeom prst="rect">
                <a:avLst/>
              </a:prstGeom>
              <a:noFill/>
              <a:ln>
                <a:noFill/>
              </a:ln>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0</m:t>
                                      </m:r>
                                    </m:e>
                                    <m:sub>
                                      <m:r>
                                        <a:rPr lang="en-US" altLang="ja-JP" i="1">
                                          <a:latin typeface="Cambria Math" panose="02040503050406030204" pitchFamily="18" charset="0"/>
                                        </a:rPr>
                                        <m:t>𝐿</m:t>
                                      </m:r>
                                    </m:sub>
                                  </m:sSub>
                                </m:e>
                              </m:d>
                            </m:e>
                          </m:d>
                          <m:r>
                            <a:rPr lang="en-US" altLang="ja-JP" b="0" i="1" smtClean="0">
                              <a:latin typeface="Cambria Math" panose="02040503050406030204" pitchFamily="18" charset="0"/>
                            </a:rPr>
                            <m:t>+</m:t>
                          </m:r>
                          <m:d>
                            <m:dPr>
                              <m:begChr m:val="|"/>
                              <m:endChr m:val=""/>
                              <m:ctrlPr>
                                <a:rPr kumimoji="1" lang="en-US" altLang="ja-JP" i="1" smtClean="0">
                                  <a:latin typeface="Cambria Math" panose="02040503050406030204" pitchFamily="18" charset="0"/>
                                </a:rPr>
                              </m:ctrlPr>
                            </m:dPr>
                            <m:e>
                              <m:d>
                                <m:dPr>
                                  <m:begChr m:val=""/>
                                  <m:endChr m:val="⟩"/>
                                  <m:ctrlPr>
                                    <a:rPr kumimoji="1" lang="en-US" altLang="ja-JP"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1</m:t>
                                      </m:r>
                                    </m:e>
                                    <m:sub>
                                      <m:r>
                                        <a:rPr kumimoji="1" lang="en-US" altLang="ja-JP" b="0" i="1" smtClean="0">
                                          <a:latin typeface="Cambria Math" panose="02040503050406030204" pitchFamily="18" charset="0"/>
                                        </a:rPr>
                                        <m:t>𝐿</m:t>
                                      </m:r>
                                    </m:sub>
                                  </m:sSub>
                                </m:e>
                              </m:d>
                            </m:e>
                          </m:d>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den>
                      </m:f>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E9F88D8-5E41-C9C9-1356-2CBE6B4A65F6}"/>
                  </a:ext>
                </a:extLst>
              </p:cNvPr>
              <p:cNvSpPr txBox="1">
                <a:spLocks noRot="1" noChangeAspect="1" noMove="1" noResize="1" noEditPoints="1" noAdjustHandles="1" noChangeArrowheads="1" noChangeShapeType="1" noTextEdit="1"/>
              </p:cNvSpPr>
              <p:nvPr/>
            </p:nvSpPr>
            <p:spPr>
              <a:xfrm>
                <a:off x="3208625" y="5416958"/>
                <a:ext cx="914400" cy="914400"/>
              </a:xfrm>
              <a:prstGeom prst="rect">
                <a:avLst/>
              </a:prstGeom>
              <a:blipFill>
                <a:blip r:embed="rId7"/>
                <a:stretch>
                  <a:fillRect l="-54795" t="-32877" r="-39726" b="-21918"/>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10922811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4"/>
        </a:solidFill>
      </a:spPr>
      <a:bodyPr wrap="square" rtlCol="0" anchor="ctr" anchorCtr="0">
        <a:noAutofit/>
      </a:bodyPr>
      <a:lstStyle>
        <a:defPPr algn="ctr">
          <a:defRPr kumimoji="1"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E230F4FB9CB9C4BB9A2DA8A13384AEC" ma:contentTypeVersion="16" ma:contentTypeDescription="新しいドキュメントを作成します。" ma:contentTypeScope="" ma:versionID="aecc893bc8a1de2a0c7c675676c4eba2">
  <xsd:schema xmlns:xsd="http://www.w3.org/2001/XMLSchema" xmlns:xs="http://www.w3.org/2001/XMLSchema" xmlns:p="http://schemas.microsoft.com/office/2006/metadata/properties" xmlns:ns2="512a1a2a-a716-4475-b2b3-60db299f88c4" xmlns:ns3="b2a51b6a-2e5f-410c-a410-b66cd9224b6a" targetNamespace="http://schemas.microsoft.com/office/2006/metadata/properties" ma:root="true" ma:fieldsID="b95bd6f290157d320575ebf013f7cdb4" ns2:_="" ns3:_="">
    <xsd:import namespace="512a1a2a-a716-4475-b2b3-60db299f88c4"/>
    <xsd:import namespace="b2a51b6a-2e5f-410c-a410-b66cd9224b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DateTaken"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2a1a2a-a716-4475-b2b3-60db299f8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9d9c9a3c-fcc5-402f-98fe-c7c4e5ec2b6c"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a51b6a-2e5f-410c-a410-b66cd9224b6a"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43db764c-9bb1-49cd-8443-c5871ecbbe3a}" ma:internalName="TaxCatchAll" ma:showField="CatchAllData" ma:web="b2a51b6a-2e5f-410c-a410-b66cd9224b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12a1a2a-a716-4475-b2b3-60db299f88c4">
      <Terms xmlns="http://schemas.microsoft.com/office/infopath/2007/PartnerControls"/>
    </lcf76f155ced4ddcb4097134ff3c332f>
    <TaxCatchAll xmlns="b2a51b6a-2e5f-410c-a410-b66cd9224b6a" xsi:nil="true"/>
  </documentManagement>
</p:properties>
</file>

<file path=customXml/itemProps1.xml><?xml version="1.0" encoding="utf-8"?>
<ds:datastoreItem xmlns:ds="http://schemas.openxmlformats.org/officeDocument/2006/customXml" ds:itemID="{E26A0283-E002-4988-B9E2-985FB616218F}">
  <ds:schemaRefs>
    <ds:schemaRef ds:uri="http://schemas.microsoft.com/sharepoint/v3/contenttype/forms"/>
  </ds:schemaRefs>
</ds:datastoreItem>
</file>

<file path=customXml/itemProps2.xml><?xml version="1.0" encoding="utf-8"?>
<ds:datastoreItem xmlns:ds="http://schemas.openxmlformats.org/officeDocument/2006/customXml" ds:itemID="{BA50FE54-3D44-4D33-82CA-01DD6D4C67BD}">
  <ds:schemaRefs>
    <ds:schemaRef ds:uri="512a1a2a-a716-4475-b2b3-60db299f88c4"/>
    <ds:schemaRef ds:uri="b2a51b6a-2e5f-410c-a410-b66cd9224b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5CE051D-E410-436D-B4DC-DDC5DE3A8A39}">
  <ds:schemaRefs>
    <ds:schemaRef ds:uri="http://purl.org/dc/elements/1.1/"/>
    <ds:schemaRef ds:uri="http://schemas.microsoft.com/office/2006/metadata/properties"/>
    <ds:schemaRef ds:uri="b2a51b6a-2e5f-410c-a410-b66cd9224b6a"/>
    <ds:schemaRef ds:uri="http://schemas.microsoft.com/office/infopath/2007/PartnerControls"/>
    <ds:schemaRef ds:uri="http://purl.org/dc/terms/"/>
    <ds:schemaRef ds:uri="http://purl.org/dc/dcmitype/"/>
    <ds:schemaRef ds:uri="http://schemas.microsoft.com/office/2006/documentManagement/types"/>
    <ds:schemaRef ds:uri="512a1a2a-a716-4475-b2b3-60db299f88c4"/>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24375</TotalTime>
  <Words>1723</Words>
  <Application>Microsoft Office PowerPoint</Application>
  <PresentationFormat>A4 210 x 297 mm</PresentationFormat>
  <Paragraphs>186</Paragraphs>
  <Slides>18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Meiryo UI</vt:lpstr>
      <vt:lpstr>ＭＳ Ｐゴシック</vt:lpstr>
      <vt:lpstr>游ゴシック</vt:lpstr>
      <vt:lpstr>游ゴシック Light</vt:lpstr>
      <vt:lpstr>Arial</vt:lpstr>
      <vt:lpstr>Calibri</vt:lpstr>
      <vt:lpstr>Cambria Math</vt:lpstr>
      <vt:lpstr>Wingdings</vt:lpstr>
      <vt:lpstr>Office テーマ</vt:lpstr>
      <vt:lpstr>東京大学 量子ソフトウェア寄付講座  第8回 量子ソフトウェアハンズオン</vt:lpstr>
      <vt:lpstr>本日の演習の概要</vt:lpstr>
      <vt:lpstr>演習の内容 – 誤り訂正</vt:lpstr>
      <vt:lpstr>演習環境の準備</vt:lpstr>
      <vt:lpstr>演習1.　誤り訂正符号の実装</vt:lpstr>
      <vt:lpstr>演習1.　誤り訂正符号の実装</vt:lpstr>
      <vt:lpstr>演習1.　誤り訂正符号の実装</vt:lpstr>
      <vt:lpstr>演習1.　誤り訂正符号の実装</vt:lpstr>
      <vt:lpstr>演習2.　Shorの符号による論理ビット操作</vt:lpstr>
      <vt:lpstr>演習2.　Shorの符号による論理ビット操作</vt:lpstr>
      <vt:lpstr>演習2.　Shorの符号による論理ビット操作</vt:lpstr>
      <vt:lpstr>演習3.　Steane符号による論理ビット操作</vt:lpstr>
      <vt:lpstr>演習3.　Steane符号による論理ビット操作</vt:lpstr>
      <vt:lpstr>演習3.　Steane符号による論理ビット操作</vt:lpstr>
      <vt:lpstr>（参考）Steane符号の基底とエラーシンドローム</vt:lpstr>
      <vt:lpstr>演習3. Tゲートの実装</vt:lpstr>
      <vt:lpstr>演習3. Tゲートの実装</vt:lpstr>
      <vt:lpstr>ディスカッション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第8回量子ソフトウェアハンズオン_講義資料</dc:title>
  <cp:lastModifiedBy>渡邉 一生／先端技術／JRI (watanabe kazuo)</cp:lastModifiedBy>
  <cp:revision>65</cp:revision>
  <dcterms:modified xsi:type="dcterms:W3CDTF">2025-07-18T06:56:38Z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0x010100CE230F4FB9CB9C4BB9A2DA8A13384AEC</vt:lpwstr>
  </property>
  <property fmtid="{D5CDD505-2E9C-101B-9397-08002B2CF9AE}" pid="3" name="MediaServiceImageTags">
    <vt:lpwstr/>
  </property>
</Properties>
</file>