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2" r:id="rId6"/>
    <p:sldId id="259" r:id="rId7"/>
    <p:sldId id="261" r:id="rId8"/>
    <p:sldId id="260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D2D2-12D0-5748-BA78-4795AC33E45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AF8F-2066-A34B-9217-1100C7AC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saying EF</a:t>
            </a:r>
            <a:r>
              <a:rPr lang="en-US" baseline="0" dirty="0" smtClean="0"/>
              <a:t> or cognitive control?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CAF8F-2066-A34B-9217-1100C7AC1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should come later? Should make own graphic that shows this simpler?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CAF8F-2066-A34B-9217-1100C7AC11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5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7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3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30CC-A809-534B-8225-1897D5B7261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AF17-E93A-514D-A437-E4FA62B8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Connectome</a:t>
            </a:r>
            <a:r>
              <a:rPr lang="en-US" dirty="0" smtClean="0"/>
              <a:t>-Wide Analysis of Cognitive Control in Young Adults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Ursula Tooley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Conclusions/Takeaways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open-source scripts is fun!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EF/Cognitive control: definition</a:t>
            </a:r>
          </a:p>
          <a:p>
            <a:r>
              <a:rPr lang="en-US" dirty="0" smtClean="0"/>
              <a:t>Has been linked to achievement and life outcomes (Moffett 20xx)</a:t>
            </a:r>
          </a:p>
          <a:p>
            <a:r>
              <a:rPr lang="en-US" dirty="0" smtClean="0"/>
              <a:t>One well-known theoretical model divides EF into domain-general EF, an updating-specific component, and a switching-specific component (Miyake et al 2012)</a:t>
            </a:r>
          </a:p>
          <a:p>
            <a:r>
              <a:rPr lang="en-US" i="1" dirty="0" smtClean="0"/>
              <a:t>Cite differences in connectivity related to EF in dev. </a:t>
            </a:r>
            <a:r>
              <a:rPr lang="en-US" i="1" dirty="0" err="1" smtClean="0"/>
              <a:t>Medaglia</a:t>
            </a:r>
            <a:r>
              <a:rPr lang="en-US" i="1" dirty="0" smtClean="0"/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107974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CWAS?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novel method using multivariate distance matrix regression (MDMR) to examine the differences in connectivity across subjects and how these differences relate to a predictor variable.</a:t>
            </a:r>
          </a:p>
          <a:p>
            <a:r>
              <a:rPr lang="en-US" dirty="0" smtClean="0"/>
              <a:t>Yields a map of brain areas where differences in connectivity are significantly related to differences in a predictor variable</a:t>
            </a:r>
          </a:p>
          <a:p>
            <a:pPr lvl="1"/>
            <a:r>
              <a:rPr lang="en-US" dirty="0" smtClean="0"/>
              <a:t>When controlling for covariates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20 at 9.18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2" y="365126"/>
            <a:ext cx="7925457" cy="603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2250" y="6451084"/>
            <a:ext cx="23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Shehzad</a:t>
            </a:r>
            <a:r>
              <a:rPr lang="en-US" dirty="0" smtClean="0"/>
              <a:t> et al.,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Goal/Hypotheses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examine how differences in connectivity underlie domain-general and specific components of cognitive control</a:t>
            </a:r>
          </a:p>
          <a:p>
            <a:r>
              <a:rPr lang="en-US" dirty="0" smtClean="0"/>
              <a:t>We predict that connectivity in areas of the PFC, particularly </a:t>
            </a:r>
            <a:r>
              <a:rPr lang="en-US" dirty="0" err="1" smtClean="0"/>
              <a:t>xxxx</a:t>
            </a:r>
            <a:r>
              <a:rPr lang="en-US" dirty="0" smtClean="0"/>
              <a:t>, will be </a:t>
            </a:r>
            <a:r>
              <a:rPr lang="en-US" dirty="0" err="1" smtClean="0"/>
              <a:t>posiively</a:t>
            </a:r>
            <a:r>
              <a:rPr lang="en-US" dirty="0" smtClean="0"/>
              <a:t> related to domain general cognitive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Factor analysis of EF task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Creation of predictor variables for CWAS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CWAS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Calculation of distances between subjects connectivity for each voxel (4 mm)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MDMR permuting variable of interest while controlling for covariates</a:t>
            </a:r>
          </a:p>
          <a:p>
            <a:pPr marL="400050" lvl="1" indent="0">
              <a:buNone/>
            </a:pPr>
            <a:r>
              <a:rPr lang="en-US" smtClean="0"/>
              <a:t>Visualization </a:t>
            </a:r>
            <a:r>
              <a:rPr lang="en-US" dirty="0" smtClean="0"/>
              <a:t>of results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8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CogTrain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3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 Analysis of EF Task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3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267</Words>
  <Application>Microsoft Macintosh PowerPoint</Application>
  <PresentationFormat>On-screen Show (4:3)</PresentationFormat>
  <Paragraphs>32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Connectome-Wide Analysis of Cognitive Control in Young Adults</vt:lpstr>
      <vt:lpstr>Background</vt:lpstr>
      <vt:lpstr>What is a CWAS?</vt:lpstr>
      <vt:lpstr>PowerPoint Presentation</vt:lpstr>
      <vt:lpstr>Goal/Hypotheses</vt:lpstr>
      <vt:lpstr>Steps</vt:lpstr>
      <vt:lpstr>The CogTrain Dataset</vt:lpstr>
      <vt:lpstr>Tasks</vt:lpstr>
      <vt:lpstr>Factor Analysis of EF Task Data</vt:lpstr>
      <vt:lpstr>PowerPoint Presentation</vt:lpstr>
      <vt:lpstr>PowerPoint Presentation</vt:lpstr>
      <vt:lpstr>Conclusions/Takeaways</vt:lpstr>
    </vt:vector>
  </TitlesOfParts>
  <Company>University of Oregon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Connectome-Wide Analysis of Cognitive Control in Young Adults</dc:title>
  <dc:creator>Ursula Tooley</dc:creator>
  <cp:lastModifiedBy>Ursula Tooley</cp:lastModifiedBy>
  <cp:revision>3</cp:revision>
  <dcterms:created xsi:type="dcterms:W3CDTF">2016-11-20T14:03:11Z</dcterms:created>
  <dcterms:modified xsi:type="dcterms:W3CDTF">2016-11-20T14:23:28Z</dcterms:modified>
</cp:coreProperties>
</file>