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A7147-C975-4B1E-9CE4-AD1B46B4B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3209B-2F74-4D8B-9579-C5BBBF77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7F1EA-8C0F-4C38-AB71-BD434DB5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EF24A-4D8A-404A-8B91-F11DE46C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D4351-2E71-461F-9B25-C02ED8A9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FD273-2632-41D6-88F5-6C9EE8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12BCC6-311C-4F6D-8E87-1773F2A8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66377-FAA2-4C00-BE13-A4A8A974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C65F6-0617-450B-9461-3EF9DB8D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8D085-BF53-4187-A2C5-4719930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498380-219B-4DC5-808A-CD5344688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DF1B-DE3F-4CD8-A062-A0B362BE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CDD6D-C55B-4631-823B-83184819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A19E9-E075-4838-98DF-2E53F7B8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4C86-469C-405F-8641-E74EDF77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45E0F-FC56-46D4-8464-BB19CFC8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6699A-8AB8-4BCF-BE3A-88861C06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9B966-8B81-419E-8512-C7063299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C0BA8-8EE8-4D5A-AB1D-A46A4E6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E17C6-2D58-4D55-BD31-13DBBDB3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A017-D704-4540-9F47-44CE7241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A1FF5-1330-4B74-9739-D3D54693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C2C25-5EB8-4898-BC74-A2B624C2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5DD0B-6CFB-4174-81FD-55483E9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DF414-D1BB-4394-9477-EC2A88CD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B2A3B-C31A-4A7B-B43D-7B19CA7A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C3413-0BF7-45D7-B17B-641A5DD95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EACF9-C189-4BBE-8C04-B7ED6C21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20446-B1B5-4405-815E-232DAA6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BE878-ED13-4390-9D6C-8AE30006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EAB75-346D-4591-8769-456FB692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6956A-F8C2-4848-93F2-0ADFDB09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C88CA-74A5-43A1-B253-7071F0F0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0E6F7-F1FA-476F-B039-9E019CFEC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74F5FB-9CB7-4023-814F-EC96B6F3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92009D-2D8D-4187-BE17-211FD921E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8BB7A-49CE-419D-A1FB-AF6A358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4626A6-933D-46FA-9BD3-581DEF0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4F4EA6-0AC1-4E25-B94F-527366DE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51B69-B482-4AAD-8954-33B4E738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A7B004-AD40-4B4A-BA42-0B11C902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10AD1-6F79-47C6-A450-F479928F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7BB1D-A822-4BDA-A243-CD910C74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E6600-E5D3-4539-B70D-3886396B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C4D36D-A34C-4F74-A719-231A6203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1D68F-D76E-4015-9355-5E18431B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C410D-0290-4B33-9D52-71DA007C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D7457-88BE-4823-88A4-45E4A22A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57635-3AAB-4ECB-A1F8-5DA12E4E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3BBCC-C5A1-43C2-B08F-F7559091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A4BE8-2572-406A-ABDC-11B6EC75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9E1AE-2574-47E2-B61D-F97D2B7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0AE0-D7D8-4AE0-9ACD-F2309451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C39045-7DF4-41EE-8138-9834FFEB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D2E25-A223-45FA-807F-2215737ED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1A3B3-77EE-4BB1-8612-166B1958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722F1-0808-4E89-8A7F-A13FED82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2B81D-5C9A-4C2E-B322-6AE729EA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8FBBF-F2AA-46A1-91F4-9CFE2D71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8BC9B-7837-4D1A-BCA8-D758A510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4B9EE-2A22-4562-B3C7-9E806BCED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79A9-6AF5-412C-9B40-19D064311CA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6AB0C-C3D5-41BA-B852-D79E21C30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CD33D-D562-4A2A-A448-10BF23D58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B8CC-D1F2-421C-A013-CF9187403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FAB98-EFC2-4BA1-A4B8-88DC871D2D02}"/>
              </a:ext>
            </a:extLst>
          </p:cNvPr>
          <p:cNvSpPr txBox="1"/>
          <p:nvPr/>
        </p:nvSpPr>
        <p:spPr>
          <a:xfrm>
            <a:off x="5461233" y="3059668"/>
            <a:ext cx="8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스폰지밥</a:t>
            </a:r>
          </a:p>
        </p:txBody>
      </p:sp>
    </p:spTree>
    <p:extLst>
      <p:ext uri="{BB962C8B-B14F-4D97-AF65-F5344CB8AC3E}">
        <p14:creationId xmlns:p14="http://schemas.microsoft.com/office/powerpoint/2010/main" val="98407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2023-03-15T05:36:52Z</dcterms:created>
  <dcterms:modified xsi:type="dcterms:W3CDTF">2023-03-15T05:37:30Z</dcterms:modified>
</cp:coreProperties>
</file>