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D18CC-C99D-4056-B0BE-17911AF2C0F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C76064-BAD0-4764-844B-E94DB5F9ADDC}">
      <dgm:prSet phldrT="[Text]" custT="1"/>
      <dgm:spPr/>
      <dgm:t>
        <a:bodyPr/>
        <a:lstStyle/>
        <a:p>
          <a:r>
            <a:rPr lang="zh-CN" altLang="en-US" sz="140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董事会                      </a:t>
          </a:r>
          <a:endParaRPr lang="en-US" sz="1400" dirty="0"/>
        </a:p>
      </dgm:t>
    </dgm:pt>
    <dgm:pt modelId="{5C6095E5-CF1D-451B-A105-152606FB5A9F}" type="parTrans" cxnId="{6838B8F0-9E3C-4327-97AE-C6B91BA8D851}">
      <dgm:prSet/>
      <dgm:spPr/>
      <dgm:t>
        <a:bodyPr/>
        <a:lstStyle/>
        <a:p>
          <a:endParaRPr lang="en-US"/>
        </a:p>
      </dgm:t>
    </dgm:pt>
    <dgm:pt modelId="{1EC67028-A67A-442C-BA95-D9983AF2164E}" type="sibTrans" cxnId="{6838B8F0-9E3C-4327-97AE-C6B91BA8D851}">
      <dgm:prSet/>
      <dgm:spPr/>
      <dgm:t>
        <a:bodyPr/>
        <a:lstStyle/>
        <a:p>
          <a:endParaRPr lang="en-US"/>
        </a:p>
      </dgm:t>
    </dgm:pt>
    <dgm:pt modelId="{E99D00FF-9ECB-4ABD-AFA0-BB65560A846E}">
      <dgm:prSet phldrT="[文本]" custT="1"/>
      <dgm:spPr/>
      <dgm:t>
        <a:bodyPr/>
        <a:lstStyle/>
        <a:p>
          <a:r>
            <a:rPr lang="zh-CN" altLang="en-US" sz="1100" dirty="0"/>
            <a:t>市场部（总经理）                                     </a:t>
          </a:r>
        </a:p>
      </dgm:t>
    </dgm:pt>
    <dgm:pt modelId="{BAE7BB90-9D2E-477B-8CFC-BCECAC4018B2}" type="parTrans" cxnId="{F2507E41-AAFC-42B2-8BF0-1352299C3665}">
      <dgm:prSet/>
      <dgm:spPr/>
      <dgm:t>
        <a:bodyPr/>
        <a:lstStyle/>
        <a:p>
          <a:endParaRPr lang="zh-CN" altLang="en-US"/>
        </a:p>
      </dgm:t>
    </dgm:pt>
    <dgm:pt modelId="{96D13926-235D-410F-85D6-6A86BB5E4D5C}" type="sibTrans" cxnId="{F2507E41-AAFC-42B2-8BF0-1352299C3665}">
      <dgm:prSet/>
      <dgm:spPr/>
      <dgm:t>
        <a:bodyPr/>
        <a:lstStyle/>
        <a:p>
          <a:endParaRPr lang="zh-CN" altLang="en-US"/>
        </a:p>
      </dgm:t>
    </dgm:pt>
    <dgm:pt modelId="{D88B1DCD-A4F7-43B3-B97D-5741A3B3899A}">
      <dgm:prSet phldrT="[文本]" custT="1"/>
      <dgm:spPr/>
      <dgm:t>
        <a:bodyPr/>
        <a:lstStyle/>
        <a:p>
          <a:r>
            <a:rPr lang="zh-CN" altLang="en-US" sz="900" dirty="0"/>
            <a:t>行业市场监测小组</a:t>
          </a:r>
        </a:p>
      </dgm:t>
    </dgm:pt>
    <dgm:pt modelId="{6A5BB278-485C-42C9-AE73-65E2B289660F}" type="parTrans" cxnId="{0B172E2E-C056-4653-BC80-633908DED0FA}">
      <dgm:prSet/>
      <dgm:spPr/>
      <dgm:t>
        <a:bodyPr/>
        <a:lstStyle/>
        <a:p>
          <a:endParaRPr lang="zh-CN" altLang="en-US"/>
        </a:p>
      </dgm:t>
    </dgm:pt>
    <dgm:pt modelId="{39C19BA6-D521-4877-8519-97620F5CDD61}" type="sibTrans" cxnId="{0B172E2E-C056-4653-BC80-633908DED0FA}">
      <dgm:prSet/>
      <dgm:spPr/>
      <dgm:t>
        <a:bodyPr/>
        <a:lstStyle/>
        <a:p>
          <a:endParaRPr lang="zh-CN" altLang="en-US"/>
        </a:p>
      </dgm:t>
    </dgm:pt>
    <dgm:pt modelId="{C98261E6-1F01-4763-91C0-071DA4CD6BA7}">
      <dgm:prSet phldrT="[文本]" custT="1"/>
      <dgm:spPr/>
      <dgm:t>
        <a:bodyPr/>
        <a:lstStyle/>
        <a:p>
          <a:r>
            <a:rPr lang="zh-CN" altLang="en-US" sz="800" dirty="0"/>
            <a:t>上下游供应链监测小组</a:t>
          </a:r>
        </a:p>
      </dgm:t>
    </dgm:pt>
    <dgm:pt modelId="{3D001562-9BBD-4DA7-9401-4BBEEAA2F891}" type="parTrans" cxnId="{F98398AB-B832-4F0D-B51C-71F34698CF1A}">
      <dgm:prSet/>
      <dgm:spPr/>
      <dgm:t>
        <a:bodyPr/>
        <a:lstStyle/>
        <a:p>
          <a:endParaRPr lang="zh-CN" altLang="en-US"/>
        </a:p>
      </dgm:t>
    </dgm:pt>
    <dgm:pt modelId="{D8630DDA-BF98-46D8-8101-82425FAA4E3D}" type="sibTrans" cxnId="{F98398AB-B832-4F0D-B51C-71F34698CF1A}">
      <dgm:prSet/>
      <dgm:spPr/>
      <dgm:t>
        <a:bodyPr/>
        <a:lstStyle/>
        <a:p>
          <a:endParaRPr lang="zh-CN" altLang="en-US"/>
        </a:p>
      </dgm:t>
    </dgm:pt>
    <dgm:pt modelId="{9BC144BA-83F7-4217-ACB4-38F01B5616D3}">
      <dgm:prSet phldrT="[文本]"/>
      <dgm:spPr/>
      <dgm:t>
        <a:bodyPr/>
        <a:lstStyle/>
        <a:p>
          <a:r>
            <a:rPr lang="zh-CN" altLang="en-US" dirty="0"/>
            <a:t>投资洽谈路演小组</a:t>
          </a:r>
        </a:p>
      </dgm:t>
    </dgm:pt>
    <dgm:pt modelId="{4F2562C5-F941-4CD2-ADA4-FE3D7E4400AD}" type="parTrans" cxnId="{F6F946DB-D339-45C3-8431-DE512F820384}">
      <dgm:prSet/>
      <dgm:spPr/>
      <dgm:t>
        <a:bodyPr/>
        <a:lstStyle/>
        <a:p>
          <a:endParaRPr lang="zh-CN" altLang="en-US"/>
        </a:p>
      </dgm:t>
    </dgm:pt>
    <dgm:pt modelId="{25BE9761-3510-484B-BC4B-0A13DA78A5A5}" type="sibTrans" cxnId="{F6F946DB-D339-45C3-8431-DE512F820384}">
      <dgm:prSet/>
      <dgm:spPr/>
      <dgm:t>
        <a:bodyPr/>
        <a:lstStyle/>
        <a:p>
          <a:endParaRPr lang="zh-CN" altLang="en-US"/>
        </a:p>
      </dgm:t>
    </dgm:pt>
    <dgm:pt modelId="{F89AD237-C07F-4138-A171-118E7F2C0F95}">
      <dgm:prSet phldrT="[文本]" custT="1"/>
      <dgm:spPr/>
      <dgm:t>
        <a:bodyPr/>
        <a:lstStyle/>
        <a:p>
          <a:r>
            <a:rPr lang="zh-CN" altLang="en-US" sz="900" dirty="0"/>
            <a:t>人力资源部（总经理）</a:t>
          </a:r>
        </a:p>
      </dgm:t>
    </dgm:pt>
    <dgm:pt modelId="{140577F6-B7FF-4EB5-840A-80C6521F72E9}" type="parTrans" cxnId="{7EC7B32D-4221-465F-8EEB-0B3360057844}">
      <dgm:prSet/>
      <dgm:spPr/>
      <dgm:t>
        <a:bodyPr/>
        <a:lstStyle/>
        <a:p>
          <a:endParaRPr lang="zh-CN" altLang="en-US"/>
        </a:p>
      </dgm:t>
    </dgm:pt>
    <dgm:pt modelId="{AE93C59B-BDC4-460C-8D9B-68CAA03A7BA3}" type="sibTrans" cxnId="{7EC7B32D-4221-465F-8EEB-0B3360057844}">
      <dgm:prSet/>
      <dgm:spPr/>
      <dgm:t>
        <a:bodyPr/>
        <a:lstStyle/>
        <a:p>
          <a:endParaRPr lang="zh-CN" altLang="en-US"/>
        </a:p>
      </dgm:t>
    </dgm:pt>
    <dgm:pt modelId="{9DEF74DF-91D1-4A3A-8F74-8D0A5EF8F6B8}">
      <dgm:prSet phldrT="[文本]"/>
      <dgm:spPr/>
      <dgm:t>
        <a:bodyPr/>
        <a:lstStyle/>
        <a:p>
          <a:r>
            <a:rPr lang="zh-CN" altLang="en-US" dirty="0"/>
            <a:t>人力资源小组</a:t>
          </a:r>
        </a:p>
      </dgm:t>
    </dgm:pt>
    <dgm:pt modelId="{EEC5F772-D0B7-4AC1-94CE-8534E3705741}" type="parTrans" cxnId="{E23896EC-933C-44D6-BD54-8C948973542E}">
      <dgm:prSet/>
      <dgm:spPr/>
      <dgm:t>
        <a:bodyPr/>
        <a:lstStyle/>
        <a:p>
          <a:endParaRPr lang="zh-CN" altLang="en-US"/>
        </a:p>
      </dgm:t>
    </dgm:pt>
    <dgm:pt modelId="{37F90652-6C0F-4DAD-A54D-E8756A309BEC}" type="sibTrans" cxnId="{E23896EC-933C-44D6-BD54-8C948973542E}">
      <dgm:prSet/>
      <dgm:spPr/>
      <dgm:t>
        <a:bodyPr/>
        <a:lstStyle/>
        <a:p>
          <a:endParaRPr lang="zh-CN" altLang="en-US"/>
        </a:p>
      </dgm:t>
    </dgm:pt>
    <dgm:pt modelId="{8293A823-504F-49FC-AE71-85751681734C}">
      <dgm:prSet phldrT="[文本]"/>
      <dgm:spPr/>
      <dgm:t>
        <a:bodyPr/>
        <a:lstStyle/>
        <a:p>
          <a:r>
            <a:rPr lang="zh-CN" altLang="en-US" dirty="0"/>
            <a:t>薪酬绩效小组</a:t>
          </a:r>
        </a:p>
      </dgm:t>
    </dgm:pt>
    <dgm:pt modelId="{FAC1746E-3B01-4B95-81A4-519A65AEF2C2}" type="parTrans" cxnId="{C4015045-CAB9-4E7A-B8F1-BBDE55707025}">
      <dgm:prSet/>
      <dgm:spPr/>
      <dgm:t>
        <a:bodyPr/>
        <a:lstStyle/>
        <a:p>
          <a:endParaRPr lang="zh-CN" altLang="en-US"/>
        </a:p>
      </dgm:t>
    </dgm:pt>
    <dgm:pt modelId="{01B87963-E8A6-4D14-8CDD-C7879A2AEEAC}" type="sibTrans" cxnId="{C4015045-CAB9-4E7A-B8F1-BBDE55707025}">
      <dgm:prSet/>
      <dgm:spPr/>
      <dgm:t>
        <a:bodyPr/>
        <a:lstStyle/>
        <a:p>
          <a:endParaRPr lang="zh-CN" altLang="en-US"/>
        </a:p>
      </dgm:t>
    </dgm:pt>
    <dgm:pt modelId="{B0CBE77B-0FB3-438F-9CEE-3260A519382C}">
      <dgm:prSet phldrT="[文本]" custT="1"/>
      <dgm:spPr/>
      <dgm:t>
        <a:bodyPr/>
        <a:lstStyle/>
        <a:p>
          <a:r>
            <a:rPr lang="zh-CN" altLang="en-US" sz="1000" dirty="0"/>
            <a:t>技术部（总经理）</a:t>
          </a:r>
        </a:p>
      </dgm:t>
    </dgm:pt>
    <dgm:pt modelId="{318A30BF-AA6B-4547-899F-E4A823A5A2DD}" type="parTrans" cxnId="{657737B5-7BBA-4226-A39E-174BF1DF233A}">
      <dgm:prSet/>
      <dgm:spPr/>
      <dgm:t>
        <a:bodyPr/>
        <a:lstStyle/>
        <a:p>
          <a:endParaRPr lang="zh-CN" altLang="en-US"/>
        </a:p>
      </dgm:t>
    </dgm:pt>
    <dgm:pt modelId="{B124B979-3A4E-4C06-BEED-2FE2D7417ABC}" type="sibTrans" cxnId="{657737B5-7BBA-4226-A39E-174BF1DF233A}">
      <dgm:prSet/>
      <dgm:spPr/>
      <dgm:t>
        <a:bodyPr/>
        <a:lstStyle/>
        <a:p>
          <a:endParaRPr lang="zh-CN" altLang="en-US"/>
        </a:p>
      </dgm:t>
    </dgm:pt>
    <dgm:pt modelId="{64443B66-D66A-4192-8A9C-E0DA12EB154A}">
      <dgm:prSet phldrT="[文本]"/>
      <dgm:spPr/>
      <dgm:t>
        <a:bodyPr/>
        <a:lstStyle/>
        <a:p>
          <a:r>
            <a:rPr lang="zh-CN" altLang="en-US" dirty="0"/>
            <a:t>软件开发小组</a:t>
          </a:r>
        </a:p>
      </dgm:t>
    </dgm:pt>
    <dgm:pt modelId="{41833BBC-1449-490B-8B67-35A2B06BFB92}" type="parTrans" cxnId="{56907E32-F89E-4D53-9647-673375589A23}">
      <dgm:prSet/>
      <dgm:spPr/>
      <dgm:t>
        <a:bodyPr/>
        <a:lstStyle/>
        <a:p>
          <a:endParaRPr lang="zh-CN" altLang="en-US"/>
        </a:p>
      </dgm:t>
    </dgm:pt>
    <dgm:pt modelId="{1F6AD33C-BE2A-4324-B4B6-C017D34DD6E9}" type="sibTrans" cxnId="{56907E32-F89E-4D53-9647-673375589A23}">
      <dgm:prSet/>
      <dgm:spPr/>
      <dgm:t>
        <a:bodyPr/>
        <a:lstStyle/>
        <a:p>
          <a:endParaRPr lang="zh-CN" altLang="en-US"/>
        </a:p>
      </dgm:t>
    </dgm:pt>
    <dgm:pt modelId="{92030A41-79A8-42BE-A2A3-43AA267E78BA}">
      <dgm:prSet phldrT="[文本]"/>
      <dgm:spPr/>
      <dgm:t>
        <a:bodyPr/>
        <a:lstStyle/>
        <a:p>
          <a:r>
            <a:rPr lang="zh-CN" altLang="en-US" dirty="0"/>
            <a:t>自助点餐机硬件研发小组</a:t>
          </a:r>
        </a:p>
      </dgm:t>
    </dgm:pt>
    <dgm:pt modelId="{5037EC78-4268-46EC-A900-415BFB77CC3E}" type="parTrans" cxnId="{8E831B64-4059-4AED-9E61-722630C37AC4}">
      <dgm:prSet/>
      <dgm:spPr/>
      <dgm:t>
        <a:bodyPr/>
        <a:lstStyle/>
        <a:p>
          <a:endParaRPr lang="zh-CN" altLang="en-US"/>
        </a:p>
      </dgm:t>
    </dgm:pt>
    <dgm:pt modelId="{C6B651FF-03A9-4C34-A0A4-585A7B3AA150}" type="sibTrans" cxnId="{8E831B64-4059-4AED-9E61-722630C37AC4}">
      <dgm:prSet/>
      <dgm:spPr/>
      <dgm:t>
        <a:bodyPr/>
        <a:lstStyle/>
        <a:p>
          <a:endParaRPr lang="zh-CN" altLang="en-US"/>
        </a:p>
      </dgm:t>
    </dgm:pt>
    <dgm:pt modelId="{DF18B706-7738-4400-8B51-EC98E76720F5}">
      <dgm:prSet phldrT="[文本]" custT="1"/>
      <dgm:spPr/>
      <dgm:t>
        <a:bodyPr/>
        <a:lstStyle/>
        <a:p>
          <a:r>
            <a:rPr lang="zh-CN" altLang="en-US" sz="1100" dirty="0"/>
            <a:t>配送部（总经理）</a:t>
          </a:r>
        </a:p>
      </dgm:t>
    </dgm:pt>
    <dgm:pt modelId="{8A912FFD-5271-458C-8980-08AAD50904C0}" type="parTrans" cxnId="{CDCB4097-2416-4182-905E-1A530B3A2CBB}">
      <dgm:prSet/>
      <dgm:spPr/>
      <dgm:t>
        <a:bodyPr/>
        <a:lstStyle/>
        <a:p>
          <a:endParaRPr lang="zh-CN" altLang="en-US"/>
        </a:p>
      </dgm:t>
    </dgm:pt>
    <dgm:pt modelId="{760F707B-DF2B-4991-A504-04E5ADC40112}" type="sibTrans" cxnId="{CDCB4097-2416-4182-905E-1A530B3A2CBB}">
      <dgm:prSet/>
      <dgm:spPr/>
      <dgm:t>
        <a:bodyPr/>
        <a:lstStyle/>
        <a:p>
          <a:endParaRPr lang="zh-CN" altLang="en-US"/>
        </a:p>
      </dgm:t>
    </dgm:pt>
    <dgm:pt modelId="{F5FB82E6-F918-4A15-B6C6-A5FF194C82BF}">
      <dgm:prSet phldrT="[文本]"/>
      <dgm:spPr/>
      <dgm:t>
        <a:bodyPr/>
        <a:lstStyle/>
        <a:p>
          <a:r>
            <a:rPr lang="zh-CN" altLang="en-US" dirty="0"/>
            <a:t>车辆配送小组</a:t>
          </a:r>
        </a:p>
      </dgm:t>
    </dgm:pt>
    <dgm:pt modelId="{AD7926AB-A945-4767-9575-F9E3E52C16AC}" type="parTrans" cxnId="{177B050E-A488-41D7-AEBE-C466BD2BD944}">
      <dgm:prSet/>
      <dgm:spPr/>
      <dgm:t>
        <a:bodyPr/>
        <a:lstStyle/>
        <a:p>
          <a:endParaRPr lang="zh-CN" altLang="en-US"/>
        </a:p>
      </dgm:t>
    </dgm:pt>
    <dgm:pt modelId="{E22303DA-63B8-4500-809E-13DF3B7AFE3A}" type="sibTrans" cxnId="{177B050E-A488-41D7-AEBE-C466BD2BD944}">
      <dgm:prSet/>
      <dgm:spPr/>
      <dgm:t>
        <a:bodyPr/>
        <a:lstStyle/>
        <a:p>
          <a:endParaRPr lang="zh-CN" altLang="en-US"/>
        </a:p>
      </dgm:t>
    </dgm:pt>
    <dgm:pt modelId="{B85AFB9E-1AC6-448A-A040-FB03A5CACE47}">
      <dgm:prSet phldrT="[文本]"/>
      <dgm:spPr/>
      <dgm:t>
        <a:bodyPr/>
        <a:lstStyle/>
        <a:p>
          <a:r>
            <a:rPr lang="zh-CN" altLang="en-US" dirty="0"/>
            <a:t>分站点管理小组</a:t>
          </a:r>
        </a:p>
      </dgm:t>
    </dgm:pt>
    <dgm:pt modelId="{E46D6834-3971-40BB-9129-8211E6292400}" type="parTrans" cxnId="{83A81321-C78F-4453-A1AF-EFEF4C40A87D}">
      <dgm:prSet/>
      <dgm:spPr/>
      <dgm:t>
        <a:bodyPr/>
        <a:lstStyle/>
        <a:p>
          <a:endParaRPr lang="zh-CN" altLang="en-US"/>
        </a:p>
      </dgm:t>
    </dgm:pt>
    <dgm:pt modelId="{986F7EAE-A441-453A-AD2B-65655D7DCF93}" type="sibTrans" cxnId="{83A81321-C78F-4453-A1AF-EFEF4C40A87D}">
      <dgm:prSet/>
      <dgm:spPr/>
      <dgm:t>
        <a:bodyPr/>
        <a:lstStyle/>
        <a:p>
          <a:endParaRPr lang="zh-CN" altLang="en-US"/>
        </a:p>
      </dgm:t>
    </dgm:pt>
    <dgm:pt modelId="{9104096F-E391-481C-8EE3-EAF77B7BB920}">
      <dgm:prSet phldrT="[文本]"/>
      <dgm:spPr/>
      <dgm:t>
        <a:bodyPr/>
        <a:lstStyle/>
        <a:p>
          <a:r>
            <a:rPr lang="zh-CN" altLang="en-US" dirty="0"/>
            <a:t>即时配送小组</a:t>
          </a:r>
        </a:p>
      </dgm:t>
    </dgm:pt>
    <dgm:pt modelId="{39EA0650-DD69-4315-993B-B9A8C6EE1B25}" type="parTrans" cxnId="{2AC19B84-101A-421C-A9C0-06AA8D19430B}">
      <dgm:prSet/>
      <dgm:spPr/>
      <dgm:t>
        <a:bodyPr/>
        <a:lstStyle/>
        <a:p>
          <a:endParaRPr lang="zh-CN" altLang="en-US"/>
        </a:p>
      </dgm:t>
    </dgm:pt>
    <dgm:pt modelId="{F364354E-61F2-42F5-AAD1-5FB7FB1A7D70}" type="sibTrans" cxnId="{2AC19B84-101A-421C-A9C0-06AA8D19430B}">
      <dgm:prSet/>
      <dgm:spPr/>
      <dgm:t>
        <a:bodyPr/>
        <a:lstStyle/>
        <a:p>
          <a:endParaRPr lang="zh-CN" altLang="en-US"/>
        </a:p>
      </dgm:t>
    </dgm:pt>
    <dgm:pt modelId="{B8C2F204-6EDB-4BE2-A926-A4CC4987F0DB}">
      <dgm:prSet phldrT="[文本]" custT="1"/>
      <dgm:spPr/>
      <dgm:t>
        <a:bodyPr/>
        <a:lstStyle/>
        <a:p>
          <a:r>
            <a:rPr lang="en-US" altLang="zh-CN" sz="1000" dirty="0"/>
            <a:t>1</a:t>
          </a:r>
          <a:r>
            <a:rPr lang="zh-CN" altLang="en-US" sz="1000" dirty="0"/>
            <a:t>采购研发部（总经理）</a:t>
          </a:r>
        </a:p>
      </dgm:t>
    </dgm:pt>
    <dgm:pt modelId="{DBBDDEAE-A2FF-4656-955A-C60283A875C9}" type="parTrans" cxnId="{F21295FE-2705-4AB0-BCC5-C12444D267E2}">
      <dgm:prSet/>
      <dgm:spPr/>
      <dgm:t>
        <a:bodyPr/>
        <a:lstStyle/>
        <a:p>
          <a:endParaRPr lang="zh-CN" altLang="en-US"/>
        </a:p>
      </dgm:t>
    </dgm:pt>
    <dgm:pt modelId="{611B4E48-BD54-445F-9576-E2F746F40AEB}" type="sibTrans" cxnId="{F21295FE-2705-4AB0-BCC5-C12444D267E2}">
      <dgm:prSet/>
      <dgm:spPr/>
      <dgm:t>
        <a:bodyPr/>
        <a:lstStyle/>
        <a:p>
          <a:endParaRPr lang="zh-CN" altLang="en-US"/>
        </a:p>
      </dgm:t>
    </dgm:pt>
    <dgm:pt modelId="{1026DC51-20FB-40EB-B8F8-6C656D8A1F6E}">
      <dgm:prSet phldrT="[文本]"/>
      <dgm:spPr/>
      <dgm:t>
        <a:bodyPr/>
        <a:lstStyle/>
        <a:p>
          <a:r>
            <a:rPr lang="zh-CN" altLang="en-US" dirty="0"/>
            <a:t>原材料采购小组</a:t>
          </a:r>
        </a:p>
      </dgm:t>
    </dgm:pt>
    <dgm:pt modelId="{6E9A7FED-15B0-4ED0-9388-52684B86B72D}" type="parTrans" cxnId="{482D8829-D72A-4C1B-A608-471A36B226D8}">
      <dgm:prSet/>
      <dgm:spPr/>
      <dgm:t>
        <a:bodyPr/>
        <a:lstStyle/>
        <a:p>
          <a:endParaRPr lang="zh-CN" altLang="en-US"/>
        </a:p>
      </dgm:t>
    </dgm:pt>
    <dgm:pt modelId="{CB7D061F-8A5F-4B91-BAD8-1C00631DB4F0}" type="sibTrans" cxnId="{482D8829-D72A-4C1B-A608-471A36B226D8}">
      <dgm:prSet/>
      <dgm:spPr/>
      <dgm:t>
        <a:bodyPr/>
        <a:lstStyle/>
        <a:p>
          <a:endParaRPr lang="zh-CN" altLang="en-US"/>
        </a:p>
      </dgm:t>
    </dgm:pt>
    <dgm:pt modelId="{E4455CF6-F1CB-4FDD-8DE7-B69A36429681}">
      <dgm:prSet phldrT="[文本]"/>
      <dgm:spPr/>
      <dgm:t>
        <a:bodyPr/>
        <a:lstStyle/>
        <a:p>
          <a:r>
            <a:rPr lang="zh-CN" altLang="en-US" dirty="0"/>
            <a:t>餐品研发小组</a:t>
          </a:r>
        </a:p>
      </dgm:t>
    </dgm:pt>
    <dgm:pt modelId="{AD1B6AA0-FF8A-45C0-A23B-C5A8A5A0F29D}" type="parTrans" cxnId="{9C4E9DE8-251F-40B9-AE0C-B373A8B091B7}">
      <dgm:prSet/>
      <dgm:spPr/>
      <dgm:t>
        <a:bodyPr/>
        <a:lstStyle/>
        <a:p>
          <a:endParaRPr lang="zh-CN" altLang="en-US"/>
        </a:p>
      </dgm:t>
    </dgm:pt>
    <dgm:pt modelId="{4EC550A4-C8BE-4ABD-AC3F-73216C64FA1A}" type="sibTrans" cxnId="{9C4E9DE8-251F-40B9-AE0C-B373A8B091B7}">
      <dgm:prSet/>
      <dgm:spPr/>
      <dgm:t>
        <a:bodyPr/>
        <a:lstStyle/>
        <a:p>
          <a:endParaRPr lang="zh-CN" altLang="en-US"/>
        </a:p>
      </dgm:t>
    </dgm:pt>
    <dgm:pt modelId="{B29C0800-989F-4346-804A-D78A578A51F4}">
      <dgm:prSet phldrT="[文本]" custT="1"/>
      <dgm:spPr/>
      <dgm:t>
        <a:bodyPr/>
        <a:lstStyle/>
        <a:p>
          <a:r>
            <a:rPr lang="zh-CN" altLang="en-US" sz="1050" dirty="0"/>
            <a:t>运营部（总经理）</a:t>
          </a:r>
        </a:p>
      </dgm:t>
    </dgm:pt>
    <dgm:pt modelId="{9A908018-97BA-4270-8B68-8A91B1EE72C1}" type="parTrans" cxnId="{5CD09014-48A9-43BB-91BC-D351A3FA04BA}">
      <dgm:prSet/>
      <dgm:spPr/>
      <dgm:t>
        <a:bodyPr/>
        <a:lstStyle/>
        <a:p>
          <a:endParaRPr lang="zh-CN" altLang="en-US"/>
        </a:p>
      </dgm:t>
    </dgm:pt>
    <dgm:pt modelId="{D5527F2B-CDFB-4E97-98D1-7A3F418B6C1D}" type="sibTrans" cxnId="{5CD09014-48A9-43BB-91BC-D351A3FA04BA}">
      <dgm:prSet/>
      <dgm:spPr/>
      <dgm:t>
        <a:bodyPr/>
        <a:lstStyle/>
        <a:p>
          <a:endParaRPr lang="zh-CN" altLang="en-US"/>
        </a:p>
      </dgm:t>
    </dgm:pt>
    <dgm:pt modelId="{870F9260-248C-43D9-B3B2-6BDB4EC1872F}">
      <dgm:prSet phldrT="[文本]"/>
      <dgm:spPr/>
      <dgm:t>
        <a:bodyPr/>
        <a:lstStyle/>
        <a:p>
          <a:r>
            <a:rPr lang="zh-CN" altLang="en-US" dirty="0"/>
            <a:t>门店运营研发小组</a:t>
          </a:r>
        </a:p>
      </dgm:t>
    </dgm:pt>
    <dgm:pt modelId="{28A403DA-46C3-481B-99B3-EF8CFB23B8DF}" type="parTrans" cxnId="{F468779B-AA98-4194-96D5-76B66C1FC352}">
      <dgm:prSet/>
      <dgm:spPr/>
      <dgm:t>
        <a:bodyPr/>
        <a:lstStyle/>
        <a:p>
          <a:endParaRPr lang="zh-CN" altLang="en-US"/>
        </a:p>
      </dgm:t>
    </dgm:pt>
    <dgm:pt modelId="{2ABFB187-8C48-4126-93CE-865E0D9AB698}" type="sibTrans" cxnId="{F468779B-AA98-4194-96D5-76B66C1FC352}">
      <dgm:prSet/>
      <dgm:spPr/>
      <dgm:t>
        <a:bodyPr/>
        <a:lstStyle/>
        <a:p>
          <a:endParaRPr lang="zh-CN" altLang="en-US"/>
        </a:p>
      </dgm:t>
    </dgm:pt>
    <dgm:pt modelId="{3C8684E7-BEDA-4786-82FC-F9F46AB53C38}">
      <dgm:prSet phldrT="[文本]"/>
      <dgm:spPr/>
      <dgm:t>
        <a:bodyPr/>
        <a:lstStyle/>
        <a:p>
          <a:r>
            <a:rPr lang="zh-CN" altLang="en-US" dirty="0"/>
            <a:t>客户服务小组</a:t>
          </a:r>
        </a:p>
      </dgm:t>
    </dgm:pt>
    <dgm:pt modelId="{A4C947B1-68E1-41AF-93D2-B16D4427EE20}" type="parTrans" cxnId="{161E987A-1D65-4844-B6A1-C2E9BC0266B5}">
      <dgm:prSet/>
      <dgm:spPr/>
      <dgm:t>
        <a:bodyPr/>
        <a:lstStyle/>
        <a:p>
          <a:endParaRPr lang="zh-CN" altLang="en-US"/>
        </a:p>
      </dgm:t>
    </dgm:pt>
    <dgm:pt modelId="{12E98124-6B5E-4D78-9D7A-0A9C6CDB6D86}" type="sibTrans" cxnId="{161E987A-1D65-4844-B6A1-C2E9BC0266B5}">
      <dgm:prSet/>
      <dgm:spPr/>
      <dgm:t>
        <a:bodyPr/>
        <a:lstStyle/>
        <a:p>
          <a:endParaRPr lang="zh-CN" altLang="en-US"/>
        </a:p>
      </dgm:t>
    </dgm:pt>
    <dgm:pt modelId="{FCC7C64C-E96E-4334-8424-175510FC582E}" type="pres">
      <dgm:prSet presAssocID="{572D18CC-C99D-4056-B0BE-17911AF2C0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F8FD60-FDDF-4CAD-BDBB-6444C53BBD44}" type="pres">
      <dgm:prSet presAssocID="{28C76064-BAD0-4764-844B-E94DB5F9ADDC}" presName="hierRoot1" presStyleCnt="0"/>
      <dgm:spPr/>
    </dgm:pt>
    <dgm:pt modelId="{F4B0174F-A118-4EA9-B88D-FF23375AB18F}" type="pres">
      <dgm:prSet presAssocID="{28C76064-BAD0-4764-844B-E94DB5F9ADDC}" presName="composite" presStyleCnt="0"/>
      <dgm:spPr/>
    </dgm:pt>
    <dgm:pt modelId="{CF82EC56-26D4-4E18-8D09-C48070EF3EFB}" type="pres">
      <dgm:prSet presAssocID="{28C76064-BAD0-4764-844B-E94DB5F9ADDC}" presName="background" presStyleLbl="node0" presStyleIdx="0" presStyleCnt="1"/>
      <dgm:spPr/>
    </dgm:pt>
    <dgm:pt modelId="{6BF9E6A4-169F-46D6-9CA3-E2F07C996F46}" type="pres">
      <dgm:prSet presAssocID="{28C76064-BAD0-4764-844B-E94DB5F9ADDC}" presName="text" presStyleLbl="fgAcc0" presStyleIdx="0" presStyleCnt="1" custScaleX="180501" custScaleY="185675" custLinFactY="-200000" custLinFactNeighborX="-91041" custLinFactNeighborY="-270292">
        <dgm:presLayoutVars>
          <dgm:chPref val="3"/>
        </dgm:presLayoutVars>
      </dgm:prSet>
      <dgm:spPr/>
    </dgm:pt>
    <dgm:pt modelId="{A71482AF-D470-4BFB-AFD4-4D96436E36CB}" type="pres">
      <dgm:prSet presAssocID="{28C76064-BAD0-4764-844B-E94DB5F9ADDC}" presName="hierChild2" presStyleCnt="0"/>
      <dgm:spPr/>
    </dgm:pt>
    <dgm:pt modelId="{0FB9EE32-B520-4893-B160-8F921A9F7CA9}" type="pres">
      <dgm:prSet presAssocID="{BAE7BB90-9D2E-477B-8CFC-BCECAC4018B2}" presName="Name10" presStyleLbl="parChTrans1D2" presStyleIdx="0" presStyleCnt="6"/>
      <dgm:spPr/>
    </dgm:pt>
    <dgm:pt modelId="{0ED27444-B548-4119-8EBC-082644289029}" type="pres">
      <dgm:prSet presAssocID="{E99D00FF-9ECB-4ABD-AFA0-BB65560A846E}" presName="hierRoot2" presStyleCnt="0"/>
      <dgm:spPr/>
    </dgm:pt>
    <dgm:pt modelId="{F1ED6CFC-A8CB-4E40-82A0-F2DF7DDA7FE2}" type="pres">
      <dgm:prSet presAssocID="{E99D00FF-9ECB-4ABD-AFA0-BB65560A846E}" presName="composite2" presStyleCnt="0"/>
      <dgm:spPr/>
    </dgm:pt>
    <dgm:pt modelId="{B13ACC7B-683C-468B-80A3-89AD9F0B565D}" type="pres">
      <dgm:prSet presAssocID="{E99D00FF-9ECB-4ABD-AFA0-BB65560A846E}" presName="background2" presStyleLbl="node2" presStyleIdx="0" presStyleCnt="6"/>
      <dgm:spPr/>
    </dgm:pt>
    <dgm:pt modelId="{5664F257-4AEB-4035-87E5-3AAE7D02D6AF}" type="pres">
      <dgm:prSet presAssocID="{E99D00FF-9ECB-4ABD-AFA0-BB65560A846E}" presName="text2" presStyleLbl="fgAcc2" presStyleIdx="0" presStyleCnt="6" custScaleX="160811" custScaleY="164779" custLinFactY="-108818" custLinFactNeighborX="29264" custLinFactNeighborY="-200000">
        <dgm:presLayoutVars>
          <dgm:chPref val="3"/>
        </dgm:presLayoutVars>
      </dgm:prSet>
      <dgm:spPr/>
    </dgm:pt>
    <dgm:pt modelId="{E413CB25-CAC8-49CA-AE89-6A0640317339}" type="pres">
      <dgm:prSet presAssocID="{E99D00FF-9ECB-4ABD-AFA0-BB65560A846E}" presName="hierChild3" presStyleCnt="0"/>
      <dgm:spPr/>
    </dgm:pt>
    <dgm:pt modelId="{C087AD6F-BA67-4D29-BAB8-5D68FE23CC7C}" type="pres">
      <dgm:prSet presAssocID="{6A5BB278-485C-42C9-AE73-65E2B289660F}" presName="Name17" presStyleLbl="parChTrans1D3" presStyleIdx="0" presStyleCnt="14"/>
      <dgm:spPr/>
    </dgm:pt>
    <dgm:pt modelId="{DA69CD01-A62A-424A-8CF5-0D1318DAE670}" type="pres">
      <dgm:prSet presAssocID="{D88B1DCD-A4F7-43B3-B97D-5741A3B3899A}" presName="hierRoot3" presStyleCnt="0"/>
      <dgm:spPr/>
    </dgm:pt>
    <dgm:pt modelId="{2592E9C3-10F0-4D75-BD77-AAA8B9CCF540}" type="pres">
      <dgm:prSet presAssocID="{D88B1DCD-A4F7-43B3-B97D-5741A3B3899A}" presName="composite3" presStyleCnt="0"/>
      <dgm:spPr/>
    </dgm:pt>
    <dgm:pt modelId="{B6C962D0-F803-41B6-AAFA-64682123EFF8}" type="pres">
      <dgm:prSet presAssocID="{D88B1DCD-A4F7-43B3-B97D-5741A3B3899A}" presName="background3" presStyleLbl="node3" presStyleIdx="0" presStyleCnt="14"/>
      <dgm:spPr/>
    </dgm:pt>
    <dgm:pt modelId="{D50D722D-5D55-44BE-B50C-D97A54DC3165}" type="pres">
      <dgm:prSet presAssocID="{D88B1DCD-A4F7-43B3-B97D-5741A3B3899A}" presName="text3" presStyleLbl="fgAcc3" presStyleIdx="0" presStyleCnt="14" custScaleX="137283" custScaleY="142949" custLinFactX="93350" custLinFactY="-100000" custLinFactNeighborX="100000" custLinFactNeighborY="-161779">
        <dgm:presLayoutVars>
          <dgm:chPref val="3"/>
        </dgm:presLayoutVars>
      </dgm:prSet>
      <dgm:spPr/>
    </dgm:pt>
    <dgm:pt modelId="{2B1544F7-C4A2-4AFB-B11E-81D01AB3BC77}" type="pres">
      <dgm:prSet presAssocID="{D88B1DCD-A4F7-43B3-B97D-5741A3B3899A}" presName="hierChild4" presStyleCnt="0"/>
      <dgm:spPr/>
    </dgm:pt>
    <dgm:pt modelId="{A661D182-6D11-4981-9B42-CE479D880286}" type="pres">
      <dgm:prSet presAssocID="{3D001562-9BBD-4DA7-9401-4BBEEAA2F891}" presName="Name17" presStyleLbl="parChTrans1D3" presStyleIdx="1" presStyleCnt="14"/>
      <dgm:spPr/>
    </dgm:pt>
    <dgm:pt modelId="{CECE37B5-7F13-4A9D-A939-41184C114831}" type="pres">
      <dgm:prSet presAssocID="{C98261E6-1F01-4763-91C0-071DA4CD6BA7}" presName="hierRoot3" presStyleCnt="0"/>
      <dgm:spPr/>
    </dgm:pt>
    <dgm:pt modelId="{D50C2BBD-D9E6-4F3D-8AD4-4583A3BBD76A}" type="pres">
      <dgm:prSet presAssocID="{C98261E6-1F01-4763-91C0-071DA4CD6BA7}" presName="composite3" presStyleCnt="0"/>
      <dgm:spPr/>
    </dgm:pt>
    <dgm:pt modelId="{F460D6CA-338A-43DD-B2AE-F53A069C593F}" type="pres">
      <dgm:prSet presAssocID="{C98261E6-1F01-4763-91C0-071DA4CD6BA7}" presName="background3" presStyleLbl="node3" presStyleIdx="1" presStyleCnt="14"/>
      <dgm:spPr/>
    </dgm:pt>
    <dgm:pt modelId="{798C9E3E-1640-41DC-A396-BC05B586210F}" type="pres">
      <dgm:prSet presAssocID="{C98261E6-1F01-4763-91C0-071DA4CD6BA7}" presName="text3" presStyleLbl="fgAcc3" presStyleIdx="1" presStyleCnt="14" custScaleX="138293" custScaleY="155430" custLinFactNeighborX="31975" custLinFactNeighborY="-62359">
        <dgm:presLayoutVars>
          <dgm:chPref val="3"/>
        </dgm:presLayoutVars>
      </dgm:prSet>
      <dgm:spPr/>
    </dgm:pt>
    <dgm:pt modelId="{EE80B079-0C15-4796-9AC7-B3D3FE2C54E5}" type="pres">
      <dgm:prSet presAssocID="{C98261E6-1F01-4763-91C0-071DA4CD6BA7}" presName="hierChild4" presStyleCnt="0"/>
      <dgm:spPr/>
    </dgm:pt>
    <dgm:pt modelId="{D2F61573-175D-4FD5-99A1-4CB616B211FE}" type="pres">
      <dgm:prSet presAssocID="{4F2562C5-F941-4CD2-ADA4-FE3D7E4400AD}" presName="Name17" presStyleLbl="parChTrans1D3" presStyleIdx="2" presStyleCnt="14"/>
      <dgm:spPr/>
    </dgm:pt>
    <dgm:pt modelId="{1C7A74AD-DF0E-4B63-A920-D0986419B47F}" type="pres">
      <dgm:prSet presAssocID="{9BC144BA-83F7-4217-ACB4-38F01B5616D3}" presName="hierRoot3" presStyleCnt="0"/>
      <dgm:spPr/>
    </dgm:pt>
    <dgm:pt modelId="{FED95902-AF20-4706-865F-3680F203036C}" type="pres">
      <dgm:prSet presAssocID="{9BC144BA-83F7-4217-ACB4-38F01B5616D3}" presName="composite3" presStyleCnt="0"/>
      <dgm:spPr/>
    </dgm:pt>
    <dgm:pt modelId="{24E337D5-22FB-46A7-9F18-392D9234B5F3}" type="pres">
      <dgm:prSet presAssocID="{9BC144BA-83F7-4217-ACB4-38F01B5616D3}" presName="background3" presStyleLbl="node3" presStyleIdx="2" presStyleCnt="14"/>
      <dgm:spPr/>
    </dgm:pt>
    <dgm:pt modelId="{153E9552-15CF-4708-9E37-F762036DA2DB}" type="pres">
      <dgm:prSet presAssocID="{9BC144BA-83F7-4217-ACB4-38F01B5616D3}" presName="text3" presStyleLbl="fgAcc3" presStyleIdx="2" presStyleCnt="14" custScaleX="143741" custScaleY="156203" custLinFactX="-31759" custLinFactY="53193" custLinFactNeighborX="-100000" custLinFactNeighborY="100000">
        <dgm:presLayoutVars>
          <dgm:chPref val="3"/>
        </dgm:presLayoutVars>
      </dgm:prSet>
      <dgm:spPr/>
    </dgm:pt>
    <dgm:pt modelId="{D6CB3F95-A78D-4B7F-9B5A-0B618E059473}" type="pres">
      <dgm:prSet presAssocID="{9BC144BA-83F7-4217-ACB4-38F01B5616D3}" presName="hierChild4" presStyleCnt="0"/>
      <dgm:spPr/>
    </dgm:pt>
    <dgm:pt modelId="{4AA7E96E-ADB3-4E86-8D06-67C871BBD946}" type="pres">
      <dgm:prSet presAssocID="{140577F6-B7FF-4EB5-840A-80C6521F72E9}" presName="Name10" presStyleLbl="parChTrans1D2" presStyleIdx="1" presStyleCnt="6"/>
      <dgm:spPr/>
    </dgm:pt>
    <dgm:pt modelId="{FFC9FB00-1410-4B59-97DB-7A80B5F8E595}" type="pres">
      <dgm:prSet presAssocID="{F89AD237-C07F-4138-A171-118E7F2C0F95}" presName="hierRoot2" presStyleCnt="0"/>
      <dgm:spPr/>
    </dgm:pt>
    <dgm:pt modelId="{B7433AAA-61C6-4807-9085-90DB2A743C02}" type="pres">
      <dgm:prSet presAssocID="{F89AD237-C07F-4138-A171-118E7F2C0F95}" presName="composite2" presStyleCnt="0"/>
      <dgm:spPr/>
    </dgm:pt>
    <dgm:pt modelId="{BAA9E596-91FF-4478-ACAF-E664D66F458E}" type="pres">
      <dgm:prSet presAssocID="{F89AD237-C07F-4138-A171-118E7F2C0F95}" presName="background2" presStyleLbl="node2" presStyleIdx="1" presStyleCnt="6"/>
      <dgm:spPr/>
    </dgm:pt>
    <dgm:pt modelId="{45BB0803-BE54-443B-9997-104AFB0C7C9D}" type="pres">
      <dgm:prSet presAssocID="{F89AD237-C07F-4138-A171-118E7F2C0F95}" presName="text2" presStyleLbl="fgAcc2" presStyleIdx="1" presStyleCnt="6" custScaleX="176992" custScaleY="151829" custLinFactY="-108818" custLinFactNeighborX="-73000" custLinFactNeighborY="-200000">
        <dgm:presLayoutVars>
          <dgm:chPref val="3"/>
        </dgm:presLayoutVars>
      </dgm:prSet>
      <dgm:spPr/>
    </dgm:pt>
    <dgm:pt modelId="{AE9131D6-FB7C-4760-AF8F-98B110C255A7}" type="pres">
      <dgm:prSet presAssocID="{F89AD237-C07F-4138-A171-118E7F2C0F95}" presName="hierChild3" presStyleCnt="0"/>
      <dgm:spPr/>
    </dgm:pt>
    <dgm:pt modelId="{D81BFEA8-A148-4813-B21C-8C4805A6CBF8}" type="pres">
      <dgm:prSet presAssocID="{EEC5F772-D0B7-4AC1-94CE-8534E3705741}" presName="Name17" presStyleLbl="parChTrans1D3" presStyleIdx="3" presStyleCnt="14"/>
      <dgm:spPr/>
    </dgm:pt>
    <dgm:pt modelId="{D0EF1D65-0048-4C05-8B1B-151A51E0E76D}" type="pres">
      <dgm:prSet presAssocID="{9DEF74DF-91D1-4A3A-8F74-8D0A5EF8F6B8}" presName="hierRoot3" presStyleCnt="0"/>
      <dgm:spPr/>
    </dgm:pt>
    <dgm:pt modelId="{634A6F1B-65E8-4F38-812C-ABC168F6D26B}" type="pres">
      <dgm:prSet presAssocID="{9DEF74DF-91D1-4A3A-8F74-8D0A5EF8F6B8}" presName="composite3" presStyleCnt="0"/>
      <dgm:spPr/>
    </dgm:pt>
    <dgm:pt modelId="{07455F2A-E9BE-4ACB-944D-A1CF7BADC6C7}" type="pres">
      <dgm:prSet presAssocID="{9DEF74DF-91D1-4A3A-8F74-8D0A5EF8F6B8}" presName="background3" presStyleLbl="node3" presStyleIdx="3" presStyleCnt="14"/>
      <dgm:spPr/>
    </dgm:pt>
    <dgm:pt modelId="{0D917192-AC25-49C1-8DD5-D09A7C338F53}" type="pres">
      <dgm:prSet presAssocID="{9DEF74DF-91D1-4A3A-8F74-8D0A5EF8F6B8}" presName="text3" presStyleLbl="fgAcc3" presStyleIdx="3" presStyleCnt="14" custScaleX="146378" custScaleY="129624" custLinFactY="-100000" custLinFactNeighborX="8418" custLinFactNeighborY="-143145">
        <dgm:presLayoutVars>
          <dgm:chPref val="3"/>
        </dgm:presLayoutVars>
      </dgm:prSet>
      <dgm:spPr/>
    </dgm:pt>
    <dgm:pt modelId="{4951025C-6CC1-448B-83BF-B0260C018950}" type="pres">
      <dgm:prSet presAssocID="{9DEF74DF-91D1-4A3A-8F74-8D0A5EF8F6B8}" presName="hierChild4" presStyleCnt="0"/>
      <dgm:spPr/>
    </dgm:pt>
    <dgm:pt modelId="{D91B32FB-EAC6-488B-97F9-05AE9ED7B620}" type="pres">
      <dgm:prSet presAssocID="{FAC1746E-3B01-4B95-81A4-519A65AEF2C2}" presName="Name17" presStyleLbl="parChTrans1D3" presStyleIdx="4" presStyleCnt="14"/>
      <dgm:spPr/>
    </dgm:pt>
    <dgm:pt modelId="{00CC822E-954A-4900-A390-60A20EAD1FBF}" type="pres">
      <dgm:prSet presAssocID="{8293A823-504F-49FC-AE71-85751681734C}" presName="hierRoot3" presStyleCnt="0"/>
      <dgm:spPr/>
    </dgm:pt>
    <dgm:pt modelId="{BCB8F417-4B47-421D-BB49-BF18E2EFDBC2}" type="pres">
      <dgm:prSet presAssocID="{8293A823-504F-49FC-AE71-85751681734C}" presName="composite3" presStyleCnt="0"/>
      <dgm:spPr/>
    </dgm:pt>
    <dgm:pt modelId="{3A7E3133-E27D-4F4B-A4F7-83B78F86DC62}" type="pres">
      <dgm:prSet presAssocID="{8293A823-504F-49FC-AE71-85751681734C}" presName="background3" presStyleLbl="node3" presStyleIdx="4" presStyleCnt="14"/>
      <dgm:spPr/>
    </dgm:pt>
    <dgm:pt modelId="{81E253E7-E833-47EE-B73F-E5B2B81F5F12}" type="pres">
      <dgm:prSet presAssocID="{8293A823-504F-49FC-AE71-85751681734C}" presName="text3" presStyleLbl="fgAcc3" presStyleIdx="4" presStyleCnt="14" custScaleX="141860" custScaleY="147688" custLinFactX="-57126" custLinFactNeighborX="-100000" custLinFactNeighborY="-36385">
        <dgm:presLayoutVars>
          <dgm:chPref val="3"/>
        </dgm:presLayoutVars>
      </dgm:prSet>
      <dgm:spPr/>
    </dgm:pt>
    <dgm:pt modelId="{69B776C8-3B45-4839-9B19-D5FDEC0B7443}" type="pres">
      <dgm:prSet presAssocID="{8293A823-504F-49FC-AE71-85751681734C}" presName="hierChild4" presStyleCnt="0"/>
      <dgm:spPr/>
    </dgm:pt>
    <dgm:pt modelId="{0A8438C1-63CB-4625-8F5B-4BEA4F8E584D}" type="pres">
      <dgm:prSet presAssocID="{318A30BF-AA6B-4547-899F-E4A823A5A2DD}" presName="Name10" presStyleLbl="parChTrans1D2" presStyleIdx="2" presStyleCnt="6"/>
      <dgm:spPr/>
    </dgm:pt>
    <dgm:pt modelId="{27510CB2-3CF0-46FA-A706-4AF8717C7C7A}" type="pres">
      <dgm:prSet presAssocID="{B0CBE77B-0FB3-438F-9CEE-3260A519382C}" presName="hierRoot2" presStyleCnt="0"/>
      <dgm:spPr/>
    </dgm:pt>
    <dgm:pt modelId="{1D2C289A-3EC0-4C18-9D6A-44E129FB2E25}" type="pres">
      <dgm:prSet presAssocID="{B0CBE77B-0FB3-438F-9CEE-3260A519382C}" presName="composite2" presStyleCnt="0"/>
      <dgm:spPr/>
    </dgm:pt>
    <dgm:pt modelId="{5F82BDB6-AA61-45DE-B450-E6975D669D8F}" type="pres">
      <dgm:prSet presAssocID="{B0CBE77B-0FB3-438F-9CEE-3260A519382C}" presName="background2" presStyleLbl="node2" presStyleIdx="2" presStyleCnt="6"/>
      <dgm:spPr/>
    </dgm:pt>
    <dgm:pt modelId="{45822885-E2B2-4D51-BDE4-37DF53140C00}" type="pres">
      <dgm:prSet presAssocID="{B0CBE77B-0FB3-438F-9CEE-3260A519382C}" presName="text2" presStyleLbl="fgAcc2" presStyleIdx="2" presStyleCnt="6" custScaleX="153659" custScaleY="152337" custLinFactY="-108618" custLinFactNeighborX="-84885" custLinFactNeighborY="-200000">
        <dgm:presLayoutVars>
          <dgm:chPref val="3"/>
        </dgm:presLayoutVars>
      </dgm:prSet>
      <dgm:spPr/>
    </dgm:pt>
    <dgm:pt modelId="{C8AC1B76-175D-4706-A734-3FE98DB66CC7}" type="pres">
      <dgm:prSet presAssocID="{B0CBE77B-0FB3-438F-9CEE-3260A519382C}" presName="hierChild3" presStyleCnt="0"/>
      <dgm:spPr/>
    </dgm:pt>
    <dgm:pt modelId="{594C4659-57E9-4A59-9EF2-2DE647DC96D8}" type="pres">
      <dgm:prSet presAssocID="{41833BBC-1449-490B-8B67-35A2B06BFB92}" presName="Name17" presStyleLbl="parChTrans1D3" presStyleIdx="5" presStyleCnt="14"/>
      <dgm:spPr/>
    </dgm:pt>
    <dgm:pt modelId="{FF320F64-CB20-4858-8DF1-260B46C4771A}" type="pres">
      <dgm:prSet presAssocID="{64443B66-D66A-4192-8A9C-E0DA12EB154A}" presName="hierRoot3" presStyleCnt="0"/>
      <dgm:spPr/>
    </dgm:pt>
    <dgm:pt modelId="{7A4EDB0E-5C38-4480-92AC-E1320428F921}" type="pres">
      <dgm:prSet presAssocID="{64443B66-D66A-4192-8A9C-E0DA12EB154A}" presName="composite3" presStyleCnt="0"/>
      <dgm:spPr/>
    </dgm:pt>
    <dgm:pt modelId="{376D7D67-E2A0-4B5F-B620-2956CA435799}" type="pres">
      <dgm:prSet presAssocID="{64443B66-D66A-4192-8A9C-E0DA12EB154A}" presName="background3" presStyleLbl="node3" presStyleIdx="5" presStyleCnt="14"/>
      <dgm:spPr/>
    </dgm:pt>
    <dgm:pt modelId="{1F3B2732-EE5E-4F6F-910F-59562BD80FF7}" type="pres">
      <dgm:prSet presAssocID="{64443B66-D66A-4192-8A9C-E0DA12EB154A}" presName="text3" presStyleLbl="fgAcc3" presStyleIdx="5" presStyleCnt="14" custScaleX="155652" custScaleY="128978" custLinFactY="-100000" custLinFactNeighborX="11800" custLinFactNeighborY="-138967">
        <dgm:presLayoutVars>
          <dgm:chPref val="3"/>
        </dgm:presLayoutVars>
      </dgm:prSet>
      <dgm:spPr/>
    </dgm:pt>
    <dgm:pt modelId="{AD54AA95-8EC4-4A95-B5C8-77220E2DAB0E}" type="pres">
      <dgm:prSet presAssocID="{64443B66-D66A-4192-8A9C-E0DA12EB154A}" presName="hierChild4" presStyleCnt="0"/>
      <dgm:spPr/>
    </dgm:pt>
    <dgm:pt modelId="{97844AE3-F225-4FA9-B173-B3348FF34394}" type="pres">
      <dgm:prSet presAssocID="{5037EC78-4268-46EC-A900-415BFB77CC3E}" presName="Name17" presStyleLbl="parChTrans1D3" presStyleIdx="6" presStyleCnt="14"/>
      <dgm:spPr/>
    </dgm:pt>
    <dgm:pt modelId="{517C15DC-1A4B-4CB6-8B36-82FFE3E25550}" type="pres">
      <dgm:prSet presAssocID="{92030A41-79A8-42BE-A2A3-43AA267E78BA}" presName="hierRoot3" presStyleCnt="0"/>
      <dgm:spPr/>
    </dgm:pt>
    <dgm:pt modelId="{C0B627A2-1E89-4CE1-A5E4-822AB0EBAAE2}" type="pres">
      <dgm:prSet presAssocID="{92030A41-79A8-42BE-A2A3-43AA267E78BA}" presName="composite3" presStyleCnt="0"/>
      <dgm:spPr/>
    </dgm:pt>
    <dgm:pt modelId="{A008B5EC-123F-499A-AB72-9430844E0CCB}" type="pres">
      <dgm:prSet presAssocID="{92030A41-79A8-42BE-A2A3-43AA267E78BA}" presName="background3" presStyleLbl="node3" presStyleIdx="6" presStyleCnt="14"/>
      <dgm:spPr/>
    </dgm:pt>
    <dgm:pt modelId="{F7269D2C-1EA9-4FAB-99E9-1F153D690687}" type="pres">
      <dgm:prSet presAssocID="{92030A41-79A8-42BE-A2A3-43AA267E78BA}" presName="text3" presStyleLbl="fgAcc3" presStyleIdx="6" presStyleCnt="14" custScaleX="175221" custScaleY="150084" custLinFactX="-74009" custLinFactNeighborX="-100000" custLinFactNeighborY="-6937">
        <dgm:presLayoutVars>
          <dgm:chPref val="3"/>
        </dgm:presLayoutVars>
      </dgm:prSet>
      <dgm:spPr/>
    </dgm:pt>
    <dgm:pt modelId="{F9ADFD14-9962-4335-883C-A653FC62606D}" type="pres">
      <dgm:prSet presAssocID="{92030A41-79A8-42BE-A2A3-43AA267E78BA}" presName="hierChild4" presStyleCnt="0"/>
      <dgm:spPr/>
    </dgm:pt>
    <dgm:pt modelId="{748FC769-F678-4D0A-9F9D-8542EA2EBAAA}" type="pres">
      <dgm:prSet presAssocID="{8A912FFD-5271-458C-8980-08AAD50904C0}" presName="Name10" presStyleLbl="parChTrans1D2" presStyleIdx="3" presStyleCnt="6"/>
      <dgm:spPr/>
    </dgm:pt>
    <dgm:pt modelId="{39F652D9-C217-4CA2-B64A-AE7F10973E1D}" type="pres">
      <dgm:prSet presAssocID="{DF18B706-7738-4400-8B51-EC98E76720F5}" presName="hierRoot2" presStyleCnt="0"/>
      <dgm:spPr/>
    </dgm:pt>
    <dgm:pt modelId="{42E07040-526A-4393-80AD-0CC7EA632569}" type="pres">
      <dgm:prSet presAssocID="{DF18B706-7738-4400-8B51-EC98E76720F5}" presName="composite2" presStyleCnt="0"/>
      <dgm:spPr/>
    </dgm:pt>
    <dgm:pt modelId="{95A7CFF7-7013-43B0-9D47-25D30A624CBF}" type="pres">
      <dgm:prSet presAssocID="{DF18B706-7738-4400-8B51-EC98E76720F5}" presName="background2" presStyleLbl="node2" presStyleIdx="3" presStyleCnt="6"/>
      <dgm:spPr/>
    </dgm:pt>
    <dgm:pt modelId="{B7139CE1-2A35-4A81-B7E0-EB31BB21F2C7}" type="pres">
      <dgm:prSet presAssocID="{DF18B706-7738-4400-8B51-EC98E76720F5}" presName="text2" presStyleLbl="fgAcc2" presStyleIdx="3" presStyleCnt="6" custScaleX="170740" custScaleY="142654" custLinFactX="-64764" custLinFactY="-109192" custLinFactNeighborX="-100000" custLinFactNeighborY="-200000">
        <dgm:presLayoutVars>
          <dgm:chPref val="3"/>
        </dgm:presLayoutVars>
      </dgm:prSet>
      <dgm:spPr/>
    </dgm:pt>
    <dgm:pt modelId="{13D31B79-04A5-4995-81B0-1A0998E7E181}" type="pres">
      <dgm:prSet presAssocID="{DF18B706-7738-4400-8B51-EC98E76720F5}" presName="hierChild3" presStyleCnt="0"/>
      <dgm:spPr/>
    </dgm:pt>
    <dgm:pt modelId="{E8DF7AF6-7A7E-43BA-AECA-7AA6055BD1A3}" type="pres">
      <dgm:prSet presAssocID="{AD7926AB-A945-4767-9575-F9E3E52C16AC}" presName="Name17" presStyleLbl="parChTrans1D3" presStyleIdx="7" presStyleCnt="14"/>
      <dgm:spPr/>
    </dgm:pt>
    <dgm:pt modelId="{08AE7A95-E0A7-4879-AF8B-77EFCFC0230E}" type="pres">
      <dgm:prSet presAssocID="{F5FB82E6-F918-4A15-B6C6-A5FF194C82BF}" presName="hierRoot3" presStyleCnt="0"/>
      <dgm:spPr/>
    </dgm:pt>
    <dgm:pt modelId="{3FBA1B51-5324-4EB3-9254-B929A4D4FDCF}" type="pres">
      <dgm:prSet presAssocID="{F5FB82E6-F918-4A15-B6C6-A5FF194C82BF}" presName="composite3" presStyleCnt="0"/>
      <dgm:spPr/>
    </dgm:pt>
    <dgm:pt modelId="{14AB03ED-11C2-40B7-9C36-84A4AC06C565}" type="pres">
      <dgm:prSet presAssocID="{F5FB82E6-F918-4A15-B6C6-A5FF194C82BF}" presName="background3" presStyleLbl="node3" presStyleIdx="7" presStyleCnt="14"/>
      <dgm:spPr/>
    </dgm:pt>
    <dgm:pt modelId="{91E4A539-EEF8-4836-A4BD-54C5A7BB184A}" type="pres">
      <dgm:prSet presAssocID="{F5FB82E6-F918-4A15-B6C6-A5FF194C82BF}" presName="text3" presStyleLbl="fgAcc3" presStyleIdx="7" presStyleCnt="14" custScaleX="155509" custScaleY="145298" custLinFactY="-100000" custLinFactNeighborX="10188" custLinFactNeighborY="-152800">
        <dgm:presLayoutVars>
          <dgm:chPref val="3"/>
        </dgm:presLayoutVars>
      </dgm:prSet>
      <dgm:spPr/>
    </dgm:pt>
    <dgm:pt modelId="{D23F4BF9-9869-48E0-A2E7-D6A2C2A56796}" type="pres">
      <dgm:prSet presAssocID="{F5FB82E6-F918-4A15-B6C6-A5FF194C82BF}" presName="hierChild4" presStyleCnt="0"/>
      <dgm:spPr/>
    </dgm:pt>
    <dgm:pt modelId="{2300F66B-FB44-4767-9326-A1BA50A9BA1E}" type="pres">
      <dgm:prSet presAssocID="{E46D6834-3971-40BB-9129-8211E6292400}" presName="Name17" presStyleLbl="parChTrans1D3" presStyleIdx="8" presStyleCnt="14"/>
      <dgm:spPr/>
    </dgm:pt>
    <dgm:pt modelId="{7D8BE5F4-6C66-4859-B9BF-1073669CABF5}" type="pres">
      <dgm:prSet presAssocID="{B85AFB9E-1AC6-448A-A040-FB03A5CACE47}" presName="hierRoot3" presStyleCnt="0"/>
      <dgm:spPr/>
    </dgm:pt>
    <dgm:pt modelId="{C204E8AB-C562-42F4-8469-A42A12580D5A}" type="pres">
      <dgm:prSet presAssocID="{B85AFB9E-1AC6-448A-A040-FB03A5CACE47}" presName="composite3" presStyleCnt="0"/>
      <dgm:spPr/>
    </dgm:pt>
    <dgm:pt modelId="{AF099F70-BBCE-4AB2-A0ED-3866038C7C47}" type="pres">
      <dgm:prSet presAssocID="{B85AFB9E-1AC6-448A-A040-FB03A5CACE47}" presName="background3" presStyleLbl="node3" presStyleIdx="8" presStyleCnt="14"/>
      <dgm:spPr/>
    </dgm:pt>
    <dgm:pt modelId="{7517DCDB-65B0-440D-BC56-204C4D1F8C88}" type="pres">
      <dgm:prSet presAssocID="{B85AFB9E-1AC6-448A-A040-FB03A5CACE47}" presName="text3" presStyleLbl="fgAcc3" presStyleIdx="8" presStyleCnt="14" custScaleX="154880" custScaleY="162191" custLinFactX="-67546" custLinFactNeighborX="-100000" custLinFactNeighborY="19464">
        <dgm:presLayoutVars>
          <dgm:chPref val="3"/>
        </dgm:presLayoutVars>
      </dgm:prSet>
      <dgm:spPr/>
    </dgm:pt>
    <dgm:pt modelId="{4AF9F860-7043-46CF-AD35-18E4D60A9C48}" type="pres">
      <dgm:prSet presAssocID="{B85AFB9E-1AC6-448A-A040-FB03A5CACE47}" presName="hierChild4" presStyleCnt="0"/>
      <dgm:spPr/>
    </dgm:pt>
    <dgm:pt modelId="{25044465-6CAA-4A0C-975A-74453E891167}" type="pres">
      <dgm:prSet presAssocID="{39EA0650-DD69-4315-993B-B9A8C6EE1B25}" presName="Name17" presStyleLbl="parChTrans1D3" presStyleIdx="9" presStyleCnt="14"/>
      <dgm:spPr/>
    </dgm:pt>
    <dgm:pt modelId="{58FE440D-D650-4DBE-9569-CDCAABB0B997}" type="pres">
      <dgm:prSet presAssocID="{9104096F-E391-481C-8EE3-EAF77B7BB920}" presName="hierRoot3" presStyleCnt="0"/>
      <dgm:spPr/>
    </dgm:pt>
    <dgm:pt modelId="{8F350A53-ACC6-405C-8660-BF3B368291CA}" type="pres">
      <dgm:prSet presAssocID="{9104096F-E391-481C-8EE3-EAF77B7BB920}" presName="composite3" presStyleCnt="0"/>
      <dgm:spPr/>
    </dgm:pt>
    <dgm:pt modelId="{AD674848-F7D4-4196-B100-0595537C573C}" type="pres">
      <dgm:prSet presAssocID="{9104096F-E391-481C-8EE3-EAF77B7BB920}" presName="background3" presStyleLbl="node3" presStyleIdx="9" presStyleCnt="14"/>
      <dgm:spPr/>
    </dgm:pt>
    <dgm:pt modelId="{40BD35C5-32B8-46AA-9E95-43B25B82868E}" type="pres">
      <dgm:prSet presAssocID="{9104096F-E391-481C-8EE3-EAF77B7BB920}" presName="text3" presStyleLbl="fgAcc3" presStyleIdx="9" presStyleCnt="14" custScaleX="150747" custScaleY="163488" custLinFactX="-142582" custLinFactY="100000" custLinFactNeighborX="-200000" custLinFactNeighborY="156219">
        <dgm:presLayoutVars>
          <dgm:chPref val="3"/>
        </dgm:presLayoutVars>
      </dgm:prSet>
      <dgm:spPr/>
    </dgm:pt>
    <dgm:pt modelId="{207E10B3-F93F-4CB7-B75C-D157A2FE6BD5}" type="pres">
      <dgm:prSet presAssocID="{9104096F-E391-481C-8EE3-EAF77B7BB920}" presName="hierChild4" presStyleCnt="0"/>
      <dgm:spPr/>
    </dgm:pt>
    <dgm:pt modelId="{76399EC0-613E-4BBF-BDEF-D27F7ABFC3C4}" type="pres">
      <dgm:prSet presAssocID="{DBBDDEAE-A2FF-4656-955A-C60283A875C9}" presName="Name10" presStyleLbl="parChTrans1D2" presStyleIdx="4" presStyleCnt="6"/>
      <dgm:spPr/>
    </dgm:pt>
    <dgm:pt modelId="{8042DB29-A68C-4C14-8C5F-36CEE9D4E533}" type="pres">
      <dgm:prSet presAssocID="{B8C2F204-6EDB-4BE2-A926-A4CC4987F0DB}" presName="hierRoot2" presStyleCnt="0"/>
      <dgm:spPr/>
    </dgm:pt>
    <dgm:pt modelId="{577553FB-FA44-4F9D-B42D-833F249BE051}" type="pres">
      <dgm:prSet presAssocID="{B8C2F204-6EDB-4BE2-A926-A4CC4987F0DB}" presName="composite2" presStyleCnt="0"/>
      <dgm:spPr/>
    </dgm:pt>
    <dgm:pt modelId="{3563D4F9-68FF-40BD-91FC-2ED8CEE8EB2C}" type="pres">
      <dgm:prSet presAssocID="{B8C2F204-6EDB-4BE2-A926-A4CC4987F0DB}" presName="background2" presStyleLbl="node2" presStyleIdx="4" presStyleCnt="6"/>
      <dgm:spPr/>
    </dgm:pt>
    <dgm:pt modelId="{2C017FC7-E0E6-4FD9-8F7A-9114E0999579}" type="pres">
      <dgm:prSet presAssocID="{B8C2F204-6EDB-4BE2-A926-A4CC4987F0DB}" presName="text2" presStyleLbl="fgAcc2" presStyleIdx="4" presStyleCnt="6" custScaleX="190797" custScaleY="163857" custLinFactX="-100000" custLinFactY="-108818" custLinFactNeighborX="-129294" custLinFactNeighborY="-200000">
        <dgm:presLayoutVars>
          <dgm:chPref val="3"/>
        </dgm:presLayoutVars>
      </dgm:prSet>
      <dgm:spPr/>
    </dgm:pt>
    <dgm:pt modelId="{52C7197E-87D0-4ABD-AC12-C6A3EDEE7175}" type="pres">
      <dgm:prSet presAssocID="{B8C2F204-6EDB-4BE2-A926-A4CC4987F0DB}" presName="hierChild3" presStyleCnt="0"/>
      <dgm:spPr/>
    </dgm:pt>
    <dgm:pt modelId="{1C1D4DD3-1943-4612-B051-D1333D79643F}" type="pres">
      <dgm:prSet presAssocID="{6E9A7FED-15B0-4ED0-9388-52684B86B72D}" presName="Name17" presStyleLbl="parChTrans1D3" presStyleIdx="10" presStyleCnt="14"/>
      <dgm:spPr/>
    </dgm:pt>
    <dgm:pt modelId="{6DCB76CB-BDA5-40AC-B1AF-05AFDA1F22FC}" type="pres">
      <dgm:prSet presAssocID="{1026DC51-20FB-40EB-B8F8-6C656D8A1F6E}" presName="hierRoot3" presStyleCnt="0"/>
      <dgm:spPr/>
    </dgm:pt>
    <dgm:pt modelId="{14697D1F-764B-4ADB-9E75-49E730150EBA}" type="pres">
      <dgm:prSet presAssocID="{1026DC51-20FB-40EB-B8F8-6C656D8A1F6E}" presName="composite3" presStyleCnt="0"/>
      <dgm:spPr/>
    </dgm:pt>
    <dgm:pt modelId="{79EA4C89-FE02-4B92-AE13-E19CA0568EA6}" type="pres">
      <dgm:prSet presAssocID="{1026DC51-20FB-40EB-B8F8-6C656D8A1F6E}" presName="background3" presStyleLbl="node3" presStyleIdx="10" presStyleCnt="14"/>
      <dgm:spPr/>
    </dgm:pt>
    <dgm:pt modelId="{F9A213C2-9019-4D19-B055-E2C2AD183C6F}" type="pres">
      <dgm:prSet presAssocID="{1026DC51-20FB-40EB-B8F8-6C656D8A1F6E}" presName="text3" presStyleLbl="fgAcc3" presStyleIdx="10" presStyleCnt="14" custScaleX="167292" custScaleY="137322" custLinFactX="-49377" custLinFactY="-100000" custLinFactNeighborX="-100000" custLinFactNeighborY="-133764">
        <dgm:presLayoutVars>
          <dgm:chPref val="3"/>
        </dgm:presLayoutVars>
      </dgm:prSet>
      <dgm:spPr/>
    </dgm:pt>
    <dgm:pt modelId="{79117729-5C55-4924-A508-0817E01955C2}" type="pres">
      <dgm:prSet presAssocID="{1026DC51-20FB-40EB-B8F8-6C656D8A1F6E}" presName="hierChild4" presStyleCnt="0"/>
      <dgm:spPr/>
    </dgm:pt>
    <dgm:pt modelId="{46C3666E-5057-460A-998C-D7DF4AE5E7D5}" type="pres">
      <dgm:prSet presAssocID="{AD1B6AA0-FF8A-45C0-A23B-C5A8A5A0F29D}" presName="Name17" presStyleLbl="parChTrans1D3" presStyleIdx="11" presStyleCnt="14"/>
      <dgm:spPr/>
    </dgm:pt>
    <dgm:pt modelId="{6BA86E8B-24F3-43F7-8EE6-6B142055D652}" type="pres">
      <dgm:prSet presAssocID="{E4455CF6-F1CB-4FDD-8DE7-B69A36429681}" presName="hierRoot3" presStyleCnt="0"/>
      <dgm:spPr/>
    </dgm:pt>
    <dgm:pt modelId="{82B2B3F3-E4E1-4CB5-B061-13CAE14E34ED}" type="pres">
      <dgm:prSet presAssocID="{E4455CF6-F1CB-4FDD-8DE7-B69A36429681}" presName="composite3" presStyleCnt="0"/>
      <dgm:spPr/>
    </dgm:pt>
    <dgm:pt modelId="{FE6A3D22-3984-4EB9-A4D8-F7D599EC704A}" type="pres">
      <dgm:prSet presAssocID="{E4455CF6-F1CB-4FDD-8DE7-B69A36429681}" presName="background3" presStyleLbl="node3" presStyleIdx="11" presStyleCnt="14"/>
      <dgm:spPr/>
    </dgm:pt>
    <dgm:pt modelId="{D4798158-66C7-42EF-8ADA-F098E55BF8B7}" type="pres">
      <dgm:prSet presAssocID="{E4455CF6-F1CB-4FDD-8DE7-B69A36429681}" presName="text3" presStyleLbl="fgAcc3" presStyleIdx="11" presStyleCnt="14" custScaleX="136687" custScaleY="170222" custLinFactX="-124806" custLinFactNeighborX="-200000" custLinFactNeighborY="15106">
        <dgm:presLayoutVars>
          <dgm:chPref val="3"/>
        </dgm:presLayoutVars>
      </dgm:prSet>
      <dgm:spPr/>
    </dgm:pt>
    <dgm:pt modelId="{72E1BBFC-C6E0-4CCF-9D84-31D58DFB235E}" type="pres">
      <dgm:prSet presAssocID="{E4455CF6-F1CB-4FDD-8DE7-B69A36429681}" presName="hierChild4" presStyleCnt="0"/>
      <dgm:spPr/>
    </dgm:pt>
    <dgm:pt modelId="{CD7715A6-9563-4EF8-812D-550C0D23EBB2}" type="pres">
      <dgm:prSet presAssocID="{9A908018-97BA-4270-8B68-8A91B1EE72C1}" presName="Name10" presStyleLbl="parChTrans1D2" presStyleIdx="5" presStyleCnt="6"/>
      <dgm:spPr/>
    </dgm:pt>
    <dgm:pt modelId="{049AD918-A282-4B8E-9688-5AD215A2DDFF}" type="pres">
      <dgm:prSet presAssocID="{B29C0800-989F-4346-804A-D78A578A51F4}" presName="hierRoot2" presStyleCnt="0"/>
      <dgm:spPr/>
    </dgm:pt>
    <dgm:pt modelId="{948CAE8A-DDFE-4CB8-A833-25A0F0AFB4EB}" type="pres">
      <dgm:prSet presAssocID="{B29C0800-989F-4346-804A-D78A578A51F4}" presName="composite2" presStyleCnt="0"/>
      <dgm:spPr/>
    </dgm:pt>
    <dgm:pt modelId="{5CC7587D-E090-41C2-A5E6-39C04D0E7BE3}" type="pres">
      <dgm:prSet presAssocID="{B29C0800-989F-4346-804A-D78A578A51F4}" presName="background2" presStyleLbl="node2" presStyleIdx="5" presStyleCnt="6"/>
      <dgm:spPr/>
    </dgm:pt>
    <dgm:pt modelId="{F6F6EB41-146F-40CA-ABD0-F3A1C08CE920}" type="pres">
      <dgm:prSet presAssocID="{B29C0800-989F-4346-804A-D78A578A51F4}" presName="text2" presStyleLbl="fgAcc2" presStyleIdx="5" presStyleCnt="6" custScaleX="170892" custScaleY="169267" custLinFactX="-100000" custLinFactY="-108818" custLinFactNeighborX="-133778" custLinFactNeighborY="-200000">
        <dgm:presLayoutVars>
          <dgm:chPref val="3"/>
        </dgm:presLayoutVars>
      </dgm:prSet>
      <dgm:spPr/>
    </dgm:pt>
    <dgm:pt modelId="{CF3228BB-2512-4EB1-B958-3E058FA1D78E}" type="pres">
      <dgm:prSet presAssocID="{B29C0800-989F-4346-804A-D78A578A51F4}" presName="hierChild3" presStyleCnt="0"/>
      <dgm:spPr/>
    </dgm:pt>
    <dgm:pt modelId="{73058281-2368-4C8A-B232-BB57CB0CC913}" type="pres">
      <dgm:prSet presAssocID="{28A403DA-46C3-481B-99B3-EF8CFB23B8DF}" presName="Name17" presStyleLbl="parChTrans1D3" presStyleIdx="12" presStyleCnt="14"/>
      <dgm:spPr/>
    </dgm:pt>
    <dgm:pt modelId="{15749E38-E720-4292-A4B2-D2119B9163FD}" type="pres">
      <dgm:prSet presAssocID="{870F9260-248C-43D9-B3B2-6BDB4EC1872F}" presName="hierRoot3" presStyleCnt="0"/>
      <dgm:spPr/>
    </dgm:pt>
    <dgm:pt modelId="{C13180C4-CD11-40BD-96D3-0068A90B772D}" type="pres">
      <dgm:prSet presAssocID="{870F9260-248C-43D9-B3B2-6BDB4EC1872F}" presName="composite3" presStyleCnt="0"/>
      <dgm:spPr/>
    </dgm:pt>
    <dgm:pt modelId="{864CB4DF-6C6C-48D2-95A3-EA74E99381A1}" type="pres">
      <dgm:prSet presAssocID="{870F9260-248C-43D9-B3B2-6BDB4EC1872F}" presName="background3" presStyleLbl="node3" presStyleIdx="12" presStyleCnt="14"/>
      <dgm:spPr/>
    </dgm:pt>
    <dgm:pt modelId="{F59EA083-0F04-49E0-A96D-B17ED63F1F75}" type="pres">
      <dgm:prSet presAssocID="{870F9260-248C-43D9-B3B2-6BDB4EC1872F}" presName="text3" presStyleLbl="fgAcc3" presStyleIdx="12" presStyleCnt="14" custScaleX="149665" custScaleY="148727" custLinFactX="-42826" custLinFactY="-100000" custLinFactNeighborX="-100000" custLinFactNeighborY="-147154">
        <dgm:presLayoutVars>
          <dgm:chPref val="3"/>
        </dgm:presLayoutVars>
      </dgm:prSet>
      <dgm:spPr/>
    </dgm:pt>
    <dgm:pt modelId="{8E2721B8-04ED-481C-95B9-B957EA6F9DF4}" type="pres">
      <dgm:prSet presAssocID="{870F9260-248C-43D9-B3B2-6BDB4EC1872F}" presName="hierChild4" presStyleCnt="0"/>
      <dgm:spPr/>
    </dgm:pt>
    <dgm:pt modelId="{FBECE513-A45A-46D6-92E1-3CAED8C51C42}" type="pres">
      <dgm:prSet presAssocID="{A4C947B1-68E1-41AF-93D2-B16D4427EE20}" presName="Name17" presStyleLbl="parChTrans1D3" presStyleIdx="13" presStyleCnt="14"/>
      <dgm:spPr/>
    </dgm:pt>
    <dgm:pt modelId="{9943AC7E-3400-4FDD-823A-7364F82B4F30}" type="pres">
      <dgm:prSet presAssocID="{3C8684E7-BEDA-4786-82FC-F9F46AB53C38}" presName="hierRoot3" presStyleCnt="0"/>
      <dgm:spPr/>
    </dgm:pt>
    <dgm:pt modelId="{0863C9D5-83BC-4A83-B096-CEBA7C2FA96F}" type="pres">
      <dgm:prSet presAssocID="{3C8684E7-BEDA-4786-82FC-F9F46AB53C38}" presName="composite3" presStyleCnt="0"/>
      <dgm:spPr/>
    </dgm:pt>
    <dgm:pt modelId="{D4EA01AB-A1F7-4A9E-BEA3-DD03C4EF70A8}" type="pres">
      <dgm:prSet presAssocID="{3C8684E7-BEDA-4786-82FC-F9F46AB53C38}" presName="background3" presStyleLbl="node3" presStyleIdx="13" presStyleCnt="14"/>
      <dgm:spPr/>
    </dgm:pt>
    <dgm:pt modelId="{66CEEA45-948D-4DCC-BA7F-FB1E536ED14C}" type="pres">
      <dgm:prSet presAssocID="{3C8684E7-BEDA-4786-82FC-F9F46AB53C38}" presName="text3" presStyleLbl="fgAcc3" presStyleIdx="13" presStyleCnt="14" custScaleX="160003" custScaleY="123998" custLinFactX="-119838" custLinFactNeighborX="-200000" custLinFactNeighborY="3025">
        <dgm:presLayoutVars>
          <dgm:chPref val="3"/>
        </dgm:presLayoutVars>
      </dgm:prSet>
      <dgm:spPr/>
    </dgm:pt>
    <dgm:pt modelId="{03DE3288-0547-4CCD-BD18-E9DC1CF8965E}" type="pres">
      <dgm:prSet presAssocID="{3C8684E7-BEDA-4786-82FC-F9F46AB53C38}" presName="hierChild4" presStyleCnt="0"/>
      <dgm:spPr/>
    </dgm:pt>
  </dgm:ptLst>
  <dgm:cxnLst>
    <dgm:cxn modelId="{B283F100-7A5F-4A87-AD2E-10ABB79CF403}" type="presOf" srcId="{E4455CF6-F1CB-4FDD-8DE7-B69A36429681}" destId="{D4798158-66C7-42EF-8ADA-F098E55BF8B7}" srcOrd="0" destOrd="0" presId="urn:microsoft.com/office/officeart/2005/8/layout/hierarchy1"/>
    <dgm:cxn modelId="{8815A404-59D1-445E-BC3E-D95DCB7E6EC9}" type="presOf" srcId="{DBBDDEAE-A2FF-4656-955A-C60283A875C9}" destId="{76399EC0-613E-4BBF-BDEF-D27F7ABFC3C4}" srcOrd="0" destOrd="0" presId="urn:microsoft.com/office/officeart/2005/8/layout/hierarchy1"/>
    <dgm:cxn modelId="{5A3F3B05-B380-4281-B14F-AF23106AA9B6}" type="presOf" srcId="{AD1B6AA0-FF8A-45C0-A23B-C5A8A5A0F29D}" destId="{46C3666E-5057-460A-998C-D7DF4AE5E7D5}" srcOrd="0" destOrd="0" presId="urn:microsoft.com/office/officeart/2005/8/layout/hierarchy1"/>
    <dgm:cxn modelId="{177B050E-A488-41D7-AEBE-C466BD2BD944}" srcId="{DF18B706-7738-4400-8B51-EC98E76720F5}" destId="{F5FB82E6-F918-4A15-B6C6-A5FF194C82BF}" srcOrd="0" destOrd="0" parTransId="{AD7926AB-A945-4767-9575-F9E3E52C16AC}" sibTransId="{E22303DA-63B8-4500-809E-13DF3B7AFE3A}"/>
    <dgm:cxn modelId="{B804D50E-15AD-4198-9F01-73BF25D6E5AA}" type="presOf" srcId="{3D001562-9BBD-4DA7-9401-4BBEEAA2F891}" destId="{A661D182-6D11-4981-9B42-CE479D880286}" srcOrd="0" destOrd="0" presId="urn:microsoft.com/office/officeart/2005/8/layout/hierarchy1"/>
    <dgm:cxn modelId="{57A9A10F-BCBF-4926-A0A0-EB40C34339A2}" type="presOf" srcId="{E46D6834-3971-40BB-9129-8211E6292400}" destId="{2300F66B-FB44-4767-9326-A1BA50A9BA1E}" srcOrd="0" destOrd="0" presId="urn:microsoft.com/office/officeart/2005/8/layout/hierarchy1"/>
    <dgm:cxn modelId="{670C1314-45DC-4ED7-97AC-687928BEAFB9}" type="presOf" srcId="{F89AD237-C07F-4138-A171-118E7F2C0F95}" destId="{45BB0803-BE54-443B-9997-104AFB0C7C9D}" srcOrd="0" destOrd="0" presId="urn:microsoft.com/office/officeart/2005/8/layout/hierarchy1"/>
    <dgm:cxn modelId="{5CD09014-48A9-43BB-91BC-D351A3FA04BA}" srcId="{28C76064-BAD0-4764-844B-E94DB5F9ADDC}" destId="{B29C0800-989F-4346-804A-D78A578A51F4}" srcOrd="5" destOrd="0" parTransId="{9A908018-97BA-4270-8B68-8A91B1EE72C1}" sibTransId="{D5527F2B-CDFB-4E97-98D1-7A3F418B6C1D}"/>
    <dgm:cxn modelId="{31E6441A-AD36-4B98-A4AA-A547931F14BF}" type="presOf" srcId="{E99D00FF-9ECB-4ABD-AFA0-BB65560A846E}" destId="{5664F257-4AEB-4035-87E5-3AAE7D02D6AF}" srcOrd="0" destOrd="0" presId="urn:microsoft.com/office/officeart/2005/8/layout/hierarchy1"/>
    <dgm:cxn modelId="{D840581A-8AF6-4E97-BD18-CE88F26AF822}" type="presOf" srcId="{DF18B706-7738-4400-8B51-EC98E76720F5}" destId="{B7139CE1-2A35-4A81-B7E0-EB31BB21F2C7}" srcOrd="0" destOrd="0" presId="urn:microsoft.com/office/officeart/2005/8/layout/hierarchy1"/>
    <dgm:cxn modelId="{26C1011D-F8B5-46DD-A994-CE8421C87FDC}" type="presOf" srcId="{140577F6-B7FF-4EB5-840A-80C6521F72E9}" destId="{4AA7E96E-ADB3-4E86-8D06-67C871BBD946}" srcOrd="0" destOrd="0" presId="urn:microsoft.com/office/officeart/2005/8/layout/hierarchy1"/>
    <dgm:cxn modelId="{D29C611E-F1E0-40F4-8815-E9C153661E5B}" type="presOf" srcId="{92030A41-79A8-42BE-A2A3-43AA267E78BA}" destId="{F7269D2C-1EA9-4FAB-99E9-1F153D690687}" srcOrd="0" destOrd="0" presId="urn:microsoft.com/office/officeart/2005/8/layout/hierarchy1"/>
    <dgm:cxn modelId="{6D56A41E-3A3A-4FDE-BE48-498F823DB738}" type="presOf" srcId="{9DEF74DF-91D1-4A3A-8F74-8D0A5EF8F6B8}" destId="{0D917192-AC25-49C1-8DD5-D09A7C338F53}" srcOrd="0" destOrd="0" presId="urn:microsoft.com/office/officeart/2005/8/layout/hierarchy1"/>
    <dgm:cxn modelId="{83A81321-C78F-4453-A1AF-EFEF4C40A87D}" srcId="{DF18B706-7738-4400-8B51-EC98E76720F5}" destId="{B85AFB9E-1AC6-448A-A040-FB03A5CACE47}" srcOrd="1" destOrd="0" parTransId="{E46D6834-3971-40BB-9129-8211E6292400}" sibTransId="{986F7EAE-A441-453A-AD2B-65655D7DCF93}"/>
    <dgm:cxn modelId="{482D8829-D72A-4C1B-A608-471A36B226D8}" srcId="{B8C2F204-6EDB-4BE2-A926-A4CC4987F0DB}" destId="{1026DC51-20FB-40EB-B8F8-6C656D8A1F6E}" srcOrd="0" destOrd="0" parTransId="{6E9A7FED-15B0-4ED0-9388-52684B86B72D}" sibTransId="{CB7D061F-8A5F-4B91-BAD8-1C00631DB4F0}"/>
    <dgm:cxn modelId="{0C6AA029-B05C-4143-86CE-77398D746B4E}" type="presOf" srcId="{3C8684E7-BEDA-4786-82FC-F9F46AB53C38}" destId="{66CEEA45-948D-4DCC-BA7F-FB1E536ED14C}" srcOrd="0" destOrd="0" presId="urn:microsoft.com/office/officeart/2005/8/layout/hierarchy1"/>
    <dgm:cxn modelId="{7A89872B-D189-409F-A2E1-2E48605B287D}" type="presOf" srcId="{B85AFB9E-1AC6-448A-A040-FB03A5CACE47}" destId="{7517DCDB-65B0-440D-BC56-204C4D1F8C88}" srcOrd="0" destOrd="0" presId="urn:microsoft.com/office/officeart/2005/8/layout/hierarchy1"/>
    <dgm:cxn modelId="{7EC7B32D-4221-465F-8EEB-0B3360057844}" srcId="{28C76064-BAD0-4764-844B-E94DB5F9ADDC}" destId="{F89AD237-C07F-4138-A171-118E7F2C0F95}" srcOrd="1" destOrd="0" parTransId="{140577F6-B7FF-4EB5-840A-80C6521F72E9}" sibTransId="{AE93C59B-BDC4-460C-8D9B-68CAA03A7BA3}"/>
    <dgm:cxn modelId="{0B172E2E-C056-4653-BC80-633908DED0FA}" srcId="{E99D00FF-9ECB-4ABD-AFA0-BB65560A846E}" destId="{D88B1DCD-A4F7-43B3-B97D-5741A3B3899A}" srcOrd="0" destOrd="0" parTransId="{6A5BB278-485C-42C9-AE73-65E2B289660F}" sibTransId="{39C19BA6-D521-4877-8519-97620F5CDD61}"/>
    <dgm:cxn modelId="{56907E32-F89E-4D53-9647-673375589A23}" srcId="{B0CBE77B-0FB3-438F-9CEE-3260A519382C}" destId="{64443B66-D66A-4192-8A9C-E0DA12EB154A}" srcOrd="0" destOrd="0" parTransId="{41833BBC-1449-490B-8B67-35A2B06BFB92}" sibTransId="{1F6AD33C-BE2A-4324-B4B6-C017D34DD6E9}"/>
    <dgm:cxn modelId="{4C7F4C34-9B02-45E5-9D7D-9048EC865350}" type="presOf" srcId="{572D18CC-C99D-4056-B0BE-17911AF2C0F7}" destId="{FCC7C64C-E96E-4334-8424-175510FC582E}" srcOrd="0" destOrd="0" presId="urn:microsoft.com/office/officeart/2005/8/layout/hierarchy1"/>
    <dgm:cxn modelId="{BFF49A34-88BC-4319-91BC-EAB683745FD5}" type="presOf" srcId="{B0CBE77B-0FB3-438F-9CEE-3260A519382C}" destId="{45822885-E2B2-4D51-BDE4-37DF53140C00}" srcOrd="0" destOrd="0" presId="urn:microsoft.com/office/officeart/2005/8/layout/hierarchy1"/>
    <dgm:cxn modelId="{C8B58E35-B888-4365-BB73-7CBB2A3EB9A7}" type="presOf" srcId="{28C76064-BAD0-4764-844B-E94DB5F9ADDC}" destId="{6BF9E6A4-169F-46D6-9CA3-E2F07C996F46}" srcOrd="0" destOrd="0" presId="urn:microsoft.com/office/officeart/2005/8/layout/hierarchy1"/>
    <dgm:cxn modelId="{A200EF35-76E6-49C5-B7F6-4AA212CA06E0}" type="presOf" srcId="{D88B1DCD-A4F7-43B3-B97D-5741A3B3899A}" destId="{D50D722D-5D55-44BE-B50C-D97A54DC3165}" srcOrd="0" destOrd="0" presId="urn:microsoft.com/office/officeart/2005/8/layout/hierarchy1"/>
    <dgm:cxn modelId="{3A55B760-BB95-4DFF-9ACD-68E30DAA05D4}" type="presOf" srcId="{1026DC51-20FB-40EB-B8F8-6C656D8A1F6E}" destId="{F9A213C2-9019-4D19-B055-E2C2AD183C6F}" srcOrd="0" destOrd="0" presId="urn:microsoft.com/office/officeart/2005/8/layout/hierarchy1"/>
    <dgm:cxn modelId="{F2507E41-AAFC-42B2-8BF0-1352299C3665}" srcId="{28C76064-BAD0-4764-844B-E94DB5F9ADDC}" destId="{E99D00FF-9ECB-4ABD-AFA0-BB65560A846E}" srcOrd="0" destOrd="0" parTransId="{BAE7BB90-9D2E-477B-8CFC-BCECAC4018B2}" sibTransId="{96D13926-235D-410F-85D6-6A86BB5E4D5C}"/>
    <dgm:cxn modelId="{365DC562-A74A-45DF-9CFD-8233A15D2C30}" type="presOf" srcId="{B8C2F204-6EDB-4BE2-A926-A4CC4987F0DB}" destId="{2C017FC7-E0E6-4FD9-8F7A-9114E0999579}" srcOrd="0" destOrd="0" presId="urn:microsoft.com/office/officeart/2005/8/layout/hierarchy1"/>
    <dgm:cxn modelId="{8E831B64-4059-4AED-9E61-722630C37AC4}" srcId="{B0CBE77B-0FB3-438F-9CEE-3260A519382C}" destId="{92030A41-79A8-42BE-A2A3-43AA267E78BA}" srcOrd="1" destOrd="0" parTransId="{5037EC78-4268-46EC-A900-415BFB77CC3E}" sibTransId="{C6B651FF-03A9-4C34-A0A4-585A7B3AA150}"/>
    <dgm:cxn modelId="{C4015045-CAB9-4E7A-B8F1-BBDE55707025}" srcId="{F89AD237-C07F-4138-A171-118E7F2C0F95}" destId="{8293A823-504F-49FC-AE71-85751681734C}" srcOrd="1" destOrd="0" parTransId="{FAC1746E-3B01-4B95-81A4-519A65AEF2C2}" sibTransId="{01B87963-E8A6-4D14-8CDD-C7879A2AEEAC}"/>
    <dgm:cxn modelId="{96EEE24A-DE1D-4FA0-BAFC-B431C1315AE8}" type="presOf" srcId="{6E9A7FED-15B0-4ED0-9388-52684B86B72D}" destId="{1C1D4DD3-1943-4612-B051-D1333D79643F}" srcOrd="0" destOrd="0" presId="urn:microsoft.com/office/officeart/2005/8/layout/hierarchy1"/>
    <dgm:cxn modelId="{5EA95D50-B848-48DE-A8D8-7C9A17F04DAB}" type="presOf" srcId="{FAC1746E-3B01-4B95-81A4-519A65AEF2C2}" destId="{D91B32FB-EAC6-488B-97F9-05AE9ED7B620}" srcOrd="0" destOrd="0" presId="urn:microsoft.com/office/officeart/2005/8/layout/hierarchy1"/>
    <dgm:cxn modelId="{FF8B0A54-2323-42DF-A86B-172434A6EDBD}" type="presOf" srcId="{8A912FFD-5271-458C-8980-08AAD50904C0}" destId="{748FC769-F678-4D0A-9F9D-8542EA2EBAAA}" srcOrd="0" destOrd="0" presId="urn:microsoft.com/office/officeart/2005/8/layout/hierarchy1"/>
    <dgm:cxn modelId="{DCA63259-DE22-48F0-BCCC-75C2CBDD9505}" type="presOf" srcId="{870F9260-248C-43D9-B3B2-6BDB4EC1872F}" destId="{F59EA083-0F04-49E0-A96D-B17ED63F1F75}" srcOrd="0" destOrd="0" presId="urn:microsoft.com/office/officeart/2005/8/layout/hierarchy1"/>
    <dgm:cxn modelId="{161E987A-1D65-4844-B6A1-C2E9BC0266B5}" srcId="{B29C0800-989F-4346-804A-D78A578A51F4}" destId="{3C8684E7-BEDA-4786-82FC-F9F46AB53C38}" srcOrd="1" destOrd="0" parTransId="{A4C947B1-68E1-41AF-93D2-B16D4427EE20}" sibTransId="{12E98124-6B5E-4D78-9D7A-0A9C6CDB6D86}"/>
    <dgm:cxn modelId="{2AC19B84-101A-421C-A9C0-06AA8D19430B}" srcId="{DF18B706-7738-4400-8B51-EC98E76720F5}" destId="{9104096F-E391-481C-8EE3-EAF77B7BB920}" srcOrd="2" destOrd="0" parTransId="{39EA0650-DD69-4315-993B-B9A8C6EE1B25}" sibTransId="{F364354E-61F2-42F5-AAD1-5FB7FB1A7D70}"/>
    <dgm:cxn modelId="{CDCB4097-2416-4182-905E-1A530B3A2CBB}" srcId="{28C76064-BAD0-4764-844B-E94DB5F9ADDC}" destId="{DF18B706-7738-4400-8B51-EC98E76720F5}" srcOrd="3" destOrd="0" parTransId="{8A912FFD-5271-458C-8980-08AAD50904C0}" sibTransId="{760F707B-DF2B-4991-A504-04E5ADC40112}"/>
    <dgm:cxn modelId="{0A2BBD99-09FE-4F5E-B36E-D747ABAAF942}" type="presOf" srcId="{AD7926AB-A945-4767-9575-F9E3E52C16AC}" destId="{E8DF7AF6-7A7E-43BA-AECA-7AA6055BD1A3}" srcOrd="0" destOrd="0" presId="urn:microsoft.com/office/officeart/2005/8/layout/hierarchy1"/>
    <dgm:cxn modelId="{F5A9BD99-3ED4-4867-9A77-4660647D414F}" type="presOf" srcId="{C98261E6-1F01-4763-91C0-071DA4CD6BA7}" destId="{798C9E3E-1640-41DC-A396-BC05B586210F}" srcOrd="0" destOrd="0" presId="urn:microsoft.com/office/officeart/2005/8/layout/hierarchy1"/>
    <dgm:cxn modelId="{F468779B-AA98-4194-96D5-76B66C1FC352}" srcId="{B29C0800-989F-4346-804A-D78A578A51F4}" destId="{870F9260-248C-43D9-B3B2-6BDB4EC1872F}" srcOrd="0" destOrd="0" parTransId="{28A403DA-46C3-481B-99B3-EF8CFB23B8DF}" sibTransId="{2ABFB187-8C48-4126-93CE-865E0D9AB698}"/>
    <dgm:cxn modelId="{E580DA9D-57A8-44F1-B587-914FC21D65B3}" type="presOf" srcId="{B29C0800-989F-4346-804A-D78A578A51F4}" destId="{F6F6EB41-146F-40CA-ABD0-F3A1C08CE920}" srcOrd="0" destOrd="0" presId="urn:microsoft.com/office/officeart/2005/8/layout/hierarchy1"/>
    <dgm:cxn modelId="{8C4832A5-8F5C-4391-9A60-79DFA60B72A6}" type="presOf" srcId="{318A30BF-AA6B-4547-899F-E4A823A5A2DD}" destId="{0A8438C1-63CB-4625-8F5B-4BEA4F8E584D}" srcOrd="0" destOrd="0" presId="urn:microsoft.com/office/officeart/2005/8/layout/hierarchy1"/>
    <dgm:cxn modelId="{F98398AB-B832-4F0D-B51C-71F34698CF1A}" srcId="{E99D00FF-9ECB-4ABD-AFA0-BB65560A846E}" destId="{C98261E6-1F01-4763-91C0-071DA4CD6BA7}" srcOrd="1" destOrd="0" parTransId="{3D001562-9BBD-4DA7-9401-4BBEEAA2F891}" sibTransId="{D8630DDA-BF98-46D8-8101-82425FAA4E3D}"/>
    <dgm:cxn modelId="{101453B0-D713-4442-A927-9FC572A9A04E}" type="presOf" srcId="{9104096F-E391-481C-8EE3-EAF77B7BB920}" destId="{40BD35C5-32B8-46AA-9E95-43B25B82868E}" srcOrd="0" destOrd="0" presId="urn:microsoft.com/office/officeart/2005/8/layout/hierarchy1"/>
    <dgm:cxn modelId="{32DABBB2-A4D0-4551-B651-D69E936B66F3}" type="presOf" srcId="{6A5BB278-485C-42C9-AE73-65E2B289660F}" destId="{C087AD6F-BA67-4D29-BAB8-5D68FE23CC7C}" srcOrd="0" destOrd="0" presId="urn:microsoft.com/office/officeart/2005/8/layout/hierarchy1"/>
    <dgm:cxn modelId="{0BB28DB3-EB8F-4938-A9F7-F764DC46AEDE}" type="presOf" srcId="{8293A823-504F-49FC-AE71-85751681734C}" destId="{81E253E7-E833-47EE-B73F-E5B2B81F5F12}" srcOrd="0" destOrd="0" presId="urn:microsoft.com/office/officeart/2005/8/layout/hierarchy1"/>
    <dgm:cxn modelId="{657737B5-7BBA-4226-A39E-174BF1DF233A}" srcId="{28C76064-BAD0-4764-844B-E94DB5F9ADDC}" destId="{B0CBE77B-0FB3-438F-9CEE-3260A519382C}" srcOrd="2" destOrd="0" parTransId="{318A30BF-AA6B-4547-899F-E4A823A5A2DD}" sibTransId="{B124B979-3A4E-4C06-BEED-2FE2D7417ABC}"/>
    <dgm:cxn modelId="{EA353DB6-8545-4F41-B60E-9A784F090A9C}" type="presOf" srcId="{5037EC78-4268-46EC-A900-415BFB77CC3E}" destId="{97844AE3-F225-4FA9-B173-B3348FF34394}" srcOrd="0" destOrd="0" presId="urn:microsoft.com/office/officeart/2005/8/layout/hierarchy1"/>
    <dgm:cxn modelId="{4C15F8B6-3F51-4151-912A-85BD38E8514C}" type="presOf" srcId="{9BC144BA-83F7-4217-ACB4-38F01B5616D3}" destId="{153E9552-15CF-4708-9E37-F762036DA2DB}" srcOrd="0" destOrd="0" presId="urn:microsoft.com/office/officeart/2005/8/layout/hierarchy1"/>
    <dgm:cxn modelId="{45BF40BE-1654-4A02-BD7E-F9DFF3C2AA91}" type="presOf" srcId="{A4C947B1-68E1-41AF-93D2-B16D4427EE20}" destId="{FBECE513-A45A-46D6-92E1-3CAED8C51C42}" srcOrd="0" destOrd="0" presId="urn:microsoft.com/office/officeart/2005/8/layout/hierarchy1"/>
    <dgm:cxn modelId="{0842B5C0-CD88-4899-AB15-03B6CB1E098E}" type="presOf" srcId="{F5FB82E6-F918-4A15-B6C6-A5FF194C82BF}" destId="{91E4A539-EEF8-4836-A4BD-54C5A7BB184A}" srcOrd="0" destOrd="0" presId="urn:microsoft.com/office/officeart/2005/8/layout/hierarchy1"/>
    <dgm:cxn modelId="{84012BC1-B622-47BB-9ECA-2380925BC627}" type="presOf" srcId="{64443B66-D66A-4192-8A9C-E0DA12EB154A}" destId="{1F3B2732-EE5E-4F6F-910F-59562BD80FF7}" srcOrd="0" destOrd="0" presId="urn:microsoft.com/office/officeart/2005/8/layout/hierarchy1"/>
    <dgm:cxn modelId="{A2FBA6D2-EE3D-412B-A9D9-A15561DAB8EA}" type="presOf" srcId="{BAE7BB90-9D2E-477B-8CFC-BCECAC4018B2}" destId="{0FB9EE32-B520-4893-B160-8F921A9F7CA9}" srcOrd="0" destOrd="0" presId="urn:microsoft.com/office/officeart/2005/8/layout/hierarchy1"/>
    <dgm:cxn modelId="{570947D6-A32B-4BCA-81BC-D9F79642B968}" type="presOf" srcId="{4F2562C5-F941-4CD2-ADA4-FE3D7E4400AD}" destId="{D2F61573-175D-4FD5-99A1-4CB616B211FE}" srcOrd="0" destOrd="0" presId="urn:microsoft.com/office/officeart/2005/8/layout/hierarchy1"/>
    <dgm:cxn modelId="{83955FDA-ACA4-4705-A0B6-DE9C6FA8F0E8}" type="presOf" srcId="{9A908018-97BA-4270-8B68-8A91B1EE72C1}" destId="{CD7715A6-9563-4EF8-812D-550C0D23EBB2}" srcOrd="0" destOrd="0" presId="urn:microsoft.com/office/officeart/2005/8/layout/hierarchy1"/>
    <dgm:cxn modelId="{F6F946DB-D339-45C3-8431-DE512F820384}" srcId="{E99D00FF-9ECB-4ABD-AFA0-BB65560A846E}" destId="{9BC144BA-83F7-4217-ACB4-38F01B5616D3}" srcOrd="2" destOrd="0" parTransId="{4F2562C5-F941-4CD2-ADA4-FE3D7E4400AD}" sibTransId="{25BE9761-3510-484B-BC4B-0A13DA78A5A5}"/>
    <dgm:cxn modelId="{C0FF57DD-257C-4485-BF61-F52AD508FA30}" type="presOf" srcId="{39EA0650-DD69-4315-993B-B9A8C6EE1B25}" destId="{25044465-6CAA-4A0C-975A-74453E891167}" srcOrd="0" destOrd="0" presId="urn:microsoft.com/office/officeart/2005/8/layout/hierarchy1"/>
    <dgm:cxn modelId="{59C0A8E5-E32D-4033-AE9B-AB9E90A862C7}" type="presOf" srcId="{EEC5F772-D0B7-4AC1-94CE-8534E3705741}" destId="{D81BFEA8-A148-4813-B21C-8C4805A6CBF8}" srcOrd="0" destOrd="0" presId="urn:microsoft.com/office/officeart/2005/8/layout/hierarchy1"/>
    <dgm:cxn modelId="{9C4E9DE8-251F-40B9-AE0C-B373A8B091B7}" srcId="{B8C2F204-6EDB-4BE2-A926-A4CC4987F0DB}" destId="{E4455CF6-F1CB-4FDD-8DE7-B69A36429681}" srcOrd="1" destOrd="0" parTransId="{AD1B6AA0-FF8A-45C0-A23B-C5A8A5A0F29D}" sibTransId="{4EC550A4-C8BE-4ABD-AC3F-73216C64FA1A}"/>
    <dgm:cxn modelId="{E23896EC-933C-44D6-BD54-8C948973542E}" srcId="{F89AD237-C07F-4138-A171-118E7F2C0F95}" destId="{9DEF74DF-91D1-4A3A-8F74-8D0A5EF8F6B8}" srcOrd="0" destOrd="0" parTransId="{EEC5F772-D0B7-4AC1-94CE-8534E3705741}" sibTransId="{37F90652-6C0F-4DAD-A54D-E8756A309BEC}"/>
    <dgm:cxn modelId="{6838B8F0-9E3C-4327-97AE-C6B91BA8D851}" srcId="{572D18CC-C99D-4056-B0BE-17911AF2C0F7}" destId="{28C76064-BAD0-4764-844B-E94DB5F9ADDC}" srcOrd="0" destOrd="0" parTransId="{5C6095E5-CF1D-451B-A105-152606FB5A9F}" sibTransId="{1EC67028-A67A-442C-BA95-D9983AF2164E}"/>
    <dgm:cxn modelId="{94F824F3-EEED-4322-AFD4-382C6DF9E905}" type="presOf" srcId="{41833BBC-1449-490B-8B67-35A2B06BFB92}" destId="{594C4659-57E9-4A59-9EF2-2DE647DC96D8}" srcOrd="0" destOrd="0" presId="urn:microsoft.com/office/officeart/2005/8/layout/hierarchy1"/>
    <dgm:cxn modelId="{DD8AB4FD-654E-45F1-89FF-839BF40C36BC}" type="presOf" srcId="{28A403DA-46C3-481B-99B3-EF8CFB23B8DF}" destId="{73058281-2368-4C8A-B232-BB57CB0CC913}" srcOrd="0" destOrd="0" presId="urn:microsoft.com/office/officeart/2005/8/layout/hierarchy1"/>
    <dgm:cxn modelId="{F21295FE-2705-4AB0-BCC5-C12444D267E2}" srcId="{28C76064-BAD0-4764-844B-E94DB5F9ADDC}" destId="{B8C2F204-6EDB-4BE2-A926-A4CC4987F0DB}" srcOrd="4" destOrd="0" parTransId="{DBBDDEAE-A2FF-4656-955A-C60283A875C9}" sibTransId="{611B4E48-BD54-445F-9576-E2F746F40AEB}"/>
    <dgm:cxn modelId="{E0ED8D29-4AEC-4432-8054-F71DD5802580}" type="presParOf" srcId="{FCC7C64C-E96E-4334-8424-175510FC582E}" destId="{B8F8FD60-FDDF-4CAD-BDBB-6444C53BBD44}" srcOrd="0" destOrd="0" presId="urn:microsoft.com/office/officeart/2005/8/layout/hierarchy1"/>
    <dgm:cxn modelId="{5BA4B53D-A309-493D-A38A-5613D9B5E7F7}" type="presParOf" srcId="{B8F8FD60-FDDF-4CAD-BDBB-6444C53BBD44}" destId="{F4B0174F-A118-4EA9-B88D-FF23375AB18F}" srcOrd="0" destOrd="0" presId="urn:microsoft.com/office/officeart/2005/8/layout/hierarchy1"/>
    <dgm:cxn modelId="{3A959FF3-3B52-4F79-B8C0-C81D63E09713}" type="presParOf" srcId="{F4B0174F-A118-4EA9-B88D-FF23375AB18F}" destId="{CF82EC56-26D4-4E18-8D09-C48070EF3EFB}" srcOrd="0" destOrd="0" presId="urn:microsoft.com/office/officeart/2005/8/layout/hierarchy1"/>
    <dgm:cxn modelId="{217339DA-FE7D-4A5F-BB2F-828BDF4FBC96}" type="presParOf" srcId="{F4B0174F-A118-4EA9-B88D-FF23375AB18F}" destId="{6BF9E6A4-169F-46D6-9CA3-E2F07C996F46}" srcOrd="1" destOrd="0" presId="urn:microsoft.com/office/officeart/2005/8/layout/hierarchy1"/>
    <dgm:cxn modelId="{6D410B86-B210-46AD-970E-9BC4E9315BCF}" type="presParOf" srcId="{B8F8FD60-FDDF-4CAD-BDBB-6444C53BBD44}" destId="{A71482AF-D470-4BFB-AFD4-4D96436E36CB}" srcOrd="1" destOrd="0" presId="urn:microsoft.com/office/officeart/2005/8/layout/hierarchy1"/>
    <dgm:cxn modelId="{54B64F4D-9B11-4946-8999-7E8B5D155007}" type="presParOf" srcId="{A71482AF-D470-4BFB-AFD4-4D96436E36CB}" destId="{0FB9EE32-B520-4893-B160-8F921A9F7CA9}" srcOrd="0" destOrd="0" presId="urn:microsoft.com/office/officeart/2005/8/layout/hierarchy1"/>
    <dgm:cxn modelId="{FD39A10C-EF01-4445-B719-E6BD01069743}" type="presParOf" srcId="{A71482AF-D470-4BFB-AFD4-4D96436E36CB}" destId="{0ED27444-B548-4119-8EBC-082644289029}" srcOrd="1" destOrd="0" presId="urn:microsoft.com/office/officeart/2005/8/layout/hierarchy1"/>
    <dgm:cxn modelId="{F14147F6-FAE1-41AB-82B4-73544415E726}" type="presParOf" srcId="{0ED27444-B548-4119-8EBC-082644289029}" destId="{F1ED6CFC-A8CB-4E40-82A0-F2DF7DDA7FE2}" srcOrd="0" destOrd="0" presId="urn:microsoft.com/office/officeart/2005/8/layout/hierarchy1"/>
    <dgm:cxn modelId="{275C9960-A034-4040-B753-66D72EF43C56}" type="presParOf" srcId="{F1ED6CFC-A8CB-4E40-82A0-F2DF7DDA7FE2}" destId="{B13ACC7B-683C-468B-80A3-89AD9F0B565D}" srcOrd="0" destOrd="0" presId="urn:microsoft.com/office/officeart/2005/8/layout/hierarchy1"/>
    <dgm:cxn modelId="{8B48FFC0-F604-4C14-B101-343883843866}" type="presParOf" srcId="{F1ED6CFC-A8CB-4E40-82A0-F2DF7DDA7FE2}" destId="{5664F257-4AEB-4035-87E5-3AAE7D02D6AF}" srcOrd="1" destOrd="0" presId="urn:microsoft.com/office/officeart/2005/8/layout/hierarchy1"/>
    <dgm:cxn modelId="{601A76B5-7435-41F3-BF9C-9DC152E4E358}" type="presParOf" srcId="{0ED27444-B548-4119-8EBC-082644289029}" destId="{E413CB25-CAC8-49CA-AE89-6A0640317339}" srcOrd="1" destOrd="0" presId="urn:microsoft.com/office/officeart/2005/8/layout/hierarchy1"/>
    <dgm:cxn modelId="{01DC081A-9D5C-46C5-A409-C620579FE731}" type="presParOf" srcId="{E413CB25-CAC8-49CA-AE89-6A0640317339}" destId="{C087AD6F-BA67-4D29-BAB8-5D68FE23CC7C}" srcOrd="0" destOrd="0" presId="urn:microsoft.com/office/officeart/2005/8/layout/hierarchy1"/>
    <dgm:cxn modelId="{2C3B0B7C-12F9-42C5-811A-0D61732D37A5}" type="presParOf" srcId="{E413CB25-CAC8-49CA-AE89-6A0640317339}" destId="{DA69CD01-A62A-424A-8CF5-0D1318DAE670}" srcOrd="1" destOrd="0" presId="urn:microsoft.com/office/officeart/2005/8/layout/hierarchy1"/>
    <dgm:cxn modelId="{C52DF1DB-EE40-41A6-BDD8-D7DE2E925C22}" type="presParOf" srcId="{DA69CD01-A62A-424A-8CF5-0D1318DAE670}" destId="{2592E9C3-10F0-4D75-BD77-AAA8B9CCF540}" srcOrd="0" destOrd="0" presId="urn:microsoft.com/office/officeart/2005/8/layout/hierarchy1"/>
    <dgm:cxn modelId="{B565973D-4F7E-4393-9AEA-8A0744B02C14}" type="presParOf" srcId="{2592E9C3-10F0-4D75-BD77-AAA8B9CCF540}" destId="{B6C962D0-F803-41B6-AAFA-64682123EFF8}" srcOrd="0" destOrd="0" presId="urn:microsoft.com/office/officeart/2005/8/layout/hierarchy1"/>
    <dgm:cxn modelId="{1FB0C853-94B2-409F-B448-D4AAB4F53AD9}" type="presParOf" srcId="{2592E9C3-10F0-4D75-BD77-AAA8B9CCF540}" destId="{D50D722D-5D55-44BE-B50C-D97A54DC3165}" srcOrd="1" destOrd="0" presId="urn:microsoft.com/office/officeart/2005/8/layout/hierarchy1"/>
    <dgm:cxn modelId="{88D7A618-59F5-4AE4-8AE4-3691040CC5D3}" type="presParOf" srcId="{DA69CD01-A62A-424A-8CF5-0D1318DAE670}" destId="{2B1544F7-C4A2-4AFB-B11E-81D01AB3BC77}" srcOrd="1" destOrd="0" presId="urn:microsoft.com/office/officeart/2005/8/layout/hierarchy1"/>
    <dgm:cxn modelId="{FD9C9413-5542-4B4F-944D-9A5FF37A5977}" type="presParOf" srcId="{E413CB25-CAC8-49CA-AE89-6A0640317339}" destId="{A661D182-6D11-4981-9B42-CE479D880286}" srcOrd="2" destOrd="0" presId="urn:microsoft.com/office/officeart/2005/8/layout/hierarchy1"/>
    <dgm:cxn modelId="{9D010D8F-620A-4F95-8D2E-F2BAAF2B0B69}" type="presParOf" srcId="{E413CB25-CAC8-49CA-AE89-6A0640317339}" destId="{CECE37B5-7F13-4A9D-A939-41184C114831}" srcOrd="3" destOrd="0" presId="urn:microsoft.com/office/officeart/2005/8/layout/hierarchy1"/>
    <dgm:cxn modelId="{FBB467DC-454F-4B3C-8EA0-0B8B676A074B}" type="presParOf" srcId="{CECE37B5-7F13-4A9D-A939-41184C114831}" destId="{D50C2BBD-D9E6-4F3D-8AD4-4583A3BBD76A}" srcOrd="0" destOrd="0" presId="urn:microsoft.com/office/officeart/2005/8/layout/hierarchy1"/>
    <dgm:cxn modelId="{394701FB-6003-4F34-B3A7-A01EC31BC1B2}" type="presParOf" srcId="{D50C2BBD-D9E6-4F3D-8AD4-4583A3BBD76A}" destId="{F460D6CA-338A-43DD-B2AE-F53A069C593F}" srcOrd="0" destOrd="0" presId="urn:microsoft.com/office/officeart/2005/8/layout/hierarchy1"/>
    <dgm:cxn modelId="{FF4938D0-924D-406B-AC51-9AE30504817D}" type="presParOf" srcId="{D50C2BBD-D9E6-4F3D-8AD4-4583A3BBD76A}" destId="{798C9E3E-1640-41DC-A396-BC05B586210F}" srcOrd="1" destOrd="0" presId="urn:microsoft.com/office/officeart/2005/8/layout/hierarchy1"/>
    <dgm:cxn modelId="{E888662F-C0D9-4FF8-BA6F-92BA87C0A4A6}" type="presParOf" srcId="{CECE37B5-7F13-4A9D-A939-41184C114831}" destId="{EE80B079-0C15-4796-9AC7-B3D3FE2C54E5}" srcOrd="1" destOrd="0" presId="urn:microsoft.com/office/officeart/2005/8/layout/hierarchy1"/>
    <dgm:cxn modelId="{08D6AB4E-8947-499E-8495-676DB61583B9}" type="presParOf" srcId="{E413CB25-CAC8-49CA-AE89-6A0640317339}" destId="{D2F61573-175D-4FD5-99A1-4CB616B211FE}" srcOrd="4" destOrd="0" presId="urn:microsoft.com/office/officeart/2005/8/layout/hierarchy1"/>
    <dgm:cxn modelId="{D225C9D0-1342-4956-AE58-5617D8B28B66}" type="presParOf" srcId="{E413CB25-CAC8-49CA-AE89-6A0640317339}" destId="{1C7A74AD-DF0E-4B63-A920-D0986419B47F}" srcOrd="5" destOrd="0" presId="urn:microsoft.com/office/officeart/2005/8/layout/hierarchy1"/>
    <dgm:cxn modelId="{B2774609-F8E4-4604-B089-19814D6D5CB4}" type="presParOf" srcId="{1C7A74AD-DF0E-4B63-A920-D0986419B47F}" destId="{FED95902-AF20-4706-865F-3680F203036C}" srcOrd="0" destOrd="0" presId="urn:microsoft.com/office/officeart/2005/8/layout/hierarchy1"/>
    <dgm:cxn modelId="{C4507A89-5599-4E9F-B251-7550B3D673B5}" type="presParOf" srcId="{FED95902-AF20-4706-865F-3680F203036C}" destId="{24E337D5-22FB-46A7-9F18-392D9234B5F3}" srcOrd="0" destOrd="0" presId="urn:microsoft.com/office/officeart/2005/8/layout/hierarchy1"/>
    <dgm:cxn modelId="{10953A57-A522-4507-B8C7-975E8E4BE42F}" type="presParOf" srcId="{FED95902-AF20-4706-865F-3680F203036C}" destId="{153E9552-15CF-4708-9E37-F762036DA2DB}" srcOrd="1" destOrd="0" presId="urn:microsoft.com/office/officeart/2005/8/layout/hierarchy1"/>
    <dgm:cxn modelId="{3FC3ABE4-8707-49F1-8028-DA6950C92E82}" type="presParOf" srcId="{1C7A74AD-DF0E-4B63-A920-D0986419B47F}" destId="{D6CB3F95-A78D-4B7F-9B5A-0B618E059473}" srcOrd="1" destOrd="0" presId="urn:microsoft.com/office/officeart/2005/8/layout/hierarchy1"/>
    <dgm:cxn modelId="{94587BF3-19B3-42BF-A157-EC750A7B5D54}" type="presParOf" srcId="{A71482AF-D470-4BFB-AFD4-4D96436E36CB}" destId="{4AA7E96E-ADB3-4E86-8D06-67C871BBD946}" srcOrd="2" destOrd="0" presId="urn:microsoft.com/office/officeart/2005/8/layout/hierarchy1"/>
    <dgm:cxn modelId="{41EC96A9-CCA5-4655-856B-7658DF04A96E}" type="presParOf" srcId="{A71482AF-D470-4BFB-AFD4-4D96436E36CB}" destId="{FFC9FB00-1410-4B59-97DB-7A80B5F8E595}" srcOrd="3" destOrd="0" presId="urn:microsoft.com/office/officeart/2005/8/layout/hierarchy1"/>
    <dgm:cxn modelId="{5AB28A28-9527-4B34-87B3-E15735C2A012}" type="presParOf" srcId="{FFC9FB00-1410-4B59-97DB-7A80B5F8E595}" destId="{B7433AAA-61C6-4807-9085-90DB2A743C02}" srcOrd="0" destOrd="0" presId="urn:microsoft.com/office/officeart/2005/8/layout/hierarchy1"/>
    <dgm:cxn modelId="{310AD7AC-0FEE-483D-9A21-DA49F81AA47A}" type="presParOf" srcId="{B7433AAA-61C6-4807-9085-90DB2A743C02}" destId="{BAA9E596-91FF-4478-ACAF-E664D66F458E}" srcOrd="0" destOrd="0" presId="urn:microsoft.com/office/officeart/2005/8/layout/hierarchy1"/>
    <dgm:cxn modelId="{82D89BA0-BDD3-4037-85DF-9D749517D2CE}" type="presParOf" srcId="{B7433AAA-61C6-4807-9085-90DB2A743C02}" destId="{45BB0803-BE54-443B-9997-104AFB0C7C9D}" srcOrd="1" destOrd="0" presId="urn:microsoft.com/office/officeart/2005/8/layout/hierarchy1"/>
    <dgm:cxn modelId="{B742F35A-93B0-4679-9D30-0E83B5521AC5}" type="presParOf" srcId="{FFC9FB00-1410-4B59-97DB-7A80B5F8E595}" destId="{AE9131D6-FB7C-4760-AF8F-98B110C255A7}" srcOrd="1" destOrd="0" presId="urn:microsoft.com/office/officeart/2005/8/layout/hierarchy1"/>
    <dgm:cxn modelId="{3057064A-437D-4801-B705-BC6481C90B2D}" type="presParOf" srcId="{AE9131D6-FB7C-4760-AF8F-98B110C255A7}" destId="{D81BFEA8-A148-4813-B21C-8C4805A6CBF8}" srcOrd="0" destOrd="0" presId="urn:microsoft.com/office/officeart/2005/8/layout/hierarchy1"/>
    <dgm:cxn modelId="{2A4C57F4-AF02-4511-BCB7-FDC9878F24CF}" type="presParOf" srcId="{AE9131D6-FB7C-4760-AF8F-98B110C255A7}" destId="{D0EF1D65-0048-4C05-8B1B-151A51E0E76D}" srcOrd="1" destOrd="0" presId="urn:microsoft.com/office/officeart/2005/8/layout/hierarchy1"/>
    <dgm:cxn modelId="{6855A2D6-FCE2-41B9-AFA1-4161BF870C3D}" type="presParOf" srcId="{D0EF1D65-0048-4C05-8B1B-151A51E0E76D}" destId="{634A6F1B-65E8-4F38-812C-ABC168F6D26B}" srcOrd="0" destOrd="0" presId="urn:microsoft.com/office/officeart/2005/8/layout/hierarchy1"/>
    <dgm:cxn modelId="{26790BE7-48E2-4BB7-BF4A-7BEBA011BDAB}" type="presParOf" srcId="{634A6F1B-65E8-4F38-812C-ABC168F6D26B}" destId="{07455F2A-E9BE-4ACB-944D-A1CF7BADC6C7}" srcOrd="0" destOrd="0" presId="urn:microsoft.com/office/officeart/2005/8/layout/hierarchy1"/>
    <dgm:cxn modelId="{CFA22A4D-9C1E-49B1-BA90-C49F8A34C4C0}" type="presParOf" srcId="{634A6F1B-65E8-4F38-812C-ABC168F6D26B}" destId="{0D917192-AC25-49C1-8DD5-D09A7C338F53}" srcOrd="1" destOrd="0" presId="urn:microsoft.com/office/officeart/2005/8/layout/hierarchy1"/>
    <dgm:cxn modelId="{337E3C4A-CC9F-4D78-800D-E5B8A7364C8F}" type="presParOf" srcId="{D0EF1D65-0048-4C05-8B1B-151A51E0E76D}" destId="{4951025C-6CC1-448B-83BF-B0260C018950}" srcOrd="1" destOrd="0" presId="urn:microsoft.com/office/officeart/2005/8/layout/hierarchy1"/>
    <dgm:cxn modelId="{F1087EA1-8BD7-4AB2-A7C2-8E263C50C830}" type="presParOf" srcId="{AE9131D6-FB7C-4760-AF8F-98B110C255A7}" destId="{D91B32FB-EAC6-488B-97F9-05AE9ED7B620}" srcOrd="2" destOrd="0" presId="urn:microsoft.com/office/officeart/2005/8/layout/hierarchy1"/>
    <dgm:cxn modelId="{9B68DFAC-9A86-4C04-85DE-CD880841F5A9}" type="presParOf" srcId="{AE9131D6-FB7C-4760-AF8F-98B110C255A7}" destId="{00CC822E-954A-4900-A390-60A20EAD1FBF}" srcOrd="3" destOrd="0" presId="urn:microsoft.com/office/officeart/2005/8/layout/hierarchy1"/>
    <dgm:cxn modelId="{6901654E-4F8E-4D0B-95E7-1E9D5166C989}" type="presParOf" srcId="{00CC822E-954A-4900-A390-60A20EAD1FBF}" destId="{BCB8F417-4B47-421D-BB49-BF18E2EFDBC2}" srcOrd="0" destOrd="0" presId="urn:microsoft.com/office/officeart/2005/8/layout/hierarchy1"/>
    <dgm:cxn modelId="{D16AD0EB-913F-4CC8-A2C0-65A0A3B9AE4B}" type="presParOf" srcId="{BCB8F417-4B47-421D-BB49-BF18E2EFDBC2}" destId="{3A7E3133-E27D-4F4B-A4F7-83B78F86DC62}" srcOrd="0" destOrd="0" presId="urn:microsoft.com/office/officeart/2005/8/layout/hierarchy1"/>
    <dgm:cxn modelId="{8623617C-36A5-4D67-9328-336AFB9CE9A0}" type="presParOf" srcId="{BCB8F417-4B47-421D-BB49-BF18E2EFDBC2}" destId="{81E253E7-E833-47EE-B73F-E5B2B81F5F12}" srcOrd="1" destOrd="0" presId="urn:microsoft.com/office/officeart/2005/8/layout/hierarchy1"/>
    <dgm:cxn modelId="{DE5486C3-5333-4A01-A499-0AB8702061C9}" type="presParOf" srcId="{00CC822E-954A-4900-A390-60A20EAD1FBF}" destId="{69B776C8-3B45-4839-9B19-D5FDEC0B7443}" srcOrd="1" destOrd="0" presId="urn:microsoft.com/office/officeart/2005/8/layout/hierarchy1"/>
    <dgm:cxn modelId="{495F3785-0559-41D5-BBBC-885D1AFAFF09}" type="presParOf" srcId="{A71482AF-D470-4BFB-AFD4-4D96436E36CB}" destId="{0A8438C1-63CB-4625-8F5B-4BEA4F8E584D}" srcOrd="4" destOrd="0" presId="urn:microsoft.com/office/officeart/2005/8/layout/hierarchy1"/>
    <dgm:cxn modelId="{0C4E9D01-F808-4D5F-BABB-BC50554726DE}" type="presParOf" srcId="{A71482AF-D470-4BFB-AFD4-4D96436E36CB}" destId="{27510CB2-3CF0-46FA-A706-4AF8717C7C7A}" srcOrd="5" destOrd="0" presId="urn:microsoft.com/office/officeart/2005/8/layout/hierarchy1"/>
    <dgm:cxn modelId="{94A313FC-370E-4BAF-91B9-91ACABF60B81}" type="presParOf" srcId="{27510CB2-3CF0-46FA-A706-4AF8717C7C7A}" destId="{1D2C289A-3EC0-4C18-9D6A-44E129FB2E25}" srcOrd="0" destOrd="0" presId="urn:microsoft.com/office/officeart/2005/8/layout/hierarchy1"/>
    <dgm:cxn modelId="{E76CE6F3-8356-4FC8-A610-C6B2033A9915}" type="presParOf" srcId="{1D2C289A-3EC0-4C18-9D6A-44E129FB2E25}" destId="{5F82BDB6-AA61-45DE-B450-E6975D669D8F}" srcOrd="0" destOrd="0" presId="urn:microsoft.com/office/officeart/2005/8/layout/hierarchy1"/>
    <dgm:cxn modelId="{B833C7B1-70E5-410D-B4D6-D92D8C719883}" type="presParOf" srcId="{1D2C289A-3EC0-4C18-9D6A-44E129FB2E25}" destId="{45822885-E2B2-4D51-BDE4-37DF53140C00}" srcOrd="1" destOrd="0" presId="urn:microsoft.com/office/officeart/2005/8/layout/hierarchy1"/>
    <dgm:cxn modelId="{D9352C68-E8E3-47B6-9E30-CE896A130B88}" type="presParOf" srcId="{27510CB2-3CF0-46FA-A706-4AF8717C7C7A}" destId="{C8AC1B76-175D-4706-A734-3FE98DB66CC7}" srcOrd="1" destOrd="0" presId="urn:microsoft.com/office/officeart/2005/8/layout/hierarchy1"/>
    <dgm:cxn modelId="{EFD85292-5876-445A-9475-CF3228F5F94B}" type="presParOf" srcId="{C8AC1B76-175D-4706-A734-3FE98DB66CC7}" destId="{594C4659-57E9-4A59-9EF2-2DE647DC96D8}" srcOrd="0" destOrd="0" presId="urn:microsoft.com/office/officeart/2005/8/layout/hierarchy1"/>
    <dgm:cxn modelId="{813AB9F6-4789-471E-9AEE-1CD22788EDBC}" type="presParOf" srcId="{C8AC1B76-175D-4706-A734-3FE98DB66CC7}" destId="{FF320F64-CB20-4858-8DF1-260B46C4771A}" srcOrd="1" destOrd="0" presId="urn:microsoft.com/office/officeart/2005/8/layout/hierarchy1"/>
    <dgm:cxn modelId="{75D58079-CCC3-4B71-936A-8D5F88233CFE}" type="presParOf" srcId="{FF320F64-CB20-4858-8DF1-260B46C4771A}" destId="{7A4EDB0E-5C38-4480-92AC-E1320428F921}" srcOrd="0" destOrd="0" presId="urn:microsoft.com/office/officeart/2005/8/layout/hierarchy1"/>
    <dgm:cxn modelId="{C61850BC-FA41-45DD-A993-9716E927A588}" type="presParOf" srcId="{7A4EDB0E-5C38-4480-92AC-E1320428F921}" destId="{376D7D67-E2A0-4B5F-B620-2956CA435799}" srcOrd="0" destOrd="0" presId="urn:microsoft.com/office/officeart/2005/8/layout/hierarchy1"/>
    <dgm:cxn modelId="{ED5C50C9-603F-4416-97AD-108652BA6E83}" type="presParOf" srcId="{7A4EDB0E-5C38-4480-92AC-E1320428F921}" destId="{1F3B2732-EE5E-4F6F-910F-59562BD80FF7}" srcOrd="1" destOrd="0" presId="urn:microsoft.com/office/officeart/2005/8/layout/hierarchy1"/>
    <dgm:cxn modelId="{B654FC06-A566-4878-80AF-8A7C74C7E06E}" type="presParOf" srcId="{FF320F64-CB20-4858-8DF1-260B46C4771A}" destId="{AD54AA95-8EC4-4A95-B5C8-77220E2DAB0E}" srcOrd="1" destOrd="0" presId="urn:microsoft.com/office/officeart/2005/8/layout/hierarchy1"/>
    <dgm:cxn modelId="{B71677F6-B7A6-4D63-8841-9B02E9B80271}" type="presParOf" srcId="{C8AC1B76-175D-4706-A734-3FE98DB66CC7}" destId="{97844AE3-F225-4FA9-B173-B3348FF34394}" srcOrd="2" destOrd="0" presId="urn:microsoft.com/office/officeart/2005/8/layout/hierarchy1"/>
    <dgm:cxn modelId="{DE9869D6-B18F-4744-8EFB-3601DDF0FCD5}" type="presParOf" srcId="{C8AC1B76-175D-4706-A734-3FE98DB66CC7}" destId="{517C15DC-1A4B-4CB6-8B36-82FFE3E25550}" srcOrd="3" destOrd="0" presId="urn:microsoft.com/office/officeart/2005/8/layout/hierarchy1"/>
    <dgm:cxn modelId="{DCF12AEC-8FDA-4DD0-B6A3-07EA75BA0491}" type="presParOf" srcId="{517C15DC-1A4B-4CB6-8B36-82FFE3E25550}" destId="{C0B627A2-1E89-4CE1-A5E4-822AB0EBAAE2}" srcOrd="0" destOrd="0" presId="urn:microsoft.com/office/officeart/2005/8/layout/hierarchy1"/>
    <dgm:cxn modelId="{4E52ACE1-9F2E-4DA7-804E-8FEA916F88F8}" type="presParOf" srcId="{C0B627A2-1E89-4CE1-A5E4-822AB0EBAAE2}" destId="{A008B5EC-123F-499A-AB72-9430844E0CCB}" srcOrd="0" destOrd="0" presId="urn:microsoft.com/office/officeart/2005/8/layout/hierarchy1"/>
    <dgm:cxn modelId="{CF6C103C-5F73-4059-95A4-8DA0839E1DF5}" type="presParOf" srcId="{C0B627A2-1E89-4CE1-A5E4-822AB0EBAAE2}" destId="{F7269D2C-1EA9-4FAB-99E9-1F153D690687}" srcOrd="1" destOrd="0" presId="urn:microsoft.com/office/officeart/2005/8/layout/hierarchy1"/>
    <dgm:cxn modelId="{4DD3542C-CDAC-44D4-A765-7A7B9A284BF5}" type="presParOf" srcId="{517C15DC-1A4B-4CB6-8B36-82FFE3E25550}" destId="{F9ADFD14-9962-4335-883C-A653FC62606D}" srcOrd="1" destOrd="0" presId="urn:microsoft.com/office/officeart/2005/8/layout/hierarchy1"/>
    <dgm:cxn modelId="{48452566-AED2-4DED-9022-43DD6AC05F65}" type="presParOf" srcId="{A71482AF-D470-4BFB-AFD4-4D96436E36CB}" destId="{748FC769-F678-4D0A-9F9D-8542EA2EBAAA}" srcOrd="6" destOrd="0" presId="urn:microsoft.com/office/officeart/2005/8/layout/hierarchy1"/>
    <dgm:cxn modelId="{74A5C6DB-EC9F-4F79-9BB2-58B118038CDC}" type="presParOf" srcId="{A71482AF-D470-4BFB-AFD4-4D96436E36CB}" destId="{39F652D9-C217-4CA2-B64A-AE7F10973E1D}" srcOrd="7" destOrd="0" presId="urn:microsoft.com/office/officeart/2005/8/layout/hierarchy1"/>
    <dgm:cxn modelId="{70F67078-FA2D-488B-B6DF-CF8EC336B167}" type="presParOf" srcId="{39F652D9-C217-4CA2-B64A-AE7F10973E1D}" destId="{42E07040-526A-4393-80AD-0CC7EA632569}" srcOrd="0" destOrd="0" presId="urn:microsoft.com/office/officeart/2005/8/layout/hierarchy1"/>
    <dgm:cxn modelId="{4C62E12F-4378-4845-950D-75DEEAA2FDB1}" type="presParOf" srcId="{42E07040-526A-4393-80AD-0CC7EA632569}" destId="{95A7CFF7-7013-43B0-9D47-25D30A624CBF}" srcOrd="0" destOrd="0" presId="urn:microsoft.com/office/officeart/2005/8/layout/hierarchy1"/>
    <dgm:cxn modelId="{FA2651AB-D822-479F-AE1B-37B55E902897}" type="presParOf" srcId="{42E07040-526A-4393-80AD-0CC7EA632569}" destId="{B7139CE1-2A35-4A81-B7E0-EB31BB21F2C7}" srcOrd="1" destOrd="0" presId="urn:microsoft.com/office/officeart/2005/8/layout/hierarchy1"/>
    <dgm:cxn modelId="{73AA705E-4A02-4171-A988-AB0E2376AF25}" type="presParOf" srcId="{39F652D9-C217-4CA2-B64A-AE7F10973E1D}" destId="{13D31B79-04A5-4995-81B0-1A0998E7E181}" srcOrd="1" destOrd="0" presId="urn:microsoft.com/office/officeart/2005/8/layout/hierarchy1"/>
    <dgm:cxn modelId="{BCCEF892-7685-47ED-B8F0-44E8D8E6B6DF}" type="presParOf" srcId="{13D31B79-04A5-4995-81B0-1A0998E7E181}" destId="{E8DF7AF6-7A7E-43BA-AECA-7AA6055BD1A3}" srcOrd="0" destOrd="0" presId="urn:microsoft.com/office/officeart/2005/8/layout/hierarchy1"/>
    <dgm:cxn modelId="{8870B870-55FC-497A-BC30-22D918FB448F}" type="presParOf" srcId="{13D31B79-04A5-4995-81B0-1A0998E7E181}" destId="{08AE7A95-E0A7-4879-AF8B-77EFCFC0230E}" srcOrd="1" destOrd="0" presId="urn:microsoft.com/office/officeart/2005/8/layout/hierarchy1"/>
    <dgm:cxn modelId="{C82A8648-B0B2-4E67-8533-300075EA96BF}" type="presParOf" srcId="{08AE7A95-E0A7-4879-AF8B-77EFCFC0230E}" destId="{3FBA1B51-5324-4EB3-9254-B929A4D4FDCF}" srcOrd="0" destOrd="0" presId="urn:microsoft.com/office/officeart/2005/8/layout/hierarchy1"/>
    <dgm:cxn modelId="{ED9078FE-7D3A-4137-86D5-6F76B42A08D6}" type="presParOf" srcId="{3FBA1B51-5324-4EB3-9254-B929A4D4FDCF}" destId="{14AB03ED-11C2-40B7-9C36-84A4AC06C565}" srcOrd="0" destOrd="0" presId="urn:microsoft.com/office/officeart/2005/8/layout/hierarchy1"/>
    <dgm:cxn modelId="{91896009-E197-4546-9D28-B6FC031DAEED}" type="presParOf" srcId="{3FBA1B51-5324-4EB3-9254-B929A4D4FDCF}" destId="{91E4A539-EEF8-4836-A4BD-54C5A7BB184A}" srcOrd="1" destOrd="0" presId="urn:microsoft.com/office/officeart/2005/8/layout/hierarchy1"/>
    <dgm:cxn modelId="{42DD272D-BB6A-4012-A997-B8A78EC9929C}" type="presParOf" srcId="{08AE7A95-E0A7-4879-AF8B-77EFCFC0230E}" destId="{D23F4BF9-9869-48E0-A2E7-D6A2C2A56796}" srcOrd="1" destOrd="0" presId="urn:microsoft.com/office/officeart/2005/8/layout/hierarchy1"/>
    <dgm:cxn modelId="{FA093290-247B-4321-A5F3-50487C94E8A1}" type="presParOf" srcId="{13D31B79-04A5-4995-81B0-1A0998E7E181}" destId="{2300F66B-FB44-4767-9326-A1BA50A9BA1E}" srcOrd="2" destOrd="0" presId="urn:microsoft.com/office/officeart/2005/8/layout/hierarchy1"/>
    <dgm:cxn modelId="{3CA8AECD-0E2F-40AD-B5D7-8B8BC92B5C57}" type="presParOf" srcId="{13D31B79-04A5-4995-81B0-1A0998E7E181}" destId="{7D8BE5F4-6C66-4859-B9BF-1073669CABF5}" srcOrd="3" destOrd="0" presId="urn:microsoft.com/office/officeart/2005/8/layout/hierarchy1"/>
    <dgm:cxn modelId="{FF5C31BC-C9D6-4489-B765-E750AF631C77}" type="presParOf" srcId="{7D8BE5F4-6C66-4859-B9BF-1073669CABF5}" destId="{C204E8AB-C562-42F4-8469-A42A12580D5A}" srcOrd="0" destOrd="0" presId="urn:microsoft.com/office/officeart/2005/8/layout/hierarchy1"/>
    <dgm:cxn modelId="{8DC64EA0-4649-4D3E-86D8-F6FE7A15B63A}" type="presParOf" srcId="{C204E8AB-C562-42F4-8469-A42A12580D5A}" destId="{AF099F70-BBCE-4AB2-A0ED-3866038C7C47}" srcOrd="0" destOrd="0" presId="urn:microsoft.com/office/officeart/2005/8/layout/hierarchy1"/>
    <dgm:cxn modelId="{B37CD67B-B9DB-4FA2-B919-7AA21C8E7336}" type="presParOf" srcId="{C204E8AB-C562-42F4-8469-A42A12580D5A}" destId="{7517DCDB-65B0-440D-BC56-204C4D1F8C88}" srcOrd="1" destOrd="0" presId="urn:microsoft.com/office/officeart/2005/8/layout/hierarchy1"/>
    <dgm:cxn modelId="{DCFAEB14-D2A8-48F7-B635-C8ED1CE85073}" type="presParOf" srcId="{7D8BE5F4-6C66-4859-B9BF-1073669CABF5}" destId="{4AF9F860-7043-46CF-AD35-18E4D60A9C48}" srcOrd="1" destOrd="0" presId="urn:microsoft.com/office/officeart/2005/8/layout/hierarchy1"/>
    <dgm:cxn modelId="{F8E293D9-DFFB-4472-8340-BEAADB9F69ED}" type="presParOf" srcId="{13D31B79-04A5-4995-81B0-1A0998E7E181}" destId="{25044465-6CAA-4A0C-975A-74453E891167}" srcOrd="4" destOrd="0" presId="urn:microsoft.com/office/officeart/2005/8/layout/hierarchy1"/>
    <dgm:cxn modelId="{78FF5F1C-A906-42CE-B17E-3A0AECD0E180}" type="presParOf" srcId="{13D31B79-04A5-4995-81B0-1A0998E7E181}" destId="{58FE440D-D650-4DBE-9569-CDCAABB0B997}" srcOrd="5" destOrd="0" presId="urn:microsoft.com/office/officeart/2005/8/layout/hierarchy1"/>
    <dgm:cxn modelId="{18F3AB52-074B-4676-820E-397597911E65}" type="presParOf" srcId="{58FE440D-D650-4DBE-9569-CDCAABB0B997}" destId="{8F350A53-ACC6-405C-8660-BF3B368291CA}" srcOrd="0" destOrd="0" presId="urn:microsoft.com/office/officeart/2005/8/layout/hierarchy1"/>
    <dgm:cxn modelId="{B2CA6A2D-2150-4AEE-985D-F8FC96D708E4}" type="presParOf" srcId="{8F350A53-ACC6-405C-8660-BF3B368291CA}" destId="{AD674848-F7D4-4196-B100-0595537C573C}" srcOrd="0" destOrd="0" presId="urn:microsoft.com/office/officeart/2005/8/layout/hierarchy1"/>
    <dgm:cxn modelId="{A2613F4A-7133-404E-A5E1-FBD664BC1310}" type="presParOf" srcId="{8F350A53-ACC6-405C-8660-BF3B368291CA}" destId="{40BD35C5-32B8-46AA-9E95-43B25B82868E}" srcOrd="1" destOrd="0" presId="urn:microsoft.com/office/officeart/2005/8/layout/hierarchy1"/>
    <dgm:cxn modelId="{4D2FE1A5-6737-4A7A-9DFA-D3F33DE5B976}" type="presParOf" srcId="{58FE440D-D650-4DBE-9569-CDCAABB0B997}" destId="{207E10B3-F93F-4CB7-B75C-D157A2FE6BD5}" srcOrd="1" destOrd="0" presId="urn:microsoft.com/office/officeart/2005/8/layout/hierarchy1"/>
    <dgm:cxn modelId="{C3086037-073E-4200-BCA0-68FC573DB8D3}" type="presParOf" srcId="{A71482AF-D470-4BFB-AFD4-4D96436E36CB}" destId="{76399EC0-613E-4BBF-BDEF-D27F7ABFC3C4}" srcOrd="8" destOrd="0" presId="urn:microsoft.com/office/officeart/2005/8/layout/hierarchy1"/>
    <dgm:cxn modelId="{F15A73B2-FC9E-43DE-B269-AEA246C6313B}" type="presParOf" srcId="{A71482AF-D470-4BFB-AFD4-4D96436E36CB}" destId="{8042DB29-A68C-4C14-8C5F-36CEE9D4E533}" srcOrd="9" destOrd="0" presId="urn:microsoft.com/office/officeart/2005/8/layout/hierarchy1"/>
    <dgm:cxn modelId="{B1ACE67B-CFB1-4A7A-90BF-C852672DDD6D}" type="presParOf" srcId="{8042DB29-A68C-4C14-8C5F-36CEE9D4E533}" destId="{577553FB-FA44-4F9D-B42D-833F249BE051}" srcOrd="0" destOrd="0" presId="urn:microsoft.com/office/officeart/2005/8/layout/hierarchy1"/>
    <dgm:cxn modelId="{62A00640-C88F-4DA5-80EF-C96A0377FD03}" type="presParOf" srcId="{577553FB-FA44-4F9D-B42D-833F249BE051}" destId="{3563D4F9-68FF-40BD-91FC-2ED8CEE8EB2C}" srcOrd="0" destOrd="0" presId="urn:microsoft.com/office/officeart/2005/8/layout/hierarchy1"/>
    <dgm:cxn modelId="{F2AE7300-1390-4DBA-8534-2087678DD3B9}" type="presParOf" srcId="{577553FB-FA44-4F9D-B42D-833F249BE051}" destId="{2C017FC7-E0E6-4FD9-8F7A-9114E0999579}" srcOrd="1" destOrd="0" presId="urn:microsoft.com/office/officeart/2005/8/layout/hierarchy1"/>
    <dgm:cxn modelId="{DDCBD438-E517-44E7-994A-82DD41818F1A}" type="presParOf" srcId="{8042DB29-A68C-4C14-8C5F-36CEE9D4E533}" destId="{52C7197E-87D0-4ABD-AC12-C6A3EDEE7175}" srcOrd="1" destOrd="0" presId="urn:microsoft.com/office/officeart/2005/8/layout/hierarchy1"/>
    <dgm:cxn modelId="{44BA75C3-02D6-4161-9890-F6DDDA1EC580}" type="presParOf" srcId="{52C7197E-87D0-4ABD-AC12-C6A3EDEE7175}" destId="{1C1D4DD3-1943-4612-B051-D1333D79643F}" srcOrd="0" destOrd="0" presId="urn:microsoft.com/office/officeart/2005/8/layout/hierarchy1"/>
    <dgm:cxn modelId="{22318260-0725-4723-BB76-B4EACDB2EBC1}" type="presParOf" srcId="{52C7197E-87D0-4ABD-AC12-C6A3EDEE7175}" destId="{6DCB76CB-BDA5-40AC-B1AF-05AFDA1F22FC}" srcOrd="1" destOrd="0" presId="urn:microsoft.com/office/officeart/2005/8/layout/hierarchy1"/>
    <dgm:cxn modelId="{358DEAF0-E0E8-48E5-B4F2-E4C44C56CB21}" type="presParOf" srcId="{6DCB76CB-BDA5-40AC-B1AF-05AFDA1F22FC}" destId="{14697D1F-764B-4ADB-9E75-49E730150EBA}" srcOrd="0" destOrd="0" presId="urn:microsoft.com/office/officeart/2005/8/layout/hierarchy1"/>
    <dgm:cxn modelId="{3B7BB8BB-667B-404A-9DA1-0BA9267E774C}" type="presParOf" srcId="{14697D1F-764B-4ADB-9E75-49E730150EBA}" destId="{79EA4C89-FE02-4B92-AE13-E19CA0568EA6}" srcOrd="0" destOrd="0" presId="urn:microsoft.com/office/officeart/2005/8/layout/hierarchy1"/>
    <dgm:cxn modelId="{321A4E99-4A91-460D-BD55-098D057D2A4C}" type="presParOf" srcId="{14697D1F-764B-4ADB-9E75-49E730150EBA}" destId="{F9A213C2-9019-4D19-B055-E2C2AD183C6F}" srcOrd="1" destOrd="0" presId="urn:microsoft.com/office/officeart/2005/8/layout/hierarchy1"/>
    <dgm:cxn modelId="{2416995A-1479-4CDD-AF69-8B3106E7192D}" type="presParOf" srcId="{6DCB76CB-BDA5-40AC-B1AF-05AFDA1F22FC}" destId="{79117729-5C55-4924-A508-0817E01955C2}" srcOrd="1" destOrd="0" presId="urn:microsoft.com/office/officeart/2005/8/layout/hierarchy1"/>
    <dgm:cxn modelId="{37409CAA-7EEA-47F9-9CA8-D6A4E1293907}" type="presParOf" srcId="{52C7197E-87D0-4ABD-AC12-C6A3EDEE7175}" destId="{46C3666E-5057-460A-998C-D7DF4AE5E7D5}" srcOrd="2" destOrd="0" presId="urn:microsoft.com/office/officeart/2005/8/layout/hierarchy1"/>
    <dgm:cxn modelId="{2138395B-3706-42CF-A8F7-89532B346820}" type="presParOf" srcId="{52C7197E-87D0-4ABD-AC12-C6A3EDEE7175}" destId="{6BA86E8B-24F3-43F7-8EE6-6B142055D652}" srcOrd="3" destOrd="0" presId="urn:microsoft.com/office/officeart/2005/8/layout/hierarchy1"/>
    <dgm:cxn modelId="{9804C8D5-7386-48C6-95CA-C41B42373590}" type="presParOf" srcId="{6BA86E8B-24F3-43F7-8EE6-6B142055D652}" destId="{82B2B3F3-E4E1-4CB5-B061-13CAE14E34ED}" srcOrd="0" destOrd="0" presId="urn:microsoft.com/office/officeart/2005/8/layout/hierarchy1"/>
    <dgm:cxn modelId="{DC5F60BF-50C2-4CCD-A7A0-FDF354BC1F5A}" type="presParOf" srcId="{82B2B3F3-E4E1-4CB5-B061-13CAE14E34ED}" destId="{FE6A3D22-3984-4EB9-A4D8-F7D599EC704A}" srcOrd="0" destOrd="0" presId="urn:microsoft.com/office/officeart/2005/8/layout/hierarchy1"/>
    <dgm:cxn modelId="{6EAC25C0-EAE8-49A9-A972-541F4F1F82AE}" type="presParOf" srcId="{82B2B3F3-E4E1-4CB5-B061-13CAE14E34ED}" destId="{D4798158-66C7-42EF-8ADA-F098E55BF8B7}" srcOrd="1" destOrd="0" presId="urn:microsoft.com/office/officeart/2005/8/layout/hierarchy1"/>
    <dgm:cxn modelId="{0E7E714D-A8B4-44C6-84DC-361241E3FB02}" type="presParOf" srcId="{6BA86E8B-24F3-43F7-8EE6-6B142055D652}" destId="{72E1BBFC-C6E0-4CCF-9D84-31D58DFB235E}" srcOrd="1" destOrd="0" presId="urn:microsoft.com/office/officeart/2005/8/layout/hierarchy1"/>
    <dgm:cxn modelId="{C839DC65-F2FB-4EFA-8308-6754716850AB}" type="presParOf" srcId="{A71482AF-D470-4BFB-AFD4-4D96436E36CB}" destId="{CD7715A6-9563-4EF8-812D-550C0D23EBB2}" srcOrd="10" destOrd="0" presId="urn:microsoft.com/office/officeart/2005/8/layout/hierarchy1"/>
    <dgm:cxn modelId="{C09418C7-BFC2-4599-89E8-D7ED863F8CBC}" type="presParOf" srcId="{A71482AF-D470-4BFB-AFD4-4D96436E36CB}" destId="{049AD918-A282-4B8E-9688-5AD215A2DDFF}" srcOrd="11" destOrd="0" presId="urn:microsoft.com/office/officeart/2005/8/layout/hierarchy1"/>
    <dgm:cxn modelId="{69811973-DDDC-4F46-9F46-333CCD79AEDC}" type="presParOf" srcId="{049AD918-A282-4B8E-9688-5AD215A2DDFF}" destId="{948CAE8A-DDFE-4CB8-A833-25A0F0AFB4EB}" srcOrd="0" destOrd="0" presId="urn:microsoft.com/office/officeart/2005/8/layout/hierarchy1"/>
    <dgm:cxn modelId="{A6574070-07CD-4083-B6B0-F492E50CC146}" type="presParOf" srcId="{948CAE8A-DDFE-4CB8-A833-25A0F0AFB4EB}" destId="{5CC7587D-E090-41C2-A5E6-39C04D0E7BE3}" srcOrd="0" destOrd="0" presId="urn:microsoft.com/office/officeart/2005/8/layout/hierarchy1"/>
    <dgm:cxn modelId="{2E943F3F-D99B-4D37-A6A3-73065C394408}" type="presParOf" srcId="{948CAE8A-DDFE-4CB8-A833-25A0F0AFB4EB}" destId="{F6F6EB41-146F-40CA-ABD0-F3A1C08CE920}" srcOrd="1" destOrd="0" presId="urn:microsoft.com/office/officeart/2005/8/layout/hierarchy1"/>
    <dgm:cxn modelId="{EDF99B05-C26D-4E09-AA6C-0EC56C24A1D6}" type="presParOf" srcId="{049AD918-A282-4B8E-9688-5AD215A2DDFF}" destId="{CF3228BB-2512-4EB1-B958-3E058FA1D78E}" srcOrd="1" destOrd="0" presId="urn:microsoft.com/office/officeart/2005/8/layout/hierarchy1"/>
    <dgm:cxn modelId="{FDC086CC-9FE8-4E52-9DE2-EE06B6EE4120}" type="presParOf" srcId="{CF3228BB-2512-4EB1-B958-3E058FA1D78E}" destId="{73058281-2368-4C8A-B232-BB57CB0CC913}" srcOrd="0" destOrd="0" presId="urn:microsoft.com/office/officeart/2005/8/layout/hierarchy1"/>
    <dgm:cxn modelId="{E9651DE9-B310-421E-9DA5-02520D8F04ED}" type="presParOf" srcId="{CF3228BB-2512-4EB1-B958-3E058FA1D78E}" destId="{15749E38-E720-4292-A4B2-D2119B9163FD}" srcOrd="1" destOrd="0" presId="urn:microsoft.com/office/officeart/2005/8/layout/hierarchy1"/>
    <dgm:cxn modelId="{F8EA3583-E21F-4A43-8F37-B9806E84633B}" type="presParOf" srcId="{15749E38-E720-4292-A4B2-D2119B9163FD}" destId="{C13180C4-CD11-40BD-96D3-0068A90B772D}" srcOrd="0" destOrd="0" presId="urn:microsoft.com/office/officeart/2005/8/layout/hierarchy1"/>
    <dgm:cxn modelId="{9B038617-A30F-46D7-813A-5DBD1CCE7D1F}" type="presParOf" srcId="{C13180C4-CD11-40BD-96D3-0068A90B772D}" destId="{864CB4DF-6C6C-48D2-95A3-EA74E99381A1}" srcOrd="0" destOrd="0" presId="urn:microsoft.com/office/officeart/2005/8/layout/hierarchy1"/>
    <dgm:cxn modelId="{E8A5088C-CDD7-4BB1-B414-1B9287A7CF4C}" type="presParOf" srcId="{C13180C4-CD11-40BD-96D3-0068A90B772D}" destId="{F59EA083-0F04-49E0-A96D-B17ED63F1F75}" srcOrd="1" destOrd="0" presId="urn:microsoft.com/office/officeart/2005/8/layout/hierarchy1"/>
    <dgm:cxn modelId="{83B90FE0-ACDC-46FF-9D35-585675620520}" type="presParOf" srcId="{15749E38-E720-4292-A4B2-D2119B9163FD}" destId="{8E2721B8-04ED-481C-95B9-B957EA6F9DF4}" srcOrd="1" destOrd="0" presId="urn:microsoft.com/office/officeart/2005/8/layout/hierarchy1"/>
    <dgm:cxn modelId="{002760F4-4C44-4E83-ACB1-BB14452E230A}" type="presParOf" srcId="{CF3228BB-2512-4EB1-B958-3E058FA1D78E}" destId="{FBECE513-A45A-46D6-92E1-3CAED8C51C42}" srcOrd="2" destOrd="0" presId="urn:microsoft.com/office/officeart/2005/8/layout/hierarchy1"/>
    <dgm:cxn modelId="{C0E60350-FE1C-464A-AC97-6A9C379D8EF5}" type="presParOf" srcId="{CF3228BB-2512-4EB1-B958-3E058FA1D78E}" destId="{9943AC7E-3400-4FDD-823A-7364F82B4F30}" srcOrd="3" destOrd="0" presId="urn:microsoft.com/office/officeart/2005/8/layout/hierarchy1"/>
    <dgm:cxn modelId="{8F306E0A-2764-4FF5-88BE-4234CB639640}" type="presParOf" srcId="{9943AC7E-3400-4FDD-823A-7364F82B4F30}" destId="{0863C9D5-83BC-4A83-B096-CEBA7C2FA96F}" srcOrd="0" destOrd="0" presId="urn:microsoft.com/office/officeart/2005/8/layout/hierarchy1"/>
    <dgm:cxn modelId="{C0FE5CAC-E693-46E8-99B6-32D4220CD48A}" type="presParOf" srcId="{0863C9D5-83BC-4A83-B096-CEBA7C2FA96F}" destId="{D4EA01AB-A1F7-4A9E-BEA3-DD03C4EF70A8}" srcOrd="0" destOrd="0" presId="urn:microsoft.com/office/officeart/2005/8/layout/hierarchy1"/>
    <dgm:cxn modelId="{F994F5C8-311D-4FA8-8BBD-294A2986312F}" type="presParOf" srcId="{0863C9D5-83BC-4A83-B096-CEBA7C2FA96F}" destId="{66CEEA45-948D-4DCC-BA7F-FB1E536ED14C}" srcOrd="1" destOrd="0" presId="urn:microsoft.com/office/officeart/2005/8/layout/hierarchy1"/>
    <dgm:cxn modelId="{A07AC18D-CCFC-4A31-8BB9-B8CBB1D0A27F}" type="presParOf" srcId="{9943AC7E-3400-4FDD-823A-7364F82B4F30}" destId="{03DE3288-0547-4CCD-BD18-E9DC1CF896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CE513-A45A-46D6-92E1-3CAED8C51C42}">
      <dsp:nvSpPr>
        <dsp:cNvPr id="0" name=""/>
        <dsp:cNvSpPr/>
      </dsp:nvSpPr>
      <dsp:spPr>
        <a:xfrm>
          <a:off x="9004996" y="2617459"/>
          <a:ext cx="91440" cy="1026264"/>
        </a:xfrm>
        <a:custGeom>
          <a:avLst/>
          <a:gdLst/>
          <a:ahLst/>
          <a:cxnLst/>
          <a:rect l="0" t="0" r="0" b="0"/>
          <a:pathLst>
            <a:path>
              <a:moveTo>
                <a:pt x="46245" y="0"/>
              </a:moveTo>
              <a:lnTo>
                <a:pt x="46245" y="984401"/>
              </a:lnTo>
              <a:lnTo>
                <a:pt x="45720" y="984401"/>
              </a:lnTo>
              <a:lnTo>
                <a:pt x="45720" y="10262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58281-2368-4C8A-B232-BB57CB0CC913}">
      <dsp:nvSpPr>
        <dsp:cNvPr id="0" name=""/>
        <dsp:cNvSpPr/>
      </dsp:nvSpPr>
      <dsp:spPr>
        <a:xfrm>
          <a:off x="9004796" y="2617459"/>
          <a:ext cx="91440" cy="308371"/>
        </a:xfrm>
        <a:custGeom>
          <a:avLst/>
          <a:gdLst/>
          <a:ahLst/>
          <a:cxnLst/>
          <a:rect l="0" t="0" r="0" b="0"/>
          <a:pathLst>
            <a:path>
              <a:moveTo>
                <a:pt x="46445" y="0"/>
              </a:moveTo>
              <a:lnTo>
                <a:pt x="46445" y="266508"/>
              </a:lnTo>
              <a:lnTo>
                <a:pt x="45720" y="266508"/>
              </a:lnTo>
              <a:lnTo>
                <a:pt x="45720" y="3083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715A6-9563-4EF8-812D-550C0D23EBB2}">
      <dsp:nvSpPr>
        <dsp:cNvPr id="0" name=""/>
        <dsp:cNvSpPr/>
      </dsp:nvSpPr>
      <dsp:spPr>
        <a:xfrm>
          <a:off x="5179064" y="1536966"/>
          <a:ext cx="3872177" cy="594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915"/>
              </a:lnTo>
              <a:lnTo>
                <a:pt x="3872177" y="552915"/>
              </a:lnTo>
              <a:lnTo>
                <a:pt x="3872177" y="5947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3666E-5057-460A-998C-D7DF4AE5E7D5}">
      <dsp:nvSpPr>
        <dsp:cNvPr id="0" name=""/>
        <dsp:cNvSpPr/>
      </dsp:nvSpPr>
      <dsp:spPr>
        <a:xfrm>
          <a:off x="7435019" y="2601935"/>
          <a:ext cx="91440" cy="1060931"/>
        </a:xfrm>
        <a:custGeom>
          <a:avLst/>
          <a:gdLst/>
          <a:ahLst/>
          <a:cxnLst/>
          <a:rect l="0" t="0" r="0" b="0"/>
          <a:pathLst>
            <a:path>
              <a:moveTo>
                <a:pt x="49131" y="0"/>
              </a:moveTo>
              <a:lnTo>
                <a:pt x="49131" y="1019068"/>
              </a:lnTo>
              <a:lnTo>
                <a:pt x="45720" y="1019068"/>
              </a:lnTo>
              <a:lnTo>
                <a:pt x="45720" y="10609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D4DD3-1943-4612-B051-D1333D79643F}">
      <dsp:nvSpPr>
        <dsp:cNvPr id="0" name=""/>
        <dsp:cNvSpPr/>
      </dsp:nvSpPr>
      <dsp:spPr>
        <a:xfrm>
          <a:off x="7438430" y="2601935"/>
          <a:ext cx="91440" cy="346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31"/>
              </a:lnTo>
              <a:lnTo>
                <a:pt x="47809" y="304931"/>
              </a:lnTo>
              <a:lnTo>
                <a:pt x="47809" y="3467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99EC0-613E-4BBF-BDEF-D27F7ABFC3C4}">
      <dsp:nvSpPr>
        <dsp:cNvPr id="0" name=""/>
        <dsp:cNvSpPr/>
      </dsp:nvSpPr>
      <dsp:spPr>
        <a:xfrm>
          <a:off x="5179064" y="1536966"/>
          <a:ext cx="2305085" cy="594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915"/>
              </a:lnTo>
              <a:lnTo>
                <a:pt x="2305085" y="552915"/>
              </a:lnTo>
              <a:lnTo>
                <a:pt x="2305085" y="5947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44465-6CAA-4A0C-975A-74453E891167}">
      <dsp:nvSpPr>
        <dsp:cNvPr id="0" name=""/>
        <dsp:cNvSpPr/>
      </dsp:nvSpPr>
      <dsp:spPr>
        <a:xfrm>
          <a:off x="5748422" y="2540019"/>
          <a:ext cx="91440" cy="1753882"/>
        </a:xfrm>
        <a:custGeom>
          <a:avLst/>
          <a:gdLst/>
          <a:ahLst/>
          <a:cxnLst/>
          <a:rect l="0" t="0" r="0" b="0"/>
          <a:pathLst>
            <a:path>
              <a:moveTo>
                <a:pt x="47533" y="0"/>
              </a:moveTo>
              <a:lnTo>
                <a:pt x="47533" y="1712020"/>
              </a:lnTo>
              <a:lnTo>
                <a:pt x="45720" y="1712020"/>
              </a:lnTo>
              <a:lnTo>
                <a:pt x="45720" y="17538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0F66B-FB44-4767-9326-A1BA50A9BA1E}">
      <dsp:nvSpPr>
        <dsp:cNvPr id="0" name=""/>
        <dsp:cNvSpPr/>
      </dsp:nvSpPr>
      <dsp:spPr>
        <a:xfrm>
          <a:off x="5748423" y="2540019"/>
          <a:ext cx="91440" cy="1074510"/>
        </a:xfrm>
        <a:custGeom>
          <a:avLst/>
          <a:gdLst/>
          <a:ahLst/>
          <a:cxnLst/>
          <a:rect l="0" t="0" r="0" b="0"/>
          <a:pathLst>
            <a:path>
              <a:moveTo>
                <a:pt x="47532" y="0"/>
              </a:moveTo>
              <a:lnTo>
                <a:pt x="47532" y="1032647"/>
              </a:lnTo>
              <a:lnTo>
                <a:pt x="45720" y="1032647"/>
              </a:lnTo>
              <a:lnTo>
                <a:pt x="45720" y="1074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F7AF6-7A7E-43BA-AECA-7AA6055BD1A3}">
      <dsp:nvSpPr>
        <dsp:cNvPr id="0" name=""/>
        <dsp:cNvSpPr/>
      </dsp:nvSpPr>
      <dsp:spPr>
        <a:xfrm>
          <a:off x="5749857" y="2540019"/>
          <a:ext cx="91440" cy="293243"/>
        </a:xfrm>
        <a:custGeom>
          <a:avLst/>
          <a:gdLst/>
          <a:ahLst/>
          <a:cxnLst/>
          <a:rect l="0" t="0" r="0" b="0"/>
          <a:pathLst>
            <a:path>
              <a:moveTo>
                <a:pt x="46098" y="0"/>
              </a:moveTo>
              <a:lnTo>
                <a:pt x="46098" y="251380"/>
              </a:lnTo>
              <a:lnTo>
                <a:pt x="45720" y="251380"/>
              </a:lnTo>
              <a:lnTo>
                <a:pt x="45720" y="2932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8FC769-F678-4D0A-9F9D-8542EA2EBAAA}">
      <dsp:nvSpPr>
        <dsp:cNvPr id="0" name=""/>
        <dsp:cNvSpPr/>
      </dsp:nvSpPr>
      <dsp:spPr>
        <a:xfrm>
          <a:off x="5179064" y="1536966"/>
          <a:ext cx="616891" cy="593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842"/>
              </a:lnTo>
              <a:lnTo>
                <a:pt x="616891" y="551842"/>
              </a:lnTo>
              <a:lnTo>
                <a:pt x="616891" y="593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44AE3-F225-4FA9-B173-B3348FF34394}">
      <dsp:nvSpPr>
        <dsp:cNvPr id="0" name=""/>
        <dsp:cNvSpPr/>
      </dsp:nvSpPr>
      <dsp:spPr>
        <a:xfrm>
          <a:off x="4069791" y="2569452"/>
          <a:ext cx="91440" cy="997104"/>
        </a:xfrm>
        <a:custGeom>
          <a:avLst/>
          <a:gdLst/>
          <a:ahLst/>
          <a:cxnLst/>
          <a:rect l="0" t="0" r="0" b="0"/>
          <a:pathLst>
            <a:path>
              <a:moveTo>
                <a:pt x="46564" y="0"/>
              </a:moveTo>
              <a:lnTo>
                <a:pt x="46564" y="955241"/>
              </a:lnTo>
              <a:lnTo>
                <a:pt x="45720" y="955241"/>
              </a:lnTo>
              <a:lnTo>
                <a:pt x="45720" y="9971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C4659-57E9-4A59-9EF2-2DE647DC96D8}">
      <dsp:nvSpPr>
        <dsp:cNvPr id="0" name=""/>
        <dsp:cNvSpPr/>
      </dsp:nvSpPr>
      <dsp:spPr>
        <a:xfrm>
          <a:off x="4061433" y="2569452"/>
          <a:ext cx="91440" cy="331290"/>
        </a:xfrm>
        <a:custGeom>
          <a:avLst/>
          <a:gdLst/>
          <a:ahLst/>
          <a:cxnLst/>
          <a:rect l="0" t="0" r="0" b="0"/>
          <a:pathLst>
            <a:path>
              <a:moveTo>
                <a:pt x="54923" y="0"/>
              </a:moveTo>
              <a:lnTo>
                <a:pt x="54923" y="289427"/>
              </a:lnTo>
              <a:lnTo>
                <a:pt x="45720" y="289427"/>
              </a:lnTo>
              <a:lnTo>
                <a:pt x="45720" y="33129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438C1-63CB-4625-8F5B-4BEA4F8E584D}">
      <dsp:nvSpPr>
        <dsp:cNvPr id="0" name=""/>
        <dsp:cNvSpPr/>
      </dsp:nvSpPr>
      <dsp:spPr>
        <a:xfrm>
          <a:off x="4116356" y="1536966"/>
          <a:ext cx="1062708" cy="595352"/>
        </a:xfrm>
        <a:custGeom>
          <a:avLst/>
          <a:gdLst/>
          <a:ahLst/>
          <a:cxnLst/>
          <a:rect l="0" t="0" r="0" b="0"/>
          <a:pathLst>
            <a:path>
              <a:moveTo>
                <a:pt x="1062708" y="0"/>
              </a:moveTo>
              <a:lnTo>
                <a:pt x="1062708" y="553489"/>
              </a:lnTo>
              <a:lnTo>
                <a:pt x="0" y="553489"/>
              </a:lnTo>
              <a:lnTo>
                <a:pt x="0" y="5953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B32FB-EAC6-488B-97F9-05AE9ED7B620}">
      <dsp:nvSpPr>
        <dsp:cNvPr id="0" name=""/>
        <dsp:cNvSpPr/>
      </dsp:nvSpPr>
      <dsp:spPr>
        <a:xfrm>
          <a:off x="2524643" y="2567420"/>
          <a:ext cx="91440" cy="913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1314"/>
              </a:lnTo>
              <a:lnTo>
                <a:pt x="46506" y="871314"/>
              </a:lnTo>
              <a:lnTo>
                <a:pt x="46506" y="91317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BFEA8-A148-4813-B21C-8C4805A6CBF8}">
      <dsp:nvSpPr>
        <dsp:cNvPr id="0" name=""/>
        <dsp:cNvSpPr/>
      </dsp:nvSpPr>
      <dsp:spPr>
        <a:xfrm>
          <a:off x="2521827" y="2567420"/>
          <a:ext cx="91440" cy="319875"/>
        </a:xfrm>
        <a:custGeom>
          <a:avLst/>
          <a:gdLst/>
          <a:ahLst/>
          <a:cxnLst/>
          <a:rect l="0" t="0" r="0" b="0"/>
          <a:pathLst>
            <a:path>
              <a:moveTo>
                <a:pt x="48535" y="0"/>
              </a:moveTo>
              <a:lnTo>
                <a:pt x="48535" y="278012"/>
              </a:lnTo>
              <a:lnTo>
                <a:pt x="45720" y="278012"/>
              </a:lnTo>
              <a:lnTo>
                <a:pt x="45720" y="3198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7E96E-ADB3-4E86-8D06-67C871BBD946}">
      <dsp:nvSpPr>
        <dsp:cNvPr id="0" name=""/>
        <dsp:cNvSpPr/>
      </dsp:nvSpPr>
      <dsp:spPr>
        <a:xfrm>
          <a:off x="2570363" y="1536966"/>
          <a:ext cx="2608700" cy="594778"/>
        </a:xfrm>
        <a:custGeom>
          <a:avLst/>
          <a:gdLst/>
          <a:ahLst/>
          <a:cxnLst/>
          <a:rect l="0" t="0" r="0" b="0"/>
          <a:pathLst>
            <a:path>
              <a:moveTo>
                <a:pt x="2608700" y="0"/>
              </a:moveTo>
              <a:lnTo>
                <a:pt x="2608700" y="552915"/>
              </a:lnTo>
              <a:lnTo>
                <a:pt x="0" y="552915"/>
              </a:lnTo>
              <a:lnTo>
                <a:pt x="0" y="5947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61573-175D-4FD5-99A1-4CB616B211FE}">
      <dsp:nvSpPr>
        <dsp:cNvPr id="0" name=""/>
        <dsp:cNvSpPr/>
      </dsp:nvSpPr>
      <dsp:spPr>
        <a:xfrm>
          <a:off x="1132444" y="2604580"/>
          <a:ext cx="91440" cy="1457174"/>
        </a:xfrm>
        <a:custGeom>
          <a:avLst/>
          <a:gdLst/>
          <a:ahLst/>
          <a:cxnLst/>
          <a:rect l="0" t="0" r="0" b="0"/>
          <a:pathLst>
            <a:path>
              <a:moveTo>
                <a:pt x="50296" y="0"/>
              </a:moveTo>
              <a:lnTo>
                <a:pt x="50296" y="1415311"/>
              </a:lnTo>
              <a:lnTo>
                <a:pt x="45720" y="1415311"/>
              </a:lnTo>
              <a:lnTo>
                <a:pt x="45720" y="14571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1D182-6D11-4981-9B42-CE479D880286}">
      <dsp:nvSpPr>
        <dsp:cNvPr id="0" name=""/>
        <dsp:cNvSpPr/>
      </dsp:nvSpPr>
      <dsp:spPr>
        <a:xfrm>
          <a:off x="1134680" y="2604580"/>
          <a:ext cx="91440" cy="838644"/>
        </a:xfrm>
        <a:custGeom>
          <a:avLst/>
          <a:gdLst/>
          <a:ahLst/>
          <a:cxnLst/>
          <a:rect l="0" t="0" r="0" b="0"/>
          <a:pathLst>
            <a:path>
              <a:moveTo>
                <a:pt x="48060" y="0"/>
              </a:moveTo>
              <a:lnTo>
                <a:pt x="48060" y="796781"/>
              </a:lnTo>
              <a:lnTo>
                <a:pt x="45720" y="796781"/>
              </a:lnTo>
              <a:lnTo>
                <a:pt x="45720" y="8386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87AD6F-BA67-4D29-BAB8-5D68FE23CC7C}">
      <dsp:nvSpPr>
        <dsp:cNvPr id="0" name=""/>
        <dsp:cNvSpPr/>
      </dsp:nvSpPr>
      <dsp:spPr>
        <a:xfrm>
          <a:off x="1137021" y="2604580"/>
          <a:ext cx="91440" cy="266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541"/>
              </a:lnTo>
              <a:lnTo>
                <a:pt x="49546" y="224541"/>
              </a:lnTo>
              <a:lnTo>
                <a:pt x="49546" y="2664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9EE32-B520-4893-B160-8F921A9F7CA9}">
      <dsp:nvSpPr>
        <dsp:cNvPr id="0" name=""/>
        <dsp:cNvSpPr/>
      </dsp:nvSpPr>
      <dsp:spPr>
        <a:xfrm>
          <a:off x="1182741" y="1536966"/>
          <a:ext cx="3996323" cy="594778"/>
        </a:xfrm>
        <a:custGeom>
          <a:avLst/>
          <a:gdLst/>
          <a:ahLst/>
          <a:cxnLst/>
          <a:rect l="0" t="0" r="0" b="0"/>
          <a:pathLst>
            <a:path>
              <a:moveTo>
                <a:pt x="3996323" y="0"/>
              </a:moveTo>
              <a:lnTo>
                <a:pt x="3996323" y="552915"/>
              </a:lnTo>
              <a:lnTo>
                <a:pt x="0" y="552915"/>
              </a:lnTo>
              <a:lnTo>
                <a:pt x="0" y="59477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2EC56-26D4-4E18-8D09-C48070EF3EFB}">
      <dsp:nvSpPr>
        <dsp:cNvPr id="0" name=""/>
        <dsp:cNvSpPr/>
      </dsp:nvSpPr>
      <dsp:spPr>
        <a:xfrm>
          <a:off x="4771229" y="1004168"/>
          <a:ext cx="815670" cy="532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9E6A4-169F-46D6-9CA3-E2F07C996F46}">
      <dsp:nvSpPr>
        <dsp:cNvPr id="0" name=""/>
        <dsp:cNvSpPr/>
      </dsp:nvSpPr>
      <dsp:spPr>
        <a:xfrm>
          <a:off x="4821439" y="1051868"/>
          <a:ext cx="815670" cy="532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Adobe 繁黑體 Std B" panose="020B0700000000000000" pitchFamily="34" charset="-128"/>
              <a:ea typeface="Adobe 繁黑體 Std B" panose="020B0700000000000000" pitchFamily="34" charset="-128"/>
            </a:rPr>
            <a:t>董事会                      </a:t>
          </a:r>
          <a:endParaRPr lang="en-US" sz="1400" kern="1200" dirty="0"/>
        </a:p>
      </dsp:txBody>
      <dsp:txXfrm>
        <a:off x="4837044" y="1067473"/>
        <a:ext cx="784460" cy="501587"/>
      </dsp:txXfrm>
    </dsp:sp>
    <dsp:sp modelId="{B13ACC7B-683C-468B-80A3-89AD9F0B565D}">
      <dsp:nvSpPr>
        <dsp:cNvPr id="0" name=""/>
        <dsp:cNvSpPr/>
      </dsp:nvSpPr>
      <dsp:spPr>
        <a:xfrm>
          <a:off x="819394" y="2131744"/>
          <a:ext cx="726693" cy="4728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4F257-4AEB-4035-87E5-3AAE7D02D6AF}">
      <dsp:nvSpPr>
        <dsp:cNvPr id="0" name=""/>
        <dsp:cNvSpPr/>
      </dsp:nvSpPr>
      <dsp:spPr>
        <a:xfrm>
          <a:off x="869604" y="2179444"/>
          <a:ext cx="726693" cy="472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市场部（总经理）                                     </a:t>
          </a:r>
        </a:p>
      </dsp:txBody>
      <dsp:txXfrm>
        <a:off x="883453" y="2193293"/>
        <a:ext cx="698995" cy="445138"/>
      </dsp:txXfrm>
    </dsp:sp>
    <dsp:sp modelId="{B6C962D0-F803-41B6-AAFA-64682123EFF8}">
      <dsp:nvSpPr>
        <dsp:cNvPr id="0" name=""/>
        <dsp:cNvSpPr/>
      </dsp:nvSpPr>
      <dsp:spPr>
        <a:xfrm>
          <a:off x="876381" y="2870985"/>
          <a:ext cx="620371" cy="4101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D722D-5D55-44BE-B50C-D97A54DC3165}">
      <dsp:nvSpPr>
        <dsp:cNvPr id="0" name=""/>
        <dsp:cNvSpPr/>
      </dsp:nvSpPr>
      <dsp:spPr>
        <a:xfrm>
          <a:off x="926591" y="2918685"/>
          <a:ext cx="620371" cy="410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行业市场监测小组</a:t>
          </a:r>
        </a:p>
      </dsp:txBody>
      <dsp:txXfrm>
        <a:off x="938605" y="2930699"/>
        <a:ext cx="596343" cy="386166"/>
      </dsp:txXfrm>
    </dsp:sp>
    <dsp:sp modelId="{F460D6CA-338A-43DD-B2AE-F53A069C593F}">
      <dsp:nvSpPr>
        <dsp:cNvPr id="0" name=""/>
        <dsp:cNvSpPr/>
      </dsp:nvSpPr>
      <dsp:spPr>
        <a:xfrm>
          <a:off x="867932" y="3443225"/>
          <a:ext cx="624936" cy="4460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C9E3E-1640-41DC-A396-BC05B586210F}">
      <dsp:nvSpPr>
        <dsp:cNvPr id="0" name=""/>
        <dsp:cNvSpPr/>
      </dsp:nvSpPr>
      <dsp:spPr>
        <a:xfrm>
          <a:off x="918142" y="3490924"/>
          <a:ext cx="624936" cy="44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上下游供应链监测小组</a:t>
          </a:r>
        </a:p>
      </dsp:txBody>
      <dsp:txXfrm>
        <a:off x="931205" y="3503987"/>
        <a:ext cx="598810" cy="419883"/>
      </dsp:txXfrm>
    </dsp:sp>
    <dsp:sp modelId="{24E337D5-22FB-46A7-9F18-392D9234B5F3}">
      <dsp:nvSpPr>
        <dsp:cNvPr id="0" name=""/>
        <dsp:cNvSpPr/>
      </dsp:nvSpPr>
      <dsp:spPr>
        <a:xfrm>
          <a:off x="853386" y="4061755"/>
          <a:ext cx="649555" cy="448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E9552-15CF-4708-9E37-F762036DA2DB}">
      <dsp:nvSpPr>
        <dsp:cNvPr id="0" name=""/>
        <dsp:cNvSpPr/>
      </dsp:nvSpPr>
      <dsp:spPr>
        <a:xfrm>
          <a:off x="903597" y="4109455"/>
          <a:ext cx="649555" cy="448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投资洽谈路演小组</a:t>
          </a:r>
        </a:p>
      </dsp:txBody>
      <dsp:txXfrm>
        <a:off x="916725" y="4122583"/>
        <a:ext cx="623299" cy="421971"/>
      </dsp:txXfrm>
    </dsp:sp>
    <dsp:sp modelId="{BAA9E596-91FF-4478-ACAF-E664D66F458E}">
      <dsp:nvSpPr>
        <dsp:cNvPr id="0" name=""/>
        <dsp:cNvSpPr/>
      </dsp:nvSpPr>
      <dsp:spPr>
        <a:xfrm>
          <a:off x="2170456" y="2131744"/>
          <a:ext cx="799813" cy="4356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0803-BE54-443B-9997-104AFB0C7C9D}">
      <dsp:nvSpPr>
        <dsp:cNvPr id="0" name=""/>
        <dsp:cNvSpPr/>
      </dsp:nvSpPr>
      <dsp:spPr>
        <a:xfrm>
          <a:off x="2220667" y="2179444"/>
          <a:ext cx="799813" cy="435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人力资源部（总经理）</a:t>
          </a:r>
        </a:p>
      </dsp:txBody>
      <dsp:txXfrm>
        <a:off x="2233428" y="2192205"/>
        <a:ext cx="774291" cy="410154"/>
      </dsp:txXfrm>
    </dsp:sp>
    <dsp:sp modelId="{07455F2A-E9BE-4ACB-944D-A1CF7BADC6C7}">
      <dsp:nvSpPr>
        <dsp:cNvPr id="0" name=""/>
        <dsp:cNvSpPr/>
      </dsp:nvSpPr>
      <dsp:spPr>
        <a:xfrm>
          <a:off x="2236812" y="2887296"/>
          <a:ext cx="661471" cy="3719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17192-AC25-49C1-8DD5-D09A7C338F53}">
      <dsp:nvSpPr>
        <dsp:cNvPr id="0" name=""/>
        <dsp:cNvSpPr/>
      </dsp:nvSpPr>
      <dsp:spPr>
        <a:xfrm>
          <a:off x="2287022" y="2934995"/>
          <a:ext cx="661471" cy="371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人力资源小组</a:t>
          </a:r>
        </a:p>
      </dsp:txBody>
      <dsp:txXfrm>
        <a:off x="2297916" y="2945889"/>
        <a:ext cx="639683" cy="350170"/>
      </dsp:txXfrm>
    </dsp:sp>
    <dsp:sp modelId="{3A7E3133-E27D-4F4B-A4F7-83B78F86DC62}">
      <dsp:nvSpPr>
        <dsp:cNvPr id="0" name=""/>
        <dsp:cNvSpPr/>
      </dsp:nvSpPr>
      <dsp:spPr>
        <a:xfrm>
          <a:off x="2250623" y="3480597"/>
          <a:ext cx="641055" cy="4237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253E7-E833-47EE-B73F-E5B2B81F5F12}">
      <dsp:nvSpPr>
        <dsp:cNvPr id="0" name=""/>
        <dsp:cNvSpPr/>
      </dsp:nvSpPr>
      <dsp:spPr>
        <a:xfrm>
          <a:off x="2300833" y="3528297"/>
          <a:ext cx="641055" cy="423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薪酬绩效小组</a:t>
          </a:r>
        </a:p>
      </dsp:txBody>
      <dsp:txXfrm>
        <a:off x="2313245" y="3540709"/>
        <a:ext cx="616231" cy="398969"/>
      </dsp:txXfrm>
    </dsp:sp>
    <dsp:sp modelId="{5F82BDB6-AA61-45DE-B450-E6975D669D8F}">
      <dsp:nvSpPr>
        <dsp:cNvPr id="0" name=""/>
        <dsp:cNvSpPr/>
      </dsp:nvSpPr>
      <dsp:spPr>
        <a:xfrm>
          <a:off x="3769169" y="2132318"/>
          <a:ext cx="694373" cy="4371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22885-E2B2-4D51-BDE4-37DF53140C00}">
      <dsp:nvSpPr>
        <dsp:cNvPr id="0" name=""/>
        <dsp:cNvSpPr/>
      </dsp:nvSpPr>
      <dsp:spPr>
        <a:xfrm>
          <a:off x="3819379" y="2180018"/>
          <a:ext cx="694373" cy="437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技术部（总经理）</a:t>
          </a:r>
        </a:p>
      </dsp:txBody>
      <dsp:txXfrm>
        <a:off x="3832182" y="2192821"/>
        <a:ext cx="668767" cy="411527"/>
      </dsp:txXfrm>
    </dsp:sp>
    <dsp:sp modelId="{376D7D67-E2A0-4B5F-B620-2956CA435799}">
      <dsp:nvSpPr>
        <dsp:cNvPr id="0" name=""/>
        <dsp:cNvSpPr/>
      </dsp:nvSpPr>
      <dsp:spPr>
        <a:xfrm>
          <a:off x="3755462" y="2900742"/>
          <a:ext cx="703380" cy="3701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B2732-EE5E-4F6F-910F-59562BD80FF7}">
      <dsp:nvSpPr>
        <dsp:cNvPr id="0" name=""/>
        <dsp:cNvSpPr/>
      </dsp:nvSpPr>
      <dsp:spPr>
        <a:xfrm>
          <a:off x="3805673" y="2948442"/>
          <a:ext cx="703380" cy="370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软件开发小组</a:t>
          </a:r>
        </a:p>
      </dsp:txBody>
      <dsp:txXfrm>
        <a:off x="3816513" y="2959282"/>
        <a:ext cx="681700" cy="348424"/>
      </dsp:txXfrm>
    </dsp:sp>
    <dsp:sp modelId="{A008B5EC-123F-499A-AB72-9430844E0CCB}">
      <dsp:nvSpPr>
        <dsp:cNvPr id="0" name=""/>
        <dsp:cNvSpPr/>
      </dsp:nvSpPr>
      <dsp:spPr>
        <a:xfrm>
          <a:off x="3719606" y="3566557"/>
          <a:ext cx="791810" cy="4306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69D2C-1EA9-4FAB-99E9-1F153D690687}">
      <dsp:nvSpPr>
        <dsp:cNvPr id="0" name=""/>
        <dsp:cNvSpPr/>
      </dsp:nvSpPr>
      <dsp:spPr>
        <a:xfrm>
          <a:off x="3769816" y="3614256"/>
          <a:ext cx="791810" cy="430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自助点餐机硬件研发小组</a:t>
          </a:r>
        </a:p>
      </dsp:txBody>
      <dsp:txXfrm>
        <a:off x="3782430" y="3626870"/>
        <a:ext cx="766582" cy="405440"/>
      </dsp:txXfrm>
    </dsp:sp>
    <dsp:sp modelId="{95A7CFF7-7013-43B0-9D47-25D30A624CBF}">
      <dsp:nvSpPr>
        <dsp:cNvPr id="0" name=""/>
        <dsp:cNvSpPr/>
      </dsp:nvSpPr>
      <dsp:spPr>
        <a:xfrm>
          <a:off x="5410175" y="2130671"/>
          <a:ext cx="771561" cy="409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39CE1-2A35-4A81-B7E0-EB31BB21F2C7}">
      <dsp:nvSpPr>
        <dsp:cNvPr id="0" name=""/>
        <dsp:cNvSpPr/>
      </dsp:nvSpPr>
      <dsp:spPr>
        <a:xfrm>
          <a:off x="5460385" y="2178371"/>
          <a:ext cx="771561" cy="4093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配送部（总经理）</a:t>
          </a:r>
        </a:p>
      </dsp:txBody>
      <dsp:txXfrm>
        <a:off x="5472374" y="2190360"/>
        <a:ext cx="747583" cy="385370"/>
      </dsp:txXfrm>
    </dsp:sp>
    <dsp:sp modelId="{14AB03ED-11C2-40B7-9C36-84A4AC06C565}">
      <dsp:nvSpPr>
        <dsp:cNvPr id="0" name=""/>
        <dsp:cNvSpPr/>
      </dsp:nvSpPr>
      <dsp:spPr>
        <a:xfrm>
          <a:off x="5444210" y="2833263"/>
          <a:ext cx="702733" cy="416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4A539-EEF8-4836-A4BD-54C5A7BB184A}">
      <dsp:nvSpPr>
        <dsp:cNvPr id="0" name=""/>
        <dsp:cNvSpPr/>
      </dsp:nvSpPr>
      <dsp:spPr>
        <a:xfrm>
          <a:off x="5494420" y="2880962"/>
          <a:ext cx="702733" cy="416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车辆配送小组</a:t>
          </a:r>
        </a:p>
      </dsp:txBody>
      <dsp:txXfrm>
        <a:off x="5506632" y="2893174"/>
        <a:ext cx="678309" cy="392511"/>
      </dsp:txXfrm>
    </dsp:sp>
    <dsp:sp modelId="{AF099F70-BBCE-4AB2-A0ED-3866038C7C47}">
      <dsp:nvSpPr>
        <dsp:cNvPr id="0" name=""/>
        <dsp:cNvSpPr/>
      </dsp:nvSpPr>
      <dsp:spPr>
        <a:xfrm>
          <a:off x="5444198" y="3614529"/>
          <a:ext cx="699891" cy="4654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7DCDB-65B0-440D-BC56-204C4D1F8C88}">
      <dsp:nvSpPr>
        <dsp:cNvPr id="0" name=""/>
        <dsp:cNvSpPr/>
      </dsp:nvSpPr>
      <dsp:spPr>
        <a:xfrm>
          <a:off x="5494408" y="3662229"/>
          <a:ext cx="699891" cy="465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分站点管理小组</a:t>
          </a:r>
        </a:p>
      </dsp:txBody>
      <dsp:txXfrm>
        <a:off x="5508039" y="3675860"/>
        <a:ext cx="672629" cy="438148"/>
      </dsp:txXfrm>
    </dsp:sp>
    <dsp:sp modelId="{AD674848-F7D4-4196-B100-0595537C573C}">
      <dsp:nvSpPr>
        <dsp:cNvPr id="0" name=""/>
        <dsp:cNvSpPr/>
      </dsp:nvSpPr>
      <dsp:spPr>
        <a:xfrm>
          <a:off x="5453535" y="4293902"/>
          <a:ext cx="681214" cy="469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35C5-32B8-46AA-9E95-43B25B82868E}">
      <dsp:nvSpPr>
        <dsp:cNvPr id="0" name=""/>
        <dsp:cNvSpPr/>
      </dsp:nvSpPr>
      <dsp:spPr>
        <a:xfrm>
          <a:off x="5503745" y="4341602"/>
          <a:ext cx="681214" cy="469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即时配送小组</a:t>
          </a:r>
        </a:p>
      </dsp:txBody>
      <dsp:txXfrm>
        <a:off x="5517485" y="4355342"/>
        <a:ext cx="653734" cy="441651"/>
      </dsp:txXfrm>
    </dsp:sp>
    <dsp:sp modelId="{3563D4F9-68FF-40BD-91FC-2ED8CEE8EB2C}">
      <dsp:nvSpPr>
        <dsp:cNvPr id="0" name=""/>
        <dsp:cNvSpPr/>
      </dsp:nvSpPr>
      <dsp:spPr>
        <a:xfrm>
          <a:off x="7053051" y="2131744"/>
          <a:ext cx="862197" cy="4701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7FC7-E0E6-4FD9-8F7A-9114E0999579}">
      <dsp:nvSpPr>
        <dsp:cNvPr id="0" name=""/>
        <dsp:cNvSpPr/>
      </dsp:nvSpPr>
      <dsp:spPr>
        <a:xfrm>
          <a:off x="7103262" y="2179444"/>
          <a:ext cx="862197" cy="4701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1</a:t>
          </a:r>
          <a:r>
            <a:rPr lang="zh-CN" altLang="en-US" sz="1000" kern="1200" dirty="0"/>
            <a:t>采购研发部（总经理）</a:t>
          </a:r>
        </a:p>
      </dsp:txBody>
      <dsp:txXfrm>
        <a:off x="7117033" y="2193215"/>
        <a:ext cx="834655" cy="442648"/>
      </dsp:txXfrm>
    </dsp:sp>
    <dsp:sp modelId="{79EA4C89-FE02-4B92-AE13-E19CA0568EA6}">
      <dsp:nvSpPr>
        <dsp:cNvPr id="0" name=""/>
        <dsp:cNvSpPr/>
      </dsp:nvSpPr>
      <dsp:spPr>
        <a:xfrm>
          <a:off x="7108249" y="2948729"/>
          <a:ext cx="755980" cy="3940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213C2-9019-4D19-B055-E2C2AD183C6F}">
      <dsp:nvSpPr>
        <dsp:cNvPr id="0" name=""/>
        <dsp:cNvSpPr/>
      </dsp:nvSpPr>
      <dsp:spPr>
        <a:xfrm>
          <a:off x="7158460" y="2996429"/>
          <a:ext cx="755980" cy="394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原材料采购小组</a:t>
          </a:r>
        </a:p>
      </dsp:txBody>
      <dsp:txXfrm>
        <a:off x="7170001" y="3007970"/>
        <a:ext cx="732898" cy="370966"/>
      </dsp:txXfrm>
    </dsp:sp>
    <dsp:sp modelId="{FE6A3D22-3984-4EB9-A4D8-F7D599EC704A}">
      <dsp:nvSpPr>
        <dsp:cNvPr id="0" name=""/>
        <dsp:cNvSpPr/>
      </dsp:nvSpPr>
      <dsp:spPr>
        <a:xfrm>
          <a:off x="7171899" y="3662866"/>
          <a:ext cx="617678" cy="4884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98158-66C7-42EF-8ADA-F098E55BF8B7}">
      <dsp:nvSpPr>
        <dsp:cNvPr id="0" name=""/>
        <dsp:cNvSpPr/>
      </dsp:nvSpPr>
      <dsp:spPr>
        <a:xfrm>
          <a:off x="7222110" y="3710566"/>
          <a:ext cx="617678" cy="488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餐品研发小组</a:t>
          </a:r>
        </a:p>
      </dsp:txBody>
      <dsp:txXfrm>
        <a:off x="7236416" y="3724872"/>
        <a:ext cx="589066" cy="459843"/>
      </dsp:txXfrm>
    </dsp:sp>
    <dsp:sp modelId="{5CC7587D-E090-41C2-A5E6-39C04D0E7BE3}">
      <dsp:nvSpPr>
        <dsp:cNvPr id="0" name=""/>
        <dsp:cNvSpPr/>
      </dsp:nvSpPr>
      <dsp:spPr>
        <a:xfrm>
          <a:off x="8665117" y="2131744"/>
          <a:ext cx="772248" cy="4857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6EB41-146F-40CA-ABD0-F3A1C08CE920}">
      <dsp:nvSpPr>
        <dsp:cNvPr id="0" name=""/>
        <dsp:cNvSpPr/>
      </dsp:nvSpPr>
      <dsp:spPr>
        <a:xfrm>
          <a:off x="8715328" y="2179444"/>
          <a:ext cx="772248" cy="485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/>
            <a:t>运营部（总经理）</a:t>
          </a:r>
        </a:p>
      </dsp:txBody>
      <dsp:txXfrm>
        <a:off x="8729554" y="2193670"/>
        <a:ext cx="743796" cy="457262"/>
      </dsp:txXfrm>
    </dsp:sp>
    <dsp:sp modelId="{864CB4DF-6C6C-48D2-95A3-EA74E99381A1}">
      <dsp:nvSpPr>
        <dsp:cNvPr id="0" name=""/>
        <dsp:cNvSpPr/>
      </dsp:nvSpPr>
      <dsp:spPr>
        <a:xfrm>
          <a:off x="8712353" y="2925830"/>
          <a:ext cx="676325" cy="4267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EA083-0F04-49E0-A96D-B17ED63F1F75}">
      <dsp:nvSpPr>
        <dsp:cNvPr id="0" name=""/>
        <dsp:cNvSpPr/>
      </dsp:nvSpPr>
      <dsp:spPr>
        <a:xfrm>
          <a:off x="8762563" y="2973530"/>
          <a:ext cx="676325" cy="426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门店运营研发小组</a:t>
          </a:r>
        </a:p>
      </dsp:txBody>
      <dsp:txXfrm>
        <a:off x="8775063" y="2986030"/>
        <a:ext cx="651325" cy="401774"/>
      </dsp:txXfrm>
    </dsp:sp>
    <dsp:sp modelId="{D4EA01AB-A1F7-4A9E-BEA3-DD03C4EF70A8}">
      <dsp:nvSpPr>
        <dsp:cNvPr id="0" name=""/>
        <dsp:cNvSpPr/>
      </dsp:nvSpPr>
      <dsp:spPr>
        <a:xfrm>
          <a:off x="8689195" y="3643724"/>
          <a:ext cx="723041" cy="3558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EEA45-948D-4DCC-BA7F-FB1E536ED14C}">
      <dsp:nvSpPr>
        <dsp:cNvPr id="0" name=""/>
        <dsp:cNvSpPr/>
      </dsp:nvSpPr>
      <dsp:spPr>
        <a:xfrm>
          <a:off x="8739405" y="3691423"/>
          <a:ext cx="723041" cy="355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客户服务小组</a:t>
          </a:r>
        </a:p>
      </dsp:txBody>
      <dsp:txXfrm>
        <a:off x="8749826" y="3701844"/>
        <a:ext cx="702199" cy="334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3A5F0-E3A4-4524-912D-C8BA12901308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38DF-2CC1-455C-B73D-03D237EDA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8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2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F8DE-4945-4712-8A28-E64CA308E2A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EC4-1B7F-4B3A-8114-09F09C77A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roup 324"/>
          <p:cNvGrpSpPr/>
          <p:nvPr/>
        </p:nvGrpSpPr>
        <p:grpSpPr>
          <a:xfrm>
            <a:off x="-268568" y="-32563"/>
            <a:ext cx="12812244" cy="697119"/>
            <a:chOff x="-116540" y="4468112"/>
            <a:chExt cx="12812244" cy="697119"/>
          </a:xfrm>
          <a:solidFill>
            <a:schemeClr val="bg1">
              <a:lumMod val="95000"/>
              <a:alpha val="85000"/>
            </a:schemeClr>
          </a:solidFill>
        </p:grpSpPr>
        <p:grpSp>
          <p:nvGrpSpPr>
            <p:cNvPr id="326" name="Group 325"/>
            <p:cNvGrpSpPr/>
            <p:nvPr/>
          </p:nvGrpSpPr>
          <p:grpSpPr>
            <a:xfrm>
              <a:off x="4112933" y="4472081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534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7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8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9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0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1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2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3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4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5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6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7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8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9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0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8496766" y="4468112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432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23"/>
              <p:cNvSpPr>
                <a:spLocks noChangeArrowheads="1"/>
              </p:cNvSpPr>
              <p:nvPr/>
            </p:nvSpPr>
            <p:spPr bwMode="auto">
              <a:xfrm>
                <a:off x="47482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Rectangle 41"/>
              <p:cNvSpPr>
                <a:spLocks noChangeArrowheads="1"/>
              </p:cNvSpPr>
              <p:nvPr/>
            </p:nvSpPr>
            <p:spPr bwMode="auto">
              <a:xfrm>
                <a:off x="4157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136"/>
              <p:cNvSpPr>
                <a:spLocks noChangeArrowheads="1"/>
              </p:cNvSpPr>
              <p:nvPr/>
            </p:nvSpPr>
            <p:spPr bwMode="auto">
              <a:xfrm>
                <a:off x="1363663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-116540" y="4482605"/>
              <a:ext cx="4198938" cy="682626"/>
              <a:chOff x="1066800" y="2130425"/>
              <a:chExt cx="4198938" cy="682626"/>
            </a:xfrm>
            <a:grpFill/>
          </p:grpSpPr>
          <p:sp>
            <p:nvSpPr>
              <p:cNvPr id="329" name="Rectangle 5"/>
              <p:cNvSpPr>
                <a:spLocks noChangeArrowheads="1"/>
              </p:cNvSpPr>
              <p:nvPr/>
            </p:nvSpPr>
            <p:spPr bwMode="auto">
              <a:xfrm>
                <a:off x="51831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6"/>
              <p:cNvSpPr>
                <a:spLocks noChangeArrowheads="1"/>
              </p:cNvSpPr>
              <p:nvPr/>
            </p:nvSpPr>
            <p:spPr bwMode="auto">
              <a:xfrm>
                <a:off x="51879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7"/>
              <p:cNvSpPr>
                <a:spLocks noChangeArrowheads="1"/>
              </p:cNvSpPr>
              <p:nvPr/>
            </p:nvSpPr>
            <p:spPr bwMode="auto">
              <a:xfrm>
                <a:off x="51879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10"/>
              <p:cNvSpPr>
                <a:spLocks noChangeArrowheads="1"/>
              </p:cNvSpPr>
              <p:nvPr/>
            </p:nvSpPr>
            <p:spPr bwMode="auto">
              <a:xfrm>
                <a:off x="5033963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Rectangle 11"/>
              <p:cNvSpPr>
                <a:spLocks noChangeArrowheads="1"/>
              </p:cNvSpPr>
              <p:nvPr/>
            </p:nvSpPr>
            <p:spPr bwMode="auto">
              <a:xfrm>
                <a:off x="50371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Rectangle 12"/>
              <p:cNvSpPr>
                <a:spLocks noChangeArrowheads="1"/>
              </p:cNvSpPr>
              <p:nvPr/>
            </p:nvSpPr>
            <p:spPr bwMode="auto">
              <a:xfrm>
                <a:off x="50403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13"/>
              <p:cNvSpPr>
                <a:spLocks noChangeArrowheads="1"/>
              </p:cNvSpPr>
              <p:nvPr/>
            </p:nvSpPr>
            <p:spPr bwMode="auto">
              <a:xfrm>
                <a:off x="5040313" y="2278063"/>
                <a:ext cx="76200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14"/>
              <p:cNvSpPr>
                <a:spLocks noChangeArrowheads="1"/>
              </p:cNvSpPr>
              <p:nvPr/>
            </p:nvSpPr>
            <p:spPr bwMode="auto">
              <a:xfrm>
                <a:off x="50450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16"/>
              <p:cNvSpPr>
                <a:spLocks noChangeArrowheads="1"/>
              </p:cNvSpPr>
              <p:nvPr/>
            </p:nvSpPr>
            <p:spPr bwMode="auto">
              <a:xfrm>
                <a:off x="48863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17"/>
              <p:cNvSpPr>
                <a:spLocks noChangeArrowheads="1"/>
              </p:cNvSpPr>
              <p:nvPr/>
            </p:nvSpPr>
            <p:spPr bwMode="auto">
              <a:xfrm>
                <a:off x="489108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18"/>
              <p:cNvSpPr>
                <a:spLocks noChangeArrowheads="1"/>
              </p:cNvSpPr>
              <p:nvPr/>
            </p:nvSpPr>
            <p:spPr bwMode="auto">
              <a:xfrm>
                <a:off x="4894263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19"/>
              <p:cNvSpPr>
                <a:spLocks noChangeArrowheads="1"/>
              </p:cNvSpPr>
              <p:nvPr/>
            </p:nvSpPr>
            <p:spPr bwMode="auto">
              <a:xfrm>
                <a:off x="48942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20"/>
              <p:cNvSpPr>
                <a:spLocks noChangeArrowheads="1"/>
              </p:cNvSpPr>
              <p:nvPr/>
            </p:nvSpPr>
            <p:spPr bwMode="auto">
              <a:xfrm>
                <a:off x="48974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22"/>
              <p:cNvSpPr>
                <a:spLocks noChangeArrowheads="1"/>
              </p:cNvSpPr>
              <p:nvPr/>
            </p:nvSpPr>
            <p:spPr bwMode="auto">
              <a:xfrm>
                <a:off x="47434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26"/>
              <p:cNvSpPr>
                <a:spLocks noChangeArrowheads="1"/>
              </p:cNvSpPr>
              <p:nvPr/>
            </p:nvSpPr>
            <p:spPr bwMode="auto">
              <a:xfrm>
                <a:off x="4594225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27"/>
              <p:cNvSpPr>
                <a:spLocks noChangeArrowheads="1"/>
              </p:cNvSpPr>
              <p:nvPr/>
            </p:nvSpPr>
            <p:spPr bwMode="auto">
              <a:xfrm>
                <a:off x="45974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28"/>
              <p:cNvSpPr>
                <a:spLocks noChangeArrowheads="1"/>
              </p:cNvSpPr>
              <p:nvPr/>
            </p:nvSpPr>
            <p:spPr bwMode="auto">
              <a:xfrm>
                <a:off x="45974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29"/>
              <p:cNvSpPr>
                <a:spLocks noChangeArrowheads="1"/>
              </p:cNvSpPr>
              <p:nvPr/>
            </p:nvSpPr>
            <p:spPr bwMode="auto">
              <a:xfrm>
                <a:off x="46005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30"/>
              <p:cNvSpPr>
                <a:spLocks noChangeArrowheads="1"/>
              </p:cNvSpPr>
              <p:nvPr/>
            </p:nvSpPr>
            <p:spPr bwMode="auto">
              <a:xfrm>
                <a:off x="46053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4451350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44545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4457700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36"/>
              <p:cNvSpPr>
                <a:spLocks noChangeArrowheads="1"/>
              </p:cNvSpPr>
              <p:nvPr/>
            </p:nvSpPr>
            <p:spPr bwMode="auto">
              <a:xfrm>
                <a:off x="4300538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37"/>
              <p:cNvSpPr>
                <a:spLocks noChangeArrowheads="1"/>
              </p:cNvSpPr>
              <p:nvPr/>
            </p:nvSpPr>
            <p:spPr bwMode="auto">
              <a:xfrm>
                <a:off x="43037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38"/>
              <p:cNvSpPr>
                <a:spLocks noChangeArrowheads="1"/>
              </p:cNvSpPr>
              <p:nvPr/>
            </p:nvSpPr>
            <p:spPr bwMode="auto">
              <a:xfrm>
                <a:off x="4308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39"/>
              <p:cNvSpPr>
                <a:spLocks noChangeArrowheads="1"/>
              </p:cNvSpPr>
              <p:nvPr/>
            </p:nvSpPr>
            <p:spPr bwMode="auto">
              <a:xfrm>
                <a:off x="43084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43"/>
              <p:cNvSpPr>
                <a:spLocks noChangeArrowheads="1"/>
              </p:cNvSpPr>
              <p:nvPr/>
            </p:nvSpPr>
            <p:spPr bwMode="auto">
              <a:xfrm>
                <a:off x="41608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45"/>
              <p:cNvSpPr>
                <a:spLocks noChangeArrowheads="1"/>
              </p:cNvSpPr>
              <p:nvPr/>
            </p:nvSpPr>
            <p:spPr bwMode="auto">
              <a:xfrm>
                <a:off x="40068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46"/>
              <p:cNvSpPr>
                <a:spLocks noChangeArrowheads="1"/>
              </p:cNvSpPr>
              <p:nvPr/>
            </p:nvSpPr>
            <p:spPr bwMode="auto">
              <a:xfrm>
                <a:off x="400685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47"/>
              <p:cNvSpPr>
                <a:spLocks noChangeArrowheads="1"/>
              </p:cNvSpPr>
              <p:nvPr/>
            </p:nvSpPr>
            <p:spPr bwMode="auto">
              <a:xfrm>
                <a:off x="401161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48"/>
              <p:cNvSpPr>
                <a:spLocks noChangeArrowheads="1"/>
              </p:cNvSpPr>
              <p:nvPr/>
            </p:nvSpPr>
            <p:spPr bwMode="auto">
              <a:xfrm>
                <a:off x="4014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49"/>
              <p:cNvSpPr>
                <a:spLocks noChangeArrowheads="1"/>
              </p:cNvSpPr>
              <p:nvPr/>
            </p:nvSpPr>
            <p:spPr bwMode="auto">
              <a:xfrm>
                <a:off x="4014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51"/>
              <p:cNvSpPr>
                <a:spLocks noChangeArrowheads="1"/>
              </p:cNvSpPr>
              <p:nvPr/>
            </p:nvSpPr>
            <p:spPr bwMode="auto">
              <a:xfrm>
                <a:off x="3863975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52"/>
              <p:cNvSpPr>
                <a:spLocks noChangeArrowheads="1"/>
              </p:cNvSpPr>
              <p:nvPr/>
            </p:nvSpPr>
            <p:spPr bwMode="auto">
              <a:xfrm>
                <a:off x="3868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3"/>
              <p:cNvSpPr>
                <a:spLocks noChangeArrowheads="1"/>
              </p:cNvSpPr>
              <p:nvPr/>
            </p:nvSpPr>
            <p:spPr bwMode="auto">
              <a:xfrm>
                <a:off x="38687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55"/>
              <p:cNvSpPr>
                <a:spLocks noChangeArrowheads="1"/>
              </p:cNvSpPr>
              <p:nvPr/>
            </p:nvSpPr>
            <p:spPr bwMode="auto">
              <a:xfrm>
                <a:off x="3713163" y="2578100"/>
                <a:ext cx="84138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56"/>
              <p:cNvSpPr>
                <a:spLocks noChangeArrowheads="1"/>
              </p:cNvSpPr>
              <p:nvPr/>
            </p:nvSpPr>
            <p:spPr bwMode="auto">
              <a:xfrm>
                <a:off x="3717925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7"/>
              <p:cNvSpPr>
                <a:spLocks noChangeArrowheads="1"/>
              </p:cNvSpPr>
              <p:nvPr/>
            </p:nvSpPr>
            <p:spPr bwMode="auto">
              <a:xfrm>
                <a:off x="371792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Rectangle 60"/>
              <p:cNvSpPr>
                <a:spLocks noChangeArrowheads="1"/>
              </p:cNvSpPr>
              <p:nvPr/>
            </p:nvSpPr>
            <p:spPr bwMode="auto">
              <a:xfrm>
                <a:off x="3563938" y="2725738"/>
                <a:ext cx="90488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Rectangle 62"/>
              <p:cNvSpPr>
                <a:spLocks noChangeArrowheads="1"/>
              </p:cNvSpPr>
              <p:nvPr/>
            </p:nvSpPr>
            <p:spPr bwMode="auto">
              <a:xfrm>
                <a:off x="3571875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63"/>
              <p:cNvSpPr>
                <a:spLocks noChangeArrowheads="1"/>
              </p:cNvSpPr>
              <p:nvPr/>
            </p:nvSpPr>
            <p:spPr bwMode="auto">
              <a:xfrm>
                <a:off x="357505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65"/>
              <p:cNvSpPr>
                <a:spLocks noChangeArrowheads="1"/>
              </p:cNvSpPr>
              <p:nvPr/>
            </p:nvSpPr>
            <p:spPr bwMode="auto">
              <a:xfrm>
                <a:off x="34210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66"/>
              <p:cNvSpPr>
                <a:spLocks noChangeArrowheads="1"/>
              </p:cNvSpPr>
              <p:nvPr/>
            </p:nvSpPr>
            <p:spPr bwMode="auto">
              <a:xfrm>
                <a:off x="3424238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Rectangle 67"/>
              <p:cNvSpPr>
                <a:spLocks noChangeArrowheads="1"/>
              </p:cNvSpPr>
              <p:nvPr/>
            </p:nvSpPr>
            <p:spPr bwMode="auto">
              <a:xfrm>
                <a:off x="34242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Rectangle 68"/>
              <p:cNvSpPr>
                <a:spLocks noChangeArrowheads="1"/>
              </p:cNvSpPr>
              <p:nvPr/>
            </p:nvSpPr>
            <p:spPr bwMode="auto">
              <a:xfrm>
                <a:off x="3429000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70"/>
              <p:cNvSpPr>
                <a:spLocks noChangeArrowheads="1"/>
              </p:cNvSpPr>
              <p:nvPr/>
            </p:nvSpPr>
            <p:spPr bwMode="auto">
              <a:xfrm>
                <a:off x="327025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Rectangle 71"/>
              <p:cNvSpPr>
                <a:spLocks noChangeArrowheads="1"/>
              </p:cNvSpPr>
              <p:nvPr/>
            </p:nvSpPr>
            <p:spPr bwMode="auto">
              <a:xfrm>
                <a:off x="327342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Rectangle 72"/>
              <p:cNvSpPr>
                <a:spLocks noChangeArrowheads="1"/>
              </p:cNvSpPr>
              <p:nvPr/>
            </p:nvSpPr>
            <p:spPr bwMode="auto">
              <a:xfrm>
                <a:off x="32781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75"/>
              <p:cNvSpPr>
                <a:spLocks noChangeArrowheads="1"/>
              </p:cNvSpPr>
              <p:nvPr/>
            </p:nvSpPr>
            <p:spPr bwMode="auto">
              <a:xfrm>
                <a:off x="3127375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Rectangle 76"/>
              <p:cNvSpPr>
                <a:spLocks noChangeArrowheads="1"/>
              </p:cNvSpPr>
              <p:nvPr/>
            </p:nvSpPr>
            <p:spPr bwMode="auto">
              <a:xfrm>
                <a:off x="31305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77"/>
              <p:cNvSpPr>
                <a:spLocks noChangeArrowheads="1"/>
              </p:cNvSpPr>
              <p:nvPr/>
            </p:nvSpPr>
            <p:spPr bwMode="auto">
              <a:xfrm>
                <a:off x="31353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79"/>
              <p:cNvSpPr>
                <a:spLocks noChangeArrowheads="1"/>
              </p:cNvSpPr>
              <p:nvPr/>
            </p:nvSpPr>
            <p:spPr bwMode="auto">
              <a:xfrm>
                <a:off x="2976563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80"/>
              <p:cNvSpPr>
                <a:spLocks noChangeArrowheads="1"/>
              </p:cNvSpPr>
              <p:nvPr/>
            </p:nvSpPr>
            <p:spPr bwMode="auto">
              <a:xfrm>
                <a:off x="29813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Rectangle 81"/>
              <p:cNvSpPr>
                <a:spLocks noChangeArrowheads="1"/>
              </p:cNvSpPr>
              <p:nvPr/>
            </p:nvSpPr>
            <p:spPr bwMode="auto">
              <a:xfrm>
                <a:off x="2981325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82"/>
              <p:cNvSpPr>
                <a:spLocks noChangeArrowheads="1"/>
              </p:cNvSpPr>
              <p:nvPr/>
            </p:nvSpPr>
            <p:spPr bwMode="auto">
              <a:xfrm>
                <a:off x="298450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83"/>
              <p:cNvSpPr>
                <a:spLocks noChangeArrowheads="1"/>
              </p:cNvSpPr>
              <p:nvPr/>
            </p:nvSpPr>
            <p:spPr bwMode="auto">
              <a:xfrm>
                <a:off x="2987675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85"/>
              <p:cNvSpPr>
                <a:spLocks noChangeArrowheads="1"/>
              </p:cNvSpPr>
              <p:nvPr/>
            </p:nvSpPr>
            <p:spPr bwMode="auto">
              <a:xfrm>
                <a:off x="283051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Rectangle 86"/>
              <p:cNvSpPr>
                <a:spLocks noChangeArrowheads="1"/>
              </p:cNvSpPr>
              <p:nvPr/>
            </p:nvSpPr>
            <p:spPr bwMode="auto">
              <a:xfrm>
                <a:off x="2833688" y="2578100"/>
                <a:ext cx="79375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Rectangle 87"/>
              <p:cNvSpPr>
                <a:spLocks noChangeArrowheads="1"/>
              </p:cNvSpPr>
              <p:nvPr/>
            </p:nvSpPr>
            <p:spPr bwMode="auto">
              <a:xfrm>
                <a:off x="283368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88"/>
              <p:cNvSpPr>
                <a:spLocks noChangeArrowheads="1"/>
              </p:cNvSpPr>
              <p:nvPr/>
            </p:nvSpPr>
            <p:spPr bwMode="auto">
              <a:xfrm>
                <a:off x="2838450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Rectangle 89"/>
              <p:cNvSpPr>
                <a:spLocks noChangeArrowheads="1"/>
              </p:cNvSpPr>
              <p:nvPr/>
            </p:nvSpPr>
            <p:spPr bwMode="auto">
              <a:xfrm>
                <a:off x="2841625" y="2130425"/>
                <a:ext cx="63500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Rectangle 91"/>
              <p:cNvSpPr>
                <a:spLocks noChangeArrowheads="1"/>
              </p:cNvSpPr>
              <p:nvPr/>
            </p:nvSpPr>
            <p:spPr bwMode="auto">
              <a:xfrm>
                <a:off x="26844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92"/>
              <p:cNvSpPr>
                <a:spLocks noChangeArrowheads="1"/>
              </p:cNvSpPr>
              <p:nvPr/>
            </p:nvSpPr>
            <p:spPr bwMode="auto">
              <a:xfrm>
                <a:off x="2684463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Rectangle 93"/>
              <p:cNvSpPr>
                <a:spLocks noChangeArrowheads="1"/>
              </p:cNvSpPr>
              <p:nvPr/>
            </p:nvSpPr>
            <p:spPr bwMode="auto">
              <a:xfrm>
                <a:off x="2687638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Rectangle 94"/>
              <p:cNvSpPr>
                <a:spLocks noChangeArrowheads="1"/>
              </p:cNvSpPr>
              <p:nvPr/>
            </p:nvSpPr>
            <p:spPr bwMode="auto">
              <a:xfrm>
                <a:off x="26908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97"/>
              <p:cNvSpPr>
                <a:spLocks noChangeArrowheads="1"/>
              </p:cNvSpPr>
              <p:nvPr/>
            </p:nvSpPr>
            <p:spPr bwMode="auto">
              <a:xfrm>
                <a:off x="25415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Rectangle 99"/>
              <p:cNvSpPr>
                <a:spLocks noChangeArrowheads="1"/>
              </p:cNvSpPr>
              <p:nvPr/>
            </p:nvSpPr>
            <p:spPr bwMode="auto">
              <a:xfrm>
                <a:off x="2544763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Rectangle 101"/>
              <p:cNvSpPr>
                <a:spLocks noChangeArrowheads="1"/>
              </p:cNvSpPr>
              <p:nvPr/>
            </p:nvSpPr>
            <p:spPr bwMode="auto">
              <a:xfrm>
                <a:off x="239077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102"/>
              <p:cNvSpPr>
                <a:spLocks noChangeArrowheads="1"/>
              </p:cNvSpPr>
              <p:nvPr/>
            </p:nvSpPr>
            <p:spPr bwMode="auto">
              <a:xfrm>
                <a:off x="2393950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Rectangle 103"/>
              <p:cNvSpPr>
                <a:spLocks noChangeArrowheads="1"/>
              </p:cNvSpPr>
              <p:nvPr/>
            </p:nvSpPr>
            <p:spPr bwMode="auto">
              <a:xfrm>
                <a:off x="23987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Rectangle 104"/>
              <p:cNvSpPr>
                <a:spLocks noChangeArrowheads="1"/>
              </p:cNvSpPr>
              <p:nvPr/>
            </p:nvSpPr>
            <p:spPr bwMode="auto">
              <a:xfrm>
                <a:off x="2398713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106"/>
              <p:cNvSpPr>
                <a:spLocks noChangeArrowheads="1"/>
              </p:cNvSpPr>
              <p:nvPr/>
            </p:nvSpPr>
            <p:spPr bwMode="auto">
              <a:xfrm>
                <a:off x="2244725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107"/>
              <p:cNvSpPr>
                <a:spLocks noChangeArrowheads="1"/>
              </p:cNvSpPr>
              <p:nvPr/>
            </p:nvSpPr>
            <p:spPr bwMode="auto">
              <a:xfrm>
                <a:off x="224790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108"/>
              <p:cNvSpPr>
                <a:spLocks noChangeArrowheads="1"/>
              </p:cNvSpPr>
              <p:nvPr/>
            </p:nvSpPr>
            <p:spPr bwMode="auto">
              <a:xfrm>
                <a:off x="224790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111"/>
              <p:cNvSpPr>
                <a:spLocks noChangeArrowheads="1"/>
              </p:cNvSpPr>
              <p:nvPr/>
            </p:nvSpPr>
            <p:spPr bwMode="auto">
              <a:xfrm>
                <a:off x="2101850" y="2430463"/>
                <a:ext cx="746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112"/>
              <p:cNvSpPr>
                <a:spLocks noChangeArrowheads="1"/>
              </p:cNvSpPr>
              <p:nvPr/>
            </p:nvSpPr>
            <p:spPr bwMode="auto">
              <a:xfrm>
                <a:off x="2101850" y="2278063"/>
                <a:ext cx="74613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115"/>
              <p:cNvSpPr>
                <a:spLocks noChangeArrowheads="1"/>
              </p:cNvSpPr>
              <p:nvPr/>
            </p:nvSpPr>
            <p:spPr bwMode="auto">
              <a:xfrm>
                <a:off x="1947863" y="2725738"/>
                <a:ext cx="8572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116"/>
              <p:cNvSpPr>
                <a:spLocks noChangeArrowheads="1"/>
              </p:cNvSpPr>
              <p:nvPr/>
            </p:nvSpPr>
            <p:spPr bwMode="auto">
              <a:xfrm>
                <a:off x="19510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Rectangle 117"/>
              <p:cNvSpPr>
                <a:spLocks noChangeArrowheads="1"/>
              </p:cNvSpPr>
              <p:nvPr/>
            </p:nvSpPr>
            <p:spPr bwMode="auto">
              <a:xfrm>
                <a:off x="1954213" y="2430463"/>
                <a:ext cx="76200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Rectangle 118"/>
              <p:cNvSpPr>
                <a:spLocks noChangeArrowheads="1"/>
              </p:cNvSpPr>
              <p:nvPr/>
            </p:nvSpPr>
            <p:spPr bwMode="auto">
              <a:xfrm>
                <a:off x="1963271" y="2272553"/>
                <a:ext cx="62380" cy="769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119"/>
              <p:cNvSpPr>
                <a:spLocks noChangeArrowheads="1"/>
              </p:cNvSpPr>
              <p:nvPr/>
            </p:nvSpPr>
            <p:spPr bwMode="auto">
              <a:xfrm>
                <a:off x="1958975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Rectangle 121"/>
              <p:cNvSpPr>
                <a:spLocks noChangeArrowheads="1"/>
              </p:cNvSpPr>
              <p:nvPr/>
            </p:nvSpPr>
            <p:spPr bwMode="auto">
              <a:xfrm>
                <a:off x="1800225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Rectangle 122"/>
              <p:cNvSpPr>
                <a:spLocks noChangeArrowheads="1"/>
              </p:cNvSpPr>
              <p:nvPr/>
            </p:nvSpPr>
            <p:spPr bwMode="auto">
              <a:xfrm>
                <a:off x="1804988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123"/>
              <p:cNvSpPr>
                <a:spLocks noChangeArrowheads="1"/>
              </p:cNvSpPr>
              <p:nvPr/>
            </p:nvSpPr>
            <p:spPr bwMode="auto">
              <a:xfrm>
                <a:off x="180816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124"/>
              <p:cNvSpPr>
                <a:spLocks noChangeArrowheads="1"/>
              </p:cNvSpPr>
              <p:nvPr/>
            </p:nvSpPr>
            <p:spPr bwMode="auto">
              <a:xfrm>
                <a:off x="18113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Rectangle 126"/>
              <p:cNvSpPr>
                <a:spLocks noChangeArrowheads="1"/>
              </p:cNvSpPr>
              <p:nvPr/>
            </p:nvSpPr>
            <p:spPr bwMode="auto">
              <a:xfrm>
                <a:off x="165735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127"/>
              <p:cNvSpPr>
                <a:spLocks noChangeArrowheads="1"/>
              </p:cNvSpPr>
              <p:nvPr/>
            </p:nvSpPr>
            <p:spPr bwMode="auto">
              <a:xfrm>
                <a:off x="1662113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Rectangle 130"/>
              <p:cNvSpPr>
                <a:spLocks noChangeArrowheads="1"/>
              </p:cNvSpPr>
              <p:nvPr/>
            </p:nvSpPr>
            <p:spPr bwMode="auto">
              <a:xfrm>
                <a:off x="15113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131"/>
              <p:cNvSpPr>
                <a:spLocks noChangeArrowheads="1"/>
              </p:cNvSpPr>
              <p:nvPr/>
            </p:nvSpPr>
            <p:spPr bwMode="auto">
              <a:xfrm>
                <a:off x="1511300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132"/>
              <p:cNvSpPr>
                <a:spLocks noChangeArrowheads="1"/>
              </p:cNvSpPr>
              <p:nvPr/>
            </p:nvSpPr>
            <p:spPr bwMode="auto">
              <a:xfrm>
                <a:off x="151447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Rectangle 133"/>
              <p:cNvSpPr>
                <a:spLocks noChangeArrowheads="1"/>
              </p:cNvSpPr>
              <p:nvPr/>
            </p:nvSpPr>
            <p:spPr bwMode="auto">
              <a:xfrm>
                <a:off x="1519238" y="2130425"/>
                <a:ext cx="66675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Rectangle 135"/>
              <p:cNvSpPr>
                <a:spLocks noChangeArrowheads="1"/>
              </p:cNvSpPr>
              <p:nvPr/>
            </p:nvSpPr>
            <p:spPr bwMode="auto">
              <a:xfrm>
                <a:off x="1360488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137"/>
              <p:cNvSpPr>
                <a:spLocks noChangeArrowheads="1"/>
              </p:cNvSpPr>
              <p:nvPr/>
            </p:nvSpPr>
            <p:spPr bwMode="auto">
              <a:xfrm>
                <a:off x="136366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138"/>
              <p:cNvSpPr>
                <a:spLocks noChangeArrowheads="1"/>
              </p:cNvSpPr>
              <p:nvPr/>
            </p:nvSpPr>
            <p:spPr bwMode="auto">
              <a:xfrm>
                <a:off x="1368425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Rectangle 141"/>
              <p:cNvSpPr>
                <a:spLocks noChangeArrowheads="1"/>
              </p:cNvSpPr>
              <p:nvPr/>
            </p:nvSpPr>
            <p:spPr bwMode="auto">
              <a:xfrm>
                <a:off x="1214438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142"/>
              <p:cNvSpPr>
                <a:spLocks noChangeArrowheads="1"/>
              </p:cNvSpPr>
              <p:nvPr/>
            </p:nvSpPr>
            <p:spPr bwMode="auto">
              <a:xfrm>
                <a:off x="1217613" y="2430463"/>
                <a:ext cx="79375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143"/>
              <p:cNvSpPr>
                <a:spLocks noChangeArrowheads="1"/>
              </p:cNvSpPr>
              <p:nvPr/>
            </p:nvSpPr>
            <p:spPr bwMode="auto">
              <a:xfrm>
                <a:off x="122078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Rectangle 144"/>
              <p:cNvSpPr>
                <a:spLocks noChangeArrowheads="1"/>
              </p:cNvSpPr>
              <p:nvPr/>
            </p:nvSpPr>
            <p:spPr bwMode="auto">
              <a:xfrm>
                <a:off x="122078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Rectangle 146"/>
              <p:cNvSpPr>
                <a:spLocks noChangeArrowheads="1"/>
              </p:cNvSpPr>
              <p:nvPr/>
            </p:nvSpPr>
            <p:spPr bwMode="auto">
              <a:xfrm>
                <a:off x="1066800" y="2725738"/>
                <a:ext cx="873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147"/>
              <p:cNvSpPr>
                <a:spLocks noChangeArrowheads="1"/>
              </p:cNvSpPr>
              <p:nvPr/>
            </p:nvSpPr>
            <p:spPr bwMode="auto">
              <a:xfrm>
                <a:off x="1066800" y="2578100"/>
                <a:ext cx="82550" cy="84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Rectangle 148"/>
              <p:cNvSpPr>
                <a:spLocks noChangeArrowheads="1"/>
              </p:cNvSpPr>
              <p:nvPr/>
            </p:nvSpPr>
            <p:spPr bwMode="auto">
              <a:xfrm>
                <a:off x="1071563" y="2430463"/>
                <a:ext cx="77788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149"/>
              <p:cNvSpPr>
                <a:spLocks noChangeArrowheads="1"/>
              </p:cNvSpPr>
              <p:nvPr/>
            </p:nvSpPr>
            <p:spPr bwMode="auto">
              <a:xfrm>
                <a:off x="1074738" y="2278063"/>
                <a:ext cx="71438" cy="714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Rectangle 150"/>
              <p:cNvSpPr>
                <a:spLocks noChangeArrowheads="1"/>
              </p:cNvSpPr>
              <p:nvPr/>
            </p:nvSpPr>
            <p:spPr bwMode="auto">
              <a:xfrm>
                <a:off x="1074738" y="2130425"/>
                <a:ext cx="6826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2" name="TextBox 321"/>
          <p:cNvSpPr txBox="1"/>
          <p:nvPr/>
        </p:nvSpPr>
        <p:spPr>
          <a:xfrm>
            <a:off x="218189" y="387557"/>
            <a:ext cx="3467616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5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BUSINESS &amp; CORPORATE SUMMARY</a:t>
            </a:r>
            <a:endParaRPr lang="en-US" sz="135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id-ID" sz="2800" b="1" dirty="0">
                <a:solidFill>
                  <a:schemeClr val="accent1"/>
                </a:solidFill>
                <a:latin typeface="Raleway" panose="020B0503030101060003" pitchFamily="34" charset="0"/>
              </a:rPr>
              <a:t>Hierarchy Business</a:t>
            </a:r>
            <a:endParaRPr lang="en-US" sz="2800" b="1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1421" y="280380"/>
            <a:ext cx="10910419" cy="6509355"/>
            <a:chOff x="1614947" y="945942"/>
            <a:chExt cx="8838594" cy="5669949"/>
          </a:xfrm>
        </p:grpSpPr>
        <p:graphicFrame>
          <p:nvGraphicFramePr>
            <p:cNvPr id="662" name="Diagram 661"/>
            <p:cNvGraphicFramePr/>
            <p:nvPr>
              <p:extLst>
                <p:ext uri="{D42A27DB-BD31-4B8C-83A1-F6EECF244321}">
                  <p14:modId xmlns:p14="http://schemas.microsoft.com/office/powerpoint/2010/main" val="170863659"/>
                </p:ext>
              </p:extLst>
            </p:nvPr>
          </p:nvGraphicFramePr>
          <p:xfrm>
            <a:off x="1614947" y="945942"/>
            <a:ext cx="8838594" cy="5669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71" name="Group 670"/>
            <p:cNvGrpSpPr>
              <a:grpSpLocks noChangeAspect="1"/>
            </p:cNvGrpSpPr>
            <p:nvPr/>
          </p:nvGrpSpPr>
          <p:grpSpPr>
            <a:xfrm>
              <a:off x="4954638" y="1751019"/>
              <a:ext cx="435611" cy="647505"/>
              <a:chOff x="1842631" y="490216"/>
              <a:chExt cx="622300" cy="925007"/>
            </a:xfrm>
            <a:solidFill>
              <a:schemeClr val="bg1">
                <a:lumMod val="75000"/>
              </a:schemeClr>
            </a:solidFill>
          </p:grpSpPr>
          <p:sp>
            <p:nvSpPr>
              <p:cNvPr id="672" name="Freeform 1939"/>
              <p:cNvSpPr>
                <a:spLocks noEditPoints="1"/>
              </p:cNvSpPr>
              <p:nvPr/>
            </p:nvSpPr>
            <p:spPr bwMode="auto">
              <a:xfrm>
                <a:off x="1934704" y="490216"/>
                <a:ext cx="438149" cy="549276"/>
              </a:xfrm>
              <a:custGeom>
                <a:avLst/>
                <a:gdLst>
                  <a:gd name="T0" fmla="*/ 227 w 244"/>
                  <a:gd name="T1" fmla="*/ 155 h 306"/>
                  <a:gd name="T2" fmla="*/ 206 w 244"/>
                  <a:gd name="T3" fmla="*/ 79 h 306"/>
                  <a:gd name="T4" fmla="*/ 206 w 244"/>
                  <a:gd name="T5" fmla="*/ 79 h 306"/>
                  <a:gd name="T6" fmla="*/ 168 w 244"/>
                  <a:gd name="T7" fmla="*/ 45 h 306"/>
                  <a:gd name="T8" fmla="*/ 52 w 244"/>
                  <a:gd name="T9" fmla="*/ 64 h 306"/>
                  <a:gd name="T10" fmla="*/ 15 w 244"/>
                  <a:gd name="T11" fmla="*/ 150 h 306"/>
                  <a:gd name="T12" fmla="*/ 15 w 244"/>
                  <a:gd name="T13" fmla="*/ 156 h 306"/>
                  <a:gd name="T14" fmla="*/ 1 w 244"/>
                  <a:gd name="T15" fmla="*/ 191 h 306"/>
                  <a:gd name="T16" fmla="*/ 27 w 244"/>
                  <a:gd name="T17" fmla="*/ 227 h 306"/>
                  <a:gd name="T18" fmla="*/ 121 w 244"/>
                  <a:gd name="T19" fmla="*/ 306 h 306"/>
                  <a:gd name="T20" fmla="*/ 215 w 244"/>
                  <a:gd name="T21" fmla="*/ 227 h 306"/>
                  <a:gd name="T22" fmla="*/ 242 w 244"/>
                  <a:gd name="T23" fmla="*/ 191 h 306"/>
                  <a:gd name="T24" fmla="*/ 227 w 244"/>
                  <a:gd name="T25" fmla="*/ 155 h 306"/>
                  <a:gd name="T26" fmla="*/ 121 w 244"/>
                  <a:gd name="T27" fmla="*/ 286 h 306"/>
                  <a:gd name="T28" fmla="*/ 36 w 244"/>
                  <a:gd name="T29" fmla="*/ 184 h 306"/>
                  <a:gd name="T30" fmla="*/ 77 w 244"/>
                  <a:gd name="T31" fmla="*/ 99 h 306"/>
                  <a:gd name="T32" fmla="*/ 206 w 244"/>
                  <a:gd name="T33" fmla="*/ 148 h 306"/>
                  <a:gd name="T34" fmla="*/ 207 w 244"/>
                  <a:gd name="T35" fmla="*/ 167 h 306"/>
                  <a:gd name="T36" fmla="*/ 121 w 244"/>
                  <a:gd name="T37" fmla="*/ 28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4" h="306">
                    <a:moveTo>
                      <a:pt x="227" y="155"/>
                    </a:moveTo>
                    <a:cubicBezTo>
                      <a:pt x="225" y="119"/>
                      <a:pt x="217" y="95"/>
                      <a:pt x="206" y="79"/>
                    </a:cubicBezTo>
                    <a:cubicBezTo>
                      <a:pt x="206" y="79"/>
                      <a:pt x="206" y="79"/>
                      <a:pt x="206" y="79"/>
                    </a:cubicBezTo>
                    <a:cubicBezTo>
                      <a:pt x="197" y="65"/>
                      <a:pt x="179" y="52"/>
                      <a:pt x="168" y="45"/>
                    </a:cubicBezTo>
                    <a:cubicBezTo>
                      <a:pt x="96" y="0"/>
                      <a:pt x="56" y="57"/>
                      <a:pt x="52" y="64"/>
                    </a:cubicBezTo>
                    <a:cubicBezTo>
                      <a:pt x="45" y="67"/>
                      <a:pt x="3" y="85"/>
                      <a:pt x="15" y="150"/>
                    </a:cubicBezTo>
                    <a:cubicBezTo>
                      <a:pt x="15" y="152"/>
                      <a:pt x="15" y="154"/>
                      <a:pt x="15" y="156"/>
                    </a:cubicBezTo>
                    <a:cubicBezTo>
                      <a:pt x="6" y="160"/>
                      <a:pt x="0" y="170"/>
                      <a:pt x="1" y="191"/>
                    </a:cubicBezTo>
                    <a:cubicBezTo>
                      <a:pt x="3" y="214"/>
                      <a:pt x="15" y="224"/>
                      <a:pt x="27" y="227"/>
                    </a:cubicBezTo>
                    <a:cubicBezTo>
                      <a:pt x="45" y="270"/>
                      <a:pt x="80" y="306"/>
                      <a:pt x="121" y="306"/>
                    </a:cubicBezTo>
                    <a:cubicBezTo>
                      <a:pt x="162" y="306"/>
                      <a:pt x="197" y="270"/>
                      <a:pt x="215" y="227"/>
                    </a:cubicBezTo>
                    <a:cubicBezTo>
                      <a:pt x="228" y="225"/>
                      <a:pt x="240" y="215"/>
                      <a:pt x="242" y="191"/>
                    </a:cubicBezTo>
                    <a:cubicBezTo>
                      <a:pt x="244" y="169"/>
                      <a:pt x="236" y="159"/>
                      <a:pt x="227" y="155"/>
                    </a:cubicBezTo>
                    <a:moveTo>
                      <a:pt x="121" y="286"/>
                    </a:moveTo>
                    <a:cubicBezTo>
                      <a:pt x="78" y="286"/>
                      <a:pt x="43" y="233"/>
                      <a:pt x="36" y="184"/>
                    </a:cubicBezTo>
                    <a:cubicBezTo>
                      <a:pt x="39" y="166"/>
                      <a:pt x="49" y="128"/>
                      <a:pt x="77" y="99"/>
                    </a:cubicBezTo>
                    <a:cubicBezTo>
                      <a:pt x="99" y="123"/>
                      <a:pt x="139" y="150"/>
                      <a:pt x="206" y="148"/>
                    </a:cubicBezTo>
                    <a:cubicBezTo>
                      <a:pt x="207" y="154"/>
                      <a:pt x="207" y="160"/>
                      <a:pt x="207" y="167"/>
                    </a:cubicBezTo>
                    <a:cubicBezTo>
                      <a:pt x="207" y="221"/>
                      <a:pt x="169" y="286"/>
                      <a:pt x="121" y="2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673" name="Freeform 1940"/>
              <p:cNvSpPr>
                <a:spLocks noEditPoints="1"/>
              </p:cNvSpPr>
              <p:nvPr/>
            </p:nvSpPr>
            <p:spPr bwMode="auto">
              <a:xfrm>
                <a:off x="2025530" y="793006"/>
                <a:ext cx="238125" cy="77788"/>
              </a:xfrm>
              <a:custGeom>
                <a:avLst/>
                <a:gdLst>
                  <a:gd name="T0" fmla="*/ 63 w 133"/>
                  <a:gd name="T1" fmla="*/ 21 h 43"/>
                  <a:gd name="T2" fmla="*/ 63 w 133"/>
                  <a:gd name="T3" fmla="*/ 17 h 43"/>
                  <a:gd name="T4" fmla="*/ 71 w 133"/>
                  <a:gd name="T5" fmla="*/ 17 h 43"/>
                  <a:gd name="T6" fmla="*/ 70 w 133"/>
                  <a:gd name="T7" fmla="*/ 21 h 43"/>
                  <a:gd name="T8" fmla="*/ 102 w 133"/>
                  <a:gd name="T9" fmla="*/ 43 h 43"/>
                  <a:gd name="T10" fmla="*/ 133 w 133"/>
                  <a:gd name="T11" fmla="*/ 21 h 43"/>
                  <a:gd name="T12" fmla="*/ 102 w 133"/>
                  <a:gd name="T13" fmla="*/ 0 h 43"/>
                  <a:gd name="T14" fmla="*/ 75 w 133"/>
                  <a:gd name="T15" fmla="*/ 7 h 43"/>
                  <a:gd name="T16" fmla="*/ 58 w 133"/>
                  <a:gd name="T17" fmla="*/ 7 h 43"/>
                  <a:gd name="T18" fmla="*/ 32 w 133"/>
                  <a:gd name="T19" fmla="*/ 0 h 43"/>
                  <a:gd name="T20" fmla="*/ 0 w 133"/>
                  <a:gd name="T21" fmla="*/ 21 h 43"/>
                  <a:gd name="T22" fmla="*/ 32 w 133"/>
                  <a:gd name="T23" fmla="*/ 42 h 43"/>
                  <a:gd name="T24" fmla="*/ 63 w 133"/>
                  <a:gd name="T25" fmla="*/ 21 h 43"/>
                  <a:gd name="T26" fmla="*/ 102 w 133"/>
                  <a:gd name="T27" fmla="*/ 10 h 43"/>
                  <a:gd name="T28" fmla="*/ 123 w 133"/>
                  <a:gd name="T29" fmla="*/ 21 h 43"/>
                  <a:gd name="T30" fmla="*/ 102 w 133"/>
                  <a:gd name="T31" fmla="*/ 32 h 43"/>
                  <a:gd name="T32" fmla="*/ 80 w 133"/>
                  <a:gd name="T33" fmla="*/ 21 h 43"/>
                  <a:gd name="T34" fmla="*/ 102 w 133"/>
                  <a:gd name="T35" fmla="*/ 10 h 43"/>
                  <a:gd name="T36" fmla="*/ 10 w 133"/>
                  <a:gd name="T37" fmla="*/ 21 h 43"/>
                  <a:gd name="T38" fmla="*/ 32 w 133"/>
                  <a:gd name="T39" fmla="*/ 10 h 43"/>
                  <a:gd name="T40" fmla="*/ 53 w 133"/>
                  <a:gd name="T41" fmla="*/ 21 h 43"/>
                  <a:gd name="T42" fmla="*/ 32 w 133"/>
                  <a:gd name="T43" fmla="*/ 32 h 43"/>
                  <a:gd name="T44" fmla="*/ 10 w 133"/>
                  <a:gd name="T4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3" h="43">
                    <a:moveTo>
                      <a:pt x="63" y="21"/>
                    </a:moveTo>
                    <a:cubicBezTo>
                      <a:pt x="63" y="20"/>
                      <a:pt x="63" y="19"/>
                      <a:pt x="63" y="17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0" y="19"/>
                      <a:pt x="70" y="20"/>
                      <a:pt x="70" y="21"/>
                    </a:cubicBezTo>
                    <a:cubicBezTo>
                      <a:pt x="70" y="43"/>
                      <a:pt x="92" y="43"/>
                      <a:pt x="102" y="43"/>
                    </a:cubicBezTo>
                    <a:cubicBezTo>
                      <a:pt x="112" y="43"/>
                      <a:pt x="133" y="42"/>
                      <a:pt x="133" y="21"/>
                    </a:cubicBezTo>
                    <a:cubicBezTo>
                      <a:pt x="133" y="0"/>
                      <a:pt x="112" y="0"/>
                      <a:pt x="102" y="0"/>
                    </a:cubicBezTo>
                    <a:cubicBezTo>
                      <a:pt x="95" y="0"/>
                      <a:pt x="82" y="0"/>
                      <a:pt x="75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1" y="0"/>
                      <a:pt x="39" y="0"/>
                      <a:pt x="32" y="0"/>
                    </a:cubicBezTo>
                    <a:cubicBezTo>
                      <a:pt x="21" y="0"/>
                      <a:pt x="0" y="0"/>
                      <a:pt x="0" y="21"/>
                    </a:cubicBezTo>
                    <a:cubicBezTo>
                      <a:pt x="0" y="42"/>
                      <a:pt x="21" y="42"/>
                      <a:pt x="32" y="42"/>
                    </a:cubicBezTo>
                    <a:cubicBezTo>
                      <a:pt x="42" y="42"/>
                      <a:pt x="63" y="43"/>
                      <a:pt x="63" y="21"/>
                    </a:cubicBezTo>
                    <a:moveTo>
                      <a:pt x="102" y="10"/>
                    </a:moveTo>
                    <a:cubicBezTo>
                      <a:pt x="120" y="10"/>
                      <a:pt x="123" y="13"/>
                      <a:pt x="123" y="21"/>
                    </a:cubicBezTo>
                    <a:cubicBezTo>
                      <a:pt x="123" y="29"/>
                      <a:pt x="120" y="32"/>
                      <a:pt x="102" y="32"/>
                    </a:cubicBezTo>
                    <a:cubicBezTo>
                      <a:pt x="84" y="32"/>
                      <a:pt x="80" y="29"/>
                      <a:pt x="80" y="21"/>
                    </a:cubicBezTo>
                    <a:cubicBezTo>
                      <a:pt x="80" y="13"/>
                      <a:pt x="84" y="10"/>
                      <a:pt x="102" y="10"/>
                    </a:cubicBezTo>
                    <a:moveTo>
                      <a:pt x="10" y="21"/>
                    </a:moveTo>
                    <a:cubicBezTo>
                      <a:pt x="10" y="13"/>
                      <a:pt x="13" y="10"/>
                      <a:pt x="32" y="10"/>
                    </a:cubicBezTo>
                    <a:cubicBezTo>
                      <a:pt x="50" y="10"/>
                      <a:pt x="53" y="13"/>
                      <a:pt x="53" y="21"/>
                    </a:cubicBezTo>
                    <a:cubicBezTo>
                      <a:pt x="53" y="29"/>
                      <a:pt x="50" y="32"/>
                      <a:pt x="32" y="32"/>
                    </a:cubicBezTo>
                    <a:cubicBezTo>
                      <a:pt x="13" y="32"/>
                      <a:pt x="10" y="29"/>
                      <a:pt x="1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674" name="Freeform 1941"/>
              <p:cNvSpPr>
                <a:spLocks noEditPoints="1"/>
              </p:cNvSpPr>
              <p:nvPr/>
            </p:nvSpPr>
            <p:spPr bwMode="auto">
              <a:xfrm>
                <a:off x="1842631" y="1064384"/>
                <a:ext cx="622300" cy="350839"/>
              </a:xfrm>
              <a:custGeom>
                <a:avLst/>
                <a:gdLst>
                  <a:gd name="T0" fmla="*/ 266 w 347"/>
                  <a:gd name="T1" fmla="*/ 3 h 195"/>
                  <a:gd name="T2" fmla="*/ 254 w 347"/>
                  <a:gd name="T3" fmla="*/ 0 h 195"/>
                  <a:gd name="T4" fmla="*/ 173 w 347"/>
                  <a:gd name="T5" fmla="*/ 183 h 195"/>
                  <a:gd name="T6" fmla="*/ 93 w 347"/>
                  <a:gd name="T7" fmla="*/ 0 h 195"/>
                  <a:gd name="T8" fmla="*/ 81 w 347"/>
                  <a:gd name="T9" fmla="*/ 3 h 195"/>
                  <a:gd name="T10" fmla="*/ 0 w 347"/>
                  <a:gd name="T11" fmla="*/ 107 h 195"/>
                  <a:gd name="T12" fmla="*/ 0 w 347"/>
                  <a:gd name="T13" fmla="*/ 172 h 195"/>
                  <a:gd name="T14" fmla="*/ 23 w 347"/>
                  <a:gd name="T15" fmla="*/ 195 h 195"/>
                  <a:gd name="T16" fmla="*/ 324 w 347"/>
                  <a:gd name="T17" fmla="*/ 195 h 195"/>
                  <a:gd name="T18" fmla="*/ 347 w 347"/>
                  <a:gd name="T19" fmla="*/ 172 h 195"/>
                  <a:gd name="T20" fmla="*/ 347 w 347"/>
                  <a:gd name="T21" fmla="*/ 107 h 195"/>
                  <a:gd name="T22" fmla="*/ 266 w 347"/>
                  <a:gd name="T23" fmla="*/ 3 h 195"/>
                  <a:gd name="T24" fmla="*/ 231 w 347"/>
                  <a:gd name="T25" fmla="*/ 130 h 195"/>
                  <a:gd name="T26" fmla="*/ 253 w 347"/>
                  <a:gd name="T27" fmla="*/ 105 h 195"/>
                  <a:gd name="T28" fmla="*/ 273 w 347"/>
                  <a:gd name="T29" fmla="*/ 105 h 195"/>
                  <a:gd name="T30" fmla="*/ 296 w 347"/>
                  <a:gd name="T31" fmla="*/ 130 h 195"/>
                  <a:gd name="T32" fmla="*/ 231 w 347"/>
                  <a:gd name="T33" fmla="*/ 13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7" h="195">
                    <a:moveTo>
                      <a:pt x="266" y="3"/>
                    </a:moveTo>
                    <a:cubicBezTo>
                      <a:pt x="254" y="0"/>
                      <a:pt x="254" y="0"/>
                      <a:pt x="254" y="0"/>
                    </a:cubicBezTo>
                    <a:cubicBezTo>
                      <a:pt x="173" y="183"/>
                      <a:pt x="173" y="183"/>
                      <a:pt x="173" y="183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33" y="15"/>
                      <a:pt x="0" y="58"/>
                      <a:pt x="0" y="107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85"/>
                      <a:pt x="10" y="195"/>
                      <a:pt x="23" y="195"/>
                    </a:cubicBezTo>
                    <a:cubicBezTo>
                      <a:pt x="324" y="195"/>
                      <a:pt x="324" y="195"/>
                      <a:pt x="324" y="195"/>
                    </a:cubicBezTo>
                    <a:cubicBezTo>
                      <a:pt x="336" y="195"/>
                      <a:pt x="347" y="185"/>
                      <a:pt x="347" y="172"/>
                    </a:cubicBezTo>
                    <a:cubicBezTo>
                      <a:pt x="347" y="107"/>
                      <a:pt x="347" y="107"/>
                      <a:pt x="347" y="107"/>
                    </a:cubicBezTo>
                    <a:cubicBezTo>
                      <a:pt x="347" y="58"/>
                      <a:pt x="313" y="15"/>
                      <a:pt x="266" y="3"/>
                    </a:cubicBezTo>
                    <a:moveTo>
                      <a:pt x="231" y="130"/>
                    </a:moveTo>
                    <a:cubicBezTo>
                      <a:pt x="253" y="105"/>
                      <a:pt x="253" y="105"/>
                      <a:pt x="253" y="105"/>
                    </a:cubicBezTo>
                    <a:cubicBezTo>
                      <a:pt x="259" y="99"/>
                      <a:pt x="268" y="99"/>
                      <a:pt x="273" y="105"/>
                    </a:cubicBezTo>
                    <a:cubicBezTo>
                      <a:pt x="296" y="130"/>
                      <a:pt x="296" y="130"/>
                      <a:pt x="296" y="130"/>
                    </a:cubicBezTo>
                    <a:lnTo>
                      <a:pt x="231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  <p:sp>
            <p:nvSpPr>
              <p:cNvPr id="675" name="Freeform 1942"/>
              <p:cNvSpPr>
                <a:spLocks/>
              </p:cNvSpPr>
              <p:nvPr/>
            </p:nvSpPr>
            <p:spPr bwMode="auto">
              <a:xfrm>
                <a:off x="2102980" y="1064383"/>
                <a:ext cx="101600" cy="234951"/>
              </a:xfrm>
              <a:custGeom>
                <a:avLst/>
                <a:gdLst>
                  <a:gd name="T0" fmla="*/ 28 w 56"/>
                  <a:gd name="T1" fmla="*/ 131 h 131"/>
                  <a:gd name="T2" fmla="*/ 55 w 56"/>
                  <a:gd name="T3" fmla="*/ 62 h 131"/>
                  <a:gd name="T4" fmla="*/ 42 w 56"/>
                  <a:gd name="T5" fmla="*/ 50 h 131"/>
                  <a:gd name="T6" fmla="*/ 54 w 56"/>
                  <a:gd name="T7" fmla="*/ 33 h 131"/>
                  <a:gd name="T8" fmla="*/ 48 w 56"/>
                  <a:gd name="T9" fmla="*/ 10 h 131"/>
                  <a:gd name="T10" fmla="*/ 35 w 56"/>
                  <a:gd name="T11" fmla="*/ 0 h 131"/>
                  <a:gd name="T12" fmla="*/ 20 w 56"/>
                  <a:gd name="T13" fmla="*/ 0 h 131"/>
                  <a:gd name="T14" fmla="*/ 7 w 56"/>
                  <a:gd name="T15" fmla="*/ 10 h 131"/>
                  <a:gd name="T16" fmla="*/ 2 w 56"/>
                  <a:gd name="T17" fmla="*/ 33 h 131"/>
                  <a:gd name="T18" fmla="*/ 13 w 56"/>
                  <a:gd name="T19" fmla="*/ 50 h 131"/>
                  <a:gd name="T20" fmla="*/ 1 w 56"/>
                  <a:gd name="T21" fmla="*/ 62 h 131"/>
                  <a:gd name="T22" fmla="*/ 28 w 56"/>
                  <a:gd name="T23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131">
                    <a:moveTo>
                      <a:pt x="28" y="131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50" y="49"/>
                      <a:pt x="56" y="41"/>
                      <a:pt x="54" y="33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4"/>
                      <a:pt x="41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4" y="0"/>
                      <a:pt x="9" y="4"/>
                      <a:pt x="7" y="10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0" y="41"/>
                      <a:pt x="5" y="49"/>
                      <a:pt x="13" y="50"/>
                    </a:cubicBezTo>
                    <a:cubicBezTo>
                      <a:pt x="1" y="62"/>
                      <a:pt x="1" y="62"/>
                      <a:pt x="1" y="62"/>
                    </a:cubicBezTo>
                    <a:lnTo>
                      <a:pt x="28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7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</p:bldLst>
  </p:timing>
</p:sld>
</file>

<file path=ppt/theme/theme1.xml><?xml version="1.0" encoding="utf-8"?>
<a:theme xmlns:a="http://schemas.openxmlformats.org/drawingml/2006/main" name="Office Theme">
  <a:themeElements>
    <a:clrScheme name="mercurio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94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繁黑體 Std B</vt:lpstr>
      <vt:lpstr>Raleway</vt:lpstr>
      <vt:lpstr>Arial</vt:lpstr>
      <vt:lpstr>Calibri</vt:lpstr>
      <vt:lpstr>Calibri Light</vt:lpstr>
      <vt:lpstr>Office Theme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沈浩</cp:lastModifiedBy>
  <cp:revision>252</cp:revision>
  <dcterms:created xsi:type="dcterms:W3CDTF">2015-01-14T21:22:51Z</dcterms:created>
  <dcterms:modified xsi:type="dcterms:W3CDTF">2019-01-17T09:14:15Z</dcterms:modified>
</cp:coreProperties>
</file>