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9D453-3C40-4AE2-9973-F7C3AC222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EAB6A-E81A-4B5E-A289-F66F8C41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CD595-877D-4EB9-BDF8-D201BAEA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E66A4-DEA2-4B29-ABA7-CAE70422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7C4B1-51EB-4082-AE2F-5D69E481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84E2-FE08-485A-9598-908E674C1EA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51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ABE396-826E-47A5-8A53-32CDF824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5B106B-297A-4787-801F-899DABD9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E36E3-28B5-4C5A-A5F6-FB869F83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CFD40-8C5D-4E5C-ABEF-8AA96AA4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AB398-BAF4-4F44-8EE2-C87F977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62B6-6010-4637-B51A-0BEA9C2C47D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60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25D071-2B73-4E73-9420-4399EB231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4429E-B24B-4427-BB36-DC504A3B5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671E8-E931-412D-A3E0-DC60C573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068A0D-2592-4A59-90B2-4DCF926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DAA68-B04D-42FA-92BB-A3C91EB6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F670-9DC9-4EA9-B634-D0E722C027F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30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38C47-7B10-4F68-A8C5-51C66282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09C2B-1EF8-4F0C-94A2-ED65222D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04B88-A53B-4190-9AFB-2AE15403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3373D-F3A4-49F2-8941-A7309B64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98E840-BE04-4F9C-8814-9FC9322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C0E41-BADF-44A2-B31E-F744672DC2E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361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E6D4B-DA91-40EA-9AA2-BAD7301F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B0A38C-D108-4D99-9F01-2716FB3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74BCD-B5B0-445C-ABA4-96BF783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ED183-B949-43A7-82E5-2E348D69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6050A9-E379-4429-8808-4C712E2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C7FD-EE8E-4C34-818C-3C1C35A8316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50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603EF-54CC-40EC-AF77-2A8953F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C6B31-3E08-4842-9104-DA6312F37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29341-A7F2-496A-8621-92C356F5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D49169-92C9-4C28-92C8-E3A8C899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3C699-43A8-47B3-B2F2-FF8C6216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7DF75-6530-4919-AA60-9036E48C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6B2-53E8-4DBC-BC69-9C975E176BE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0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9A53-4E39-4499-BA02-3BBD8EF4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1496AA-BFB5-4FA4-AFD5-B546D3B5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53BABC-BAB6-4F20-8ACC-2F4C668B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1AE461-4A20-41C8-95A3-A8A3FB1F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30379C-C335-46A3-B703-B98FFD10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4A539A-5A6B-4A33-9E69-0847BF8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C71F63-87F4-4CB4-8727-AE9E3ECA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B4C8EE-DD21-44AC-98FC-D2D64708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0841-2152-4E9A-9F2A-AA2121B0D80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740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1C20-A3C6-4F18-BCDD-67F65416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E34B7F-8A3B-4139-BC0C-DB3B5836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14EEAA-4EDA-44B4-8D04-FA1CB1B3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C2D988-355C-4E23-9C33-C72EAFB7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8635-B44D-4439-A5DA-4E26CBB4559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390DDD-7802-4904-B373-5E24EC4E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E56D6-DD19-4519-B896-8C3EA9AC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CD6BFC-A402-481D-BD85-AD7BB392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5F2A-C936-4A88-B00B-C0515F3FEE7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06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B1DC6-A286-4E27-BE35-1AFF1C46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D17B7-917E-4E06-A106-C396324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0C94C9-FA81-4428-954E-0395C0B0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A7029-4635-40E5-99F2-476EE0C0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7E7C6D-0C9B-409A-A31A-9DE01A31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357CA-A538-4C05-ACCD-E205217D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6ED4-FBA0-416C-8735-3F23D0C2CBC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812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6E8F4-4A02-4EE2-90A0-B4E1FEB7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02215D-1B8B-41D3-9E1B-34BB868A2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697A21-AFD8-4838-858E-552CD525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502ECF-BD4A-4E67-98F3-E9979D1B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51844-E7CA-4EC8-B823-38F6E532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38812-5ACC-47C9-BFAC-6323CAF1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038C-E832-4AA6-AFAE-B4B67F7E6C1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14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81A4A3-9B33-481F-9176-D1EE1DB7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97599-E143-480D-8980-7C908B87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24473-2450-4ED4-8D12-109A402B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50AF1-1546-4977-8FE1-E3D0E9F41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4DE19-2568-4EA8-B638-92F8A9CCA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8E87-E194-465D-A908-C9B285E42D2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281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8A402AF-21F9-4AF9-A7E5-5E261D1CE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ja-JP" altLang="en-US" sz="4400"/>
              <a:t>日本語プログラミング言語</a:t>
            </a:r>
            <a:br>
              <a:rPr lang="ja-JP" altLang="en-US" sz="4400"/>
            </a:br>
            <a:r>
              <a:rPr lang="ja-JP" altLang="en-US" sz="4400"/>
              <a:t>「プロデル」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D535175-734A-4357-9A3D-3190E53E47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ja-JP" altLang="ja-JP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9CAE0A-770E-46F8-95B3-DA0A3204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53985E-C94C-47E1-B7D7-C76BD85E7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DB6091-F91B-4323-A558-BA7204734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E565468-E951-45F9-9B0B-0601090DE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</Words>
  <Application>Microsoft Office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ＭＳ Ｐゴシック</vt:lpstr>
      <vt:lpstr>ＭＳ Ｐ明朝</vt:lpstr>
      <vt:lpstr>Office テーマ</vt:lpstr>
      <vt:lpstr>日本語プログラミング言語 「プロデル」</vt:lpstr>
      <vt:lpstr>はじめに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日本語プログラミング言語 「プロデル」</dc:title>
  <dc:creator>Pure Pure</dc:creator>
  <cp:lastModifiedBy>ゆうと</cp:lastModifiedBy>
  <cp:revision>7</cp:revision>
  <cp:lastPrinted>1601-01-01T00:00:00Z</cp:lastPrinted>
  <dcterms:created xsi:type="dcterms:W3CDTF">1601-01-01T00:00:00Z</dcterms:created>
  <dcterms:modified xsi:type="dcterms:W3CDTF">2019-03-23T05:29:50Z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