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A6700-D78E-4AAE-9FC1-BFF4BF25BFB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7D4333AF-CB88-40FD-975E-6FF2D1392CA7}">
      <dgm:prSet phldrT="[Texto]"/>
      <dgm:spPr/>
      <dgm:t>
        <a:bodyPr/>
        <a:lstStyle/>
        <a:p>
          <a:r>
            <a:rPr lang="es-419"/>
            <a:t>Sitios web</a:t>
          </a:r>
        </a:p>
      </dgm:t>
    </dgm:pt>
    <dgm:pt modelId="{5BAB3028-B6E3-48C6-97CA-0E49BBD99DD1}" type="parTrans" cxnId="{E82C2AA0-2537-4C82-A694-51BC021E4BCE}">
      <dgm:prSet/>
      <dgm:spPr/>
      <dgm:t>
        <a:bodyPr/>
        <a:lstStyle/>
        <a:p>
          <a:endParaRPr lang="es-419"/>
        </a:p>
      </dgm:t>
    </dgm:pt>
    <dgm:pt modelId="{D5BD7FDA-62AD-4B66-AEA4-0D23FB487156}" type="sibTrans" cxnId="{E82C2AA0-2537-4C82-A694-51BC021E4BCE}">
      <dgm:prSet/>
      <dgm:spPr/>
      <dgm:t>
        <a:bodyPr/>
        <a:lstStyle/>
        <a:p>
          <a:endParaRPr lang="es-419"/>
        </a:p>
      </dgm:t>
    </dgm:pt>
    <dgm:pt modelId="{A1C791AE-5934-4BF7-B966-0BB7AA18A18E}">
      <dgm:prSet phldrT="[Texto]"/>
      <dgm:spPr/>
      <dgm:t>
        <a:bodyPr/>
        <a:lstStyle/>
        <a:p>
          <a:r>
            <a:rPr lang="es-419"/>
            <a:t>Traidicional</a:t>
          </a:r>
        </a:p>
      </dgm:t>
    </dgm:pt>
    <dgm:pt modelId="{35908ABF-E913-4BEC-817D-3DE8FB93B3DF}" type="parTrans" cxnId="{560E1147-0076-4FEA-A540-2E9A0A4ED861}">
      <dgm:prSet/>
      <dgm:spPr/>
      <dgm:t>
        <a:bodyPr/>
        <a:lstStyle/>
        <a:p>
          <a:endParaRPr lang="es-419"/>
        </a:p>
      </dgm:t>
    </dgm:pt>
    <dgm:pt modelId="{CA64E0E6-DC97-405D-B66A-1E226ADABDCB}" type="sibTrans" cxnId="{560E1147-0076-4FEA-A540-2E9A0A4ED861}">
      <dgm:prSet/>
      <dgm:spPr/>
      <dgm:t>
        <a:bodyPr/>
        <a:lstStyle/>
        <a:p>
          <a:endParaRPr lang="es-419"/>
        </a:p>
      </dgm:t>
    </dgm:pt>
    <dgm:pt modelId="{2D89B89B-20CC-42D1-B030-F2D04B9DDD04}">
      <dgm:prSet phldrT="[Texto]"/>
      <dgm:spPr/>
      <dgm:t>
        <a:bodyPr/>
        <a:lstStyle/>
        <a:p>
          <a:r>
            <a:rPr lang="es-419"/>
            <a:t>Movil</a:t>
          </a:r>
        </a:p>
      </dgm:t>
    </dgm:pt>
    <dgm:pt modelId="{C0DD7F16-2DF4-4F0A-AD37-C562DD14B83C}" type="parTrans" cxnId="{1B11C43E-2BBC-4BB5-AD1A-9253CCC880A8}">
      <dgm:prSet/>
      <dgm:spPr/>
      <dgm:t>
        <a:bodyPr/>
        <a:lstStyle/>
        <a:p>
          <a:endParaRPr lang="es-419"/>
        </a:p>
      </dgm:t>
    </dgm:pt>
    <dgm:pt modelId="{FCE74C60-A510-4056-937C-C9A276519A2D}" type="sibTrans" cxnId="{1B11C43E-2BBC-4BB5-AD1A-9253CCC880A8}">
      <dgm:prSet/>
      <dgm:spPr/>
      <dgm:t>
        <a:bodyPr/>
        <a:lstStyle/>
        <a:p>
          <a:endParaRPr lang="es-419"/>
        </a:p>
      </dgm:t>
    </dgm:pt>
    <dgm:pt modelId="{5A320813-BCD0-487F-9A75-0FE3AFAF2437}">
      <dgm:prSet phldrT="[Texto]"/>
      <dgm:spPr/>
      <dgm:t>
        <a:bodyPr/>
        <a:lstStyle/>
        <a:p>
          <a:r>
            <a:rPr lang="es-419"/>
            <a:t>Correos electronicos</a:t>
          </a:r>
        </a:p>
      </dgm:t>
    </dgm:pt>
    <dgm:pt modelId="{804F6EE3-85E9-42B2-B27B-40ECC3B38EC3}" type="parTrans" cxnId="{508ED01D-4E1B-46CC-ADB8-A24D8E364DBD}">
      <dgm:prSet/>
      <dgm:spPr/>
      <dgm:t>
        <a:bodyPr/>
        <a:lstStyle/>
        <a:p>
          <a:endParaRPr lang="es-419"/>
        </a:p>
      </dgm:t>
    </dgm:pt>
    <dgm:pt modelId="{C1827ABE-5A64-4231-BD52-DC7AFD35C677}" type="sibTrans" cxnId="{508ED01D-4E1B-46CC-ADB8-A24D8E364DBD}">
      <dgm:prSet/>
      <dgm:spPr/>
      <dgm:t>
        <a:bodyPr/>
        <a:lstStyle/>
        <a:p>
          <a:endParaRPr lang="es-419"/>
        </a:p>
      </dgm:t>
    </dgm:pt>
    <dgm:pt modelId="{7386E545-A48E-4C88-B841-0E128B0F94F7}">
      <dgm:prSet phldrT="[Texto]"/>
      <dgm:spPr/>
      <dgm:t>
        <a:bodyPr/>
        <a:lstStyle/>
        <a:p>
          <a:r>
            <a:rPr lang="es-419"/>
            <a:t>Facebook</a:t>
          </a:r>
        </a:p>
      </dgm:t>
    </dgm:pt>
    <dgm:pt modelId="{3D80DAB5-765A-4B97-808D-8A3FFE765B8D}" type="parTrans" cxnId="{03201A09-BDDC-4B0C-A55B-7952EA633F6C}">
      <dgm:prSet/>
      <dgm:spPr/>
      <dgm:t>
        <a:bodyPr/>
        <a:lstStyle/>
        <a:p>
          <a:endParaRPr lang="es-419"/>
        </a:p>
      </dgm:t>
    </dgm:pt>
    <dgm:pt modelId="{0E8ED3AC-2390-43FE-8651-B1D8581E3119}" type="sibTrans" cxnId="{03201A09-BDDC-4B0C-A55B-7952EA633F6C}">
      <dgm:prSet/>
      <dgm:spPr/>
      <dgm:t>
        <a:bodyPr/>
        <a:lstStyle/>
        <a:p>
          <a:endParaRPr lang="es-419"/>
        </a:p>
      </dgm:t>
    </dgm:pt>
    <dgm:pt modelId="{484D50CA-AB09-4173-9332-1280AC349A36}">
      <dgm:prSet phldrT="[Texto]"/>
      <dgm:spPr/>
      <dgm:t>
        <a:bodyPr/>
        <a:lstStyle/>
        <a:p>
          <a:r>
            <a:rPr lang="es-419"/>
            <a:t>Twitter</a:t>
          </a:r>
        </a:p>
      </dgm:t>
    </dgm:pt>
    <dgm:pt modelId="{8454D627-49E2-4B39-B0FF-C6AA60240969}" type="parTrans" cxnId="{21396CE2-3724-41F7-A019-2F9F7CF3B2AC}">
      <dgm:prSet/>
      <dgm:spPr/>
      <dgm:t>
        <a:bodyPr/>
        <a:lstStyle/>
        <a:p>
          <a:endParaRPr lang="es-419"/>
        </a:p>
      </dgm:t>
    </dgm:pt>
    <dgm:pt modelId="{AF690E26-2CF4-444F-998D-5D61FD9AAC2F}" type="sibTrans" cxnId="{21396CE2-3724-41F7-A019-2F9F7CF3B2AC}">
      <dgm:prSet/>
      <dgm:spPr/>
      <dgm:t>
        <a:bodyPr/>
        <a:lstStyle/>
        <a:p>
          <a:endParaRPr lang="es-419"/>
        </a:p>
      </dgm:t>
    </dgm:pt>
    <dgm:pt modelId="{67C48E8F-4B07-449F-883B-D7ABDE8D39AF}">
      <dgm:prSet/>
      <dgm:spPr/>
      <dgm:t>
        <a:bodyPr/>
        <a:lstStyle/>
        <a:p>
          <a:r>
            <a:rPr lang="es-419"/>
            <a:t>Tablet</a:t>
          </a:r>
        </a:p>
      </dgm:t>
    </dgm:pt>
    <dgm:pt modelId="{EE07B83D-6D8B-4A2F-BEE7-23895FCF8579}" type="parTrans" cxnId="{CAD79842-4417-4F83-9495-7C247DA880F8}">
      <dgm:prSet/>
      <dgm:spPr/>
      <dgm:t>
        <a:bodyPr/>
        <a:lstStyle/>
        <a:p>
          <a:endParaRPr lang="es-419"/>
        </a:p>
      </dgm:t>
    </dgm:pt>
    <dgm:pt modelId="{C2ACF74A-A69B-4564-91A5-6206B7A86E91}" type="sibTrans" cxnId="{CAD79842-4417-4F83-9495-7C247DA880F8}">
      <dgm:prSet/>
      <dgm:spPr/>
      <dgm:t>
        <a:bodyPr/>
        <a:lstStyle/>
        <a:p>
          <a:endParaRPr lang="es-419"/>
        </a:p>
      </dgm:t>
    </dgm:pt>
    <dgm:pt modelId="{E41AB7A3-4917-4E48-9A47-2A507F290B98}">
      <dgm:prSet/>
      <dgm:spPr/>
      <dgm:t>
        <a:bodyPr/>
        <a:lstStyle/>
        <a:p>
          <a:r>
            <a:rPr lang="es-419"/>
            <a:t>Instagram</a:t>
          </a:r>
        </a:p>
      </dgm:t>
    </dgm:pt>
    <dgm:pt modelId="{F5EBB55D-9362-4E45-BAD9-B887A1A8C67F}" type="parTrans" cxnId="{8B965BEB-ED03-4198-8C80-9604DEDED9A3}">
      <dgm:prSet/>
      <dgm:spPr/>
      <dgm:t>
        <a:bodyPr/>
        <a:lstStyle/>
        <a:p>
          <a:endParaRPr lang="es-419"/>
        </a:p>
      </dgm:t>
    </dgm:pt>
    <dgm:pt modelId="{6B967D68-796E-44F1-8557-71FE663BFB4D}" type="sibTrans" cxnId="{8B965BEB-ED03-4198-8C80-9604DEDED9A3}">
      <dgm:prSet/>
      <dgm:spPr/>
      <dgm:t>
        <a:bodyPr/>
        <a:lstStyle/>
        <a:p>
          <a:endParaRPr lang="es-419"/>
        </a:p>
      </dgm:t>
    </dgm:pt>
    <dgm:pt modelId="{7B6A8B88-F0D2-4F1B-B160-68F7A9215CCF}">
      <dgm:prSet/>
      <dgm:spPr/>
      <dgm:t>
        <a:bodyPr/>
        <a:lstStyle/>
        <a:p>
          <a:r>
            <a:rPr lang="es-419"/>
            <a:t>Medios sociales</a:t>
          </a:r>
        </a:p>
      </dgm:t>
    </dgm:pt>
    <dgm:pt modelId="{17144BD2-6E71-49F4-B150-27DF145A2AFF}" type="parTrans" cxnId="{652F4362-5E3E-43E4-92BA-CB9A71609FAE}">
      <dgm:prSet/>
      <dgm:spPr/>
      <dgm:t>
        <a:bodyPr/>
        <a:lstStyle/>
        <a:p>
          <a:endParaRPr lang="es-419"/>
        </a:p>
      </dgm:t>
    </dgm:pt>
    <dgm:pt modelId="{C4354045-800D-49C1-BA06-D7C2EAC528C8}" type="sibTrans" cxnId="{652F4362-5E3E-43E4-92BA-CB9A71609FAE}">
      <dgm:prSet/>
      <dgm:spPr/>
      <dgm:t>
        <a:bodyPr/>
        <a:lstStyle/>
        <a:p>
          <a:endParaRPr lang="es-419"/>
        </a:p>
      </dgm:t>
    </dgm:pt>
    <dgm:pt modelId="{AF68C583-C412-42D6-8791-858D531626ED}">
      <dgm:prSet/>
      <dgm:spPr/>
      <dgm:t>
        <a:bodyPr/>
        <a:lstStyle/>
        <a:p>
          <a:r>
            <a:rPr lang="es-419"/>
            <a:t>Listas internas</a:t>
          </a:r>
        </a:p>
      </dgm:t>
    </dgm:pt>
    <dgm:pt modelId="{BD1BABE8-9A1C-45F9-B8DA-3B4586178687}" type="parTrans" cxnId="{ED19BF65-DD75-45C4-8F8E-F7002F2282AF}">
      <dgm:prSet/>
      <dgm:spPr/>
      <dgm:t>
        <a:bodyPr/>
        <a:lstStyle/>
        <a:p>
          <a:endParaRPr lang="es-419"/>
        </a:p>
      </dgm:t>
    </dgm:pt>
    <dgm:pt modelId="{2AE925A3-77EF-4DAB-916B-2B495FCB25DD}" type="sibTrans" cxnId="{ED19BF65-DD75-45C4-8F8E-F7002F2282AF}">
      <dgm:prSet/>
      <dgm:spPr/>
      <dgm:t>
        <a:bodyPr/>
        <a:lstStyle/>
        <a:p>
          <a:endParaRPr lang="es-419"/>
        </a:p>
      </dgm:t>
    </dgm:pt>
    <dgm:pt modelId="{8BA644E4-A339-4272-B2A3-9DD97522F906}">
      <dgm:prSet/>
      <dgm:spPr/>
      <dgm:t>
        <a:bodyPr/>
        <a:lstStyle/>
        <a:p>
          <a:r>
            <a:rPr lang="es-419"/>
            <a:t>Listas externas</a:t>
          </a:r>
        </a:p>
      </dgm:t>
    </dgm:pt>
    <dgm:pt modelId="{E6851F0D-BAC3-4C88-8B60-427BC92509F5}" type="parTrans" cxnId="{6FC0D0E7-DC64-49D6-9C73-3590C36C7EF2}">
      <dgm:prSet/>
      <dgm:spPr/>
      <dgm:t>
        <a:bodyPr/>
        <a:lstStyle/>
        <a:p>
          <a:endParaRPr lang="es-419"/>
        </a:p>
      </dgm:t>
    </dgm:pt>
    <dgm:pt modelId="{AD050B87-A33C-40E5-96D8-41B2469AF5FD}" type="sibTrans" cxnId="{6FC0D0E7-DC64-49D6-9C73-3590C36C7EF2}">
      <dgm:prSet/>
      <dgm:spPr/>
      <dgm:t>
        <a:bodyPr/>
        <a:lstStyle/>
        <a:p>
          <a:endParaRPr lang="es-419"/>
        </a:p>
      </dgm:t>
    </dgm:pt>
    <dgm:pt modelId="{DEA4BEE9-2F0A-4299-80B3-422A0BA563E3}" type="pres">
      <dgm:prSet presAssocID="{345A6700-D78E-4AAE-9FC1-BFF4BF25BF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518407-A3D9-4EEF-B4D9-4186DAB94209}" type="pres">
      <dgm:prSet presAssocID="{7D4333AF-CB88-40FD-975E-6FF2D1392CA7}" presName="root" presStyleCnt="0"/>
      <dgm:spPr/>
    </dgm:pt>
    <dgm:pt modelId="{4EB1BA0B-10B4-4EB6-AB75-0ACC2EA52B5A}" type="pres">
      <dgm:prSet presAssocID="{7D4333AF-CB88-40FD-975E-6FF2D1392CA7}" presName="rootComposite" presStyleCnt="0"/>
      <dgm:spPr/>
    </dgm:pt>
    <dgm:pt modelId="{CC011D51-DFA2-4ABE-B520-AF68D0002B7E}" type="pres">
      <dgm:prSet presAssocID="{7D4333AF-CB88-40FD-975E-6FF2D1392CA7}" presName="rootText" presStyleLbl="node1" presStyleIdx="0" presStyleCnt="3"/>
      <dgm:spPr/>
    </dgm:pt>
    <dgm:pt modelId="{91D971CE-05C3-4DCB-9B4C-1FA3EFF5163B}" type="pres">
      <dgm:prSet presAssocID="{7D4333AF-CB88-40FD-975E-6FF2D1392CA7}" presName="rootConnector" presStyleLbl="node1" presStyleIdx="0" presStyleCnt="3"/>
      <dgm:spPr/>
    </dgm:pt>
    <dgm:pt modelId="{12C80B49-A334-4DA5-9796-00F5888CEB48}" type="pres">
      <dgm:prSet presAssocID="{7D4333AF-CB88-40FD-975E-6FF2D1392CA7}" presName="childShape" presStyleCnt="0"/>
      <dgm:spPr/>
    </dgm:pt>
    <dgm:pt modelId="{2E89EB18-D569-4A12-8AA1-903B2CBA5DC0}" type="pres">
      <dgm:prSet presAssocID="{35908ABF-E913-4BEC-817D-3DE8FB93B3DF}" presName="Name13" presStyleLbl="parChTrans1D2" presStyleIdx="0" presStyleCnt="8"/>
      <dgm:spPr/>
    </dgm:pt>
    <dgm:pt modelId="{FA2DAB41-1711-43A0-8D0D-6CEBAEDA1DBE}" type="pres">
      <dgm:prSet presAssocID="{A1C791AE-5934-4BF7-B966-0BB7AA18A18E}" presName="childText" presStyleLbl="bgAcc1" presStyleIdx="0" presStyleCnt="8">
        <dgm:presLayoutVars>
          <dgm:bulletEnabled val="1"/>
        </dgm:presLayoutVars>
      </dgm:prSet>
      <dgm:spPr/>
    </dgm:pt>
    <dgm:pt modelId="{1F22F564-392D-47C8-894F-E512CB793C64}" type="pres">
      <dgm:prSet presAssocID="{C0DD7F16-2DF4-4F0A-AD37-C562DD14B83C}" presName="Name13" presStyleLbl="parChTrans1D2" presStyleIdx="1" presStyleCnt="8"/>
      <dgm:spPr/>
    </dgm:pt>
    <dgm:pt modelId="{6F1A35F4-B152-4831-8556-F4798AA5A69E}" type="pres">
      <dgm:prSet presAssocID="{2D89B89B-20CC-42D1-B030-F2D04B9DDD04}" presName="childText" presStyleLbl="bgAcc1" presStyleIdx="1" presStyleCnt="8">
        <dgm:presLayoutVars>
          <dgm:bulletEnabled val="1"/>
        </dgm:presLayoutVars>
      </dgm:prSet>
      <dgm:spPr/>
    </dgm:pt>
    <dgm:pt modelId="{1B84AAF0-09D3-4E7E-82E9-F5DE9B4BFC62}" type="pres">
      <dgm:prSet presAssocID="{EE07B83D-6D8B-4A2F-BEE7-23895FCF8579}" presName="Name13" presStyleLbl="parChTrans1D2" presStyleIdx="2" presStyleCnt="8"/>
      <dgm:spPr/>
    </dgm:pt>
    <dgm:pt modelId="{811442B2-26B7-4842-BCEB-BC58452D8B9C}" type="pres">
      <dgm:prSet presAssocID="{67C48E8F-4B07-449F-883B-D7ABDE8D39AF}" presName="childText" presStyleLbl="bgAcc1" presStyleIdx="2" presStyleCnt="8">
        <dgm:presLayoutVars>
          <dgm:bulletEnabled val="1"/>
        </dgm:presLayoutVars>
      </dgm:prSet>
      <dgm:spPr/>
    </dgm:pt>
    <dgm:pt modelId="{EEBC754F-39DE-4CE0-987B-A78B10208ACD}" type="pres">
      <dgm:prSet presAssocID="{5A320813-BCD0-487F-9A75-0FE3AFAF2437}" presName="root" presStyleCnt="0"/>
      <dgm:spPr/>
    </dgm:pt>
    <dgm:pt modelId="{842F76AD-A0DD-4748-8C73-C552C5C0BAE6}" type="pres">
      <dgm:prSet presAssocID="{5A320813-BCD0-487F-9A75-0FE3AFAF2437}" presName="rootComposite" presStyleCnt="0"/>
      <dgm:spPr/>
    </dgm:pt>
    <dgm:pt modelId="{24A601B2-E8D0-47A2-8780-7C6A164C88CE}" type="pres">
      <dgm:prSet presAssocID="{5A320813-BCD0-487F-9A75-0FE3AFAF2437}" presName="rootText" presStyleLbl="node1" presStyleIdx="1" presStyleCnt="3"/>
      <dgm:spPr/>
    </dgm:pt>
    <dgm:pt modelId="{844118B2-1249-4FCB-BAF3-D57B0E66FB5B}" type="pres">
      <dgm:prSet presAssocID="{5A320813-BCD0-487F-9A75-0FE3AFAF2437}" presName="rootConnector" presStyleLbl="node1" presStyleIdx="1" presStyleCnt="3"/>
      <dgm:spPr/>
    </dgm:pt>
    <dgm:pt modelId="{88E614CF-987A-4066-B875-E312ECD908FF}" type="pres">
      <dgm:prSet presAssocID="{5A320813-BCD0-487F-9A75-0FE3AFAF2437}" presName="childShape" presStyleCnt="0"/>
      <dgm:spPr/>
    </dgm:pt>
    <dgm:pt modelId="{EDC1AD5F-1103-4FD9-90AC-6B4A91451E3C}" type="pres">
      <dgm:prSet presAssocID="{BD1BABE8-9A1C-45F9-B8DA-3B4586178687}" presName="Name13" presStyleLbl="parChTrans1D2" presStyleIdx="3" presStyleCnt="8"/>
      <dgm:spPr/>
    </dgm:pt>
    <dgm:pt modelId="{F309E5A5-2542-4458-AC5C-56FA2E753AE9}" type="pres">
      <dgm:prSet presAssocID="{AF68C583-C412-42D6-8791-858D531626ED}" presName="childText" presStyleLbl="bgAcc1" presStyleIdx="3" presStyleCnt="8">
        <dgm:presLayoutVars>
          <dgm:bulletEnabled val="1"/>
        </dgm:presLayoutVars>
      </dgm:prSet>
      <dgm:spPr/>
    </dgm:pt>
    <dgm:pt modelId="{0126F463-F0E0-4425-A277-41FF18A1D316}" type="pres">
      <dgm:prSet presAssocID="{E6851F0D-BAC3-4C88-8B60-427BC92509F5}" presName="Name13" presStyleLbl="parChTrans1D2" presStyleIdx="4" presStyleCnt="8"/>
      <dgm:spPr/>
    </dgm:pt>
    <dgm:pt modelId="{0396BE76-F242-48ED-BD9B-2638AD52C978}" type="pres">
      <dgm:prSet presAssocID="{8BA644E4-A339-4272-B2A3-9DD97522F906}" presName="childText" presStyleLbl="bgAcc1" presStyleIdx="4" presStyleCnt="8">
        <dgm:presLayoutVars>
          <dgm:bulletEnabled val="1"/>
        </dgm:presLayoutVars>
      </dgm:prSet>
      <dgm:spPr/>
    </dgm:pt>
    <dgm:pt modelId="{58A741ED-A157-4684-8B65-7B3B1A4F321F}" type="pres">
      <dgm:prSet presAssocID="{7B6A8B88-F0D2-4F1B-B160-68F7A9215CCF}" presName="root" presStyleCnt="0"/>
      <dgm:spPr/>
    </dgm:pt>
    <dgm:pt modelId="{6AE6BC2E-04C4-4AB9-BF5C-2C42E855362B}" type="pres">
      <dgm:prSet presAssocID="{7B6A8B88-F0D2-4F1B-B160-68F7A9215CCF}" presName="rootComposite" presStyleCnt="0"/>
      <dgm:spPr/>
    </dgm:pt>
    <dgm:pt modelId="{24419062-2824-45B7-AEF7-7F0AE59E58D8}" type="pres">
      <dgm:prSet presAssocID="{7B6A8B88-F0D2-4F1B-B160-68F7A9215CCF}" presName="rootText" presStyleLbl="node1" presStyleIdx="2" presStyleCnt="3"/>
      <dgm:spPr/>
    </dgm:pt>
    <dgm:pt modelId="{DA351B84-6C76-4D33-8816-34D1A9B83B30}" type="pres">
      <dgm:prSet presAssocID="{7B6A8B88-F0D2-4F1B-B160-68F7A9215CCF}" presName="rootConnector" presStyleLbl="node1" presStyleIdx="2" presStyleCnt="3"/>
      <dgm:spPr/>
    </dgm:pt>
    <dgm:pt modelId="{193372A6-AE92-4C0B-905E-6732ADD210BF}" type="pres">
      <dgm:prSet presAssocID="{7B6A8B88-F0D2-4F1B-B160-68F7A9215CCF}" presName="childShape" presStyleCnt="0"/>
      <dgm:spPr/>
    </dgm:pt>
    <dgm:pt modelId="{9ED554F4-39C7-462E-92FE-B5E3A5794EF2}" type="pres">
      <dgm:prSet presAssocID="{3D80DAB5-765A-4B97-808D-8A3FFE765B8D}" presName="Name13" presStyleLbl="parChTrans1D2" presStyleIdx="5" presStyleCnt="8"/>
      <dgm:spPr/>
    </dgm:pt>
    <dgm:pt modelId="{7C8C43BB-C653-48A0-840D-0DC2F039D0B3}" type="pres">
      <dgm:prSet presAssocID="{7386E545-A48E-4C88-B841-0E128B0F94F7}" presName="childText" presStyleLbl="bgAcc1" presStyleIdx="5" presStyleCnt="8">
        <dgm:presLayoutVars>
          <dgm:bulletEnabled val="1"/>
        </dgm:presLayoutVars>
      </dgm:prSet>
      <dgm:spPr/>
    </dgm:pt>
    <dgm:pt modelId="{776A7ABC-97A3-497C-8ED8-FA853BF89560}" type="pres">
      <dgm:prSet presAssocID="{8454D627-49E2-4B39-B0FF-C6AA60240969}" presName="Name13" presStyleLbl="parChTrans1D2" presStyleIdx="6" presStyleCnt="8"/>
      <dgm:spPr/>
    </dgm:pt>
    <dgm:pt modelId="{DEF4A8A9-AB05-4413-AF79-A60757261B25}" type="pres">
      <dgm:prSet presAssocID="{484D50CA-AB09-4173-9332-1280AC349A36}" presName="childText" presStyleLbl="bgAcc1" presStyleIdx="6" presStyleCnt="8">
        <dgm:presLayoutVars>
          <dgm:bulletEnabled val="1"/>
        </dgm:presLayoutVars>
      </dgm:prSet>
      <dgm:spPr/>
    </dgm:pt>
    <dgm:pt modelId="{CFAEFDB0-6294-496B-AC71-66D95715E554}" type="pres">
      <dgm:prSet presAssocID="{F5EBB55D-9362-4E45-BAD9-B887A1A8C67F}" presName="Name13" presStyleLbl="parChTrans1D2" presStyleIdx="7" presStyleCnt="8"/>
      <dgm:spPr/>
    </dgm:pt>
    <dgm:pt modelId="{1D38586D-1CD0-40D1-9736-7B5C6B53280C}" type="pres">
      <dgm:prSet presAssocID="{E41AB7A3-4917-4E48-9A47-2A507F290B98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03201A09-BDDC-4B0C-A55B-7952EA633F6C}" srcId="{7B6A8B88-F0D2-4F1B-B160-68F7A9215CCF}" destId="{7386E545-A48E-4C88-B841-0E128B0F94F7}" srcOrd="0" destOrd="0" parTransId="{3D80DAB5-765A-4B97-808D-8A3FFE765B8D}" sibTransId="{0E8ED3AC-2390-43FE-8651-B1D8581E3119}"/>
    <dgm:cxn modelId="{CE45460D-B66C-4658-BD32-3BA9B81D2559}" type="presOf" srcId="{E6851F0D-BAC3-4C88-8B60-427BC92509F5}" destId="{0126F463-F0E0-4425-A277-41FF18A1D316}" srcOrd="0" destOrd="0" presId="urn:microsoft.com/office/officeart/2005/8/layout/hierarchy3"/>
    <dgm:cxn modelId="{772DB819-E268-4DC3-9965-9592DF502AAE}" type="presOf" srcId="{7386E545-A48E-4C88-B841-0E128B0F94F7}" destId="{7C8C43BB-C653-48A0-840D-0DC2F039D0B3}" srcOrd="0" destOrd="0" presId="urn:microsoft.com/office/officeart/2005/8/layout/hierarchy3"/>
    <dgm:cxn modelId="{508ED01D-4E1B-46CC-ADB8-A24D8E364DBD}" srcId="{345A6700-D78E-4AAE-9FC1-BFF4BF25BFB7}" destId="{5A320813-BCD0-487F-9A75-0FE3AFAF2437}" srcOrd="1" destOrd="0" parTransId="{804F6EE3-85E9-42B2-B27B-40ECC3B38EC3}" sibTransId="{C1827ABE-5A64-4231-BD52-DC7AFD35C677}"/>
    <dgm:cxn modelId="{B817C920-CBA6-4C10-B8B6-44019B039909}" type="presOf" srcId="{345A6700-D78E-4AAE-9FC1-BFF4BF25BFB7}" destId="{DEA4BEE9-2F0A-4299-80B3-422A0BA563E3}" srcOrd="0" destOrd="0" presId="urn:microsoft.com/office/officeart/2005/8/layout/hierarchy3"/>
    <dgm:cxn modelId="{1716A333-F756-4382-B933-8A8065C2A33C}" type="presOf" srcId="{5A320813-BCD0-487F-9A75-0FE3AFAF2437}" destId="{844118B2-1249-4FCB-BAF3-D57B0E66FB5B}" srcOrd="1" destOrd="0" presId="urn:microsoft.com/office/officeart/2005/8/layout/hierarchy3"/>
    <dgm:cxn modelId="{0A830A3D-4C92-44F7-8109-D98939020FB2}" type="presOf" srcId="{7B6A8B88-F0D2-4F1B-B160-68F7A9215CCF}" destId="{24419062-2824-45B7-AEF7-7F0AE59E58D8}" srcOrd="0" destOrd="0" presId="urn:microsoft.com/office/officeart/2005/8/layout/hierarchy3"/>
    <dgm:cxn modelId="{1B11C43E-2BBC-4BB5-AD1A-9253CCC880A8}" srcId="{7D4333AF-CB88-40FD-975E-6FF2D1392CA7}" destId="{2D89B89B-20CC-42D1-B030-F2D04B9DDD04}" srcOrd="1" destOrd="0" parTransId="{C0DD7F16-2DF4-4F0A-AD37-C562DD14B83C}" sibTransId="{FCE74C60-A510-4056-937C-C9A276519A2D}"/>
    <dgm:cxn modelId="{ECBCBF40-3F1D-47F7-9CCE-24EACE1C6CA0}" type="presOf" srcId="{484D50CA-AB09-4173-9332-1280AC349A36}" destId="{DEF4A8A9-AB05-4413-AF79-A60757261B25}" srcOrd="0" destOrd="0" presId="urn:microsoft.com/office/officeart/2005/8/layout/hierarchy3"/>
    <dgm:cxn modelId="{54F3B65F-F37E-4638-8BF5-ABD91AA5D563}" type="presOf" srcId="{8BA644E4-A339-4272-B2A3-9DD97522F906}" destId="{0396BE76-F242-48ED-BD9B-2638AD52C978}" srcOrd="0" destOrd="0" presId="urn:microsoft.com/office/officeart/2005/8/layout/hierarchy3"/>
    <dgm:cxn modelId="{652F4362-5E3E-43E4-92BA-CB9A71609FAE}" srcId="{345A6700-D78E-4AAE-9FC1-BFF4BF25BFB7}" destId="{7B6A8B88-F0D2-4F1B-B160-68F7A9215CCF}" srcOrd="2" destOrd="0" parTransId="{17144BD2-6E71-49F4-B150-27DF145A2AFF}" sibTransId="{C4354045-800D-49C1-BA06-D7C2EAC528C8}"/>
    <dgm:cxn modelId="{CAD79842-4417-4F83-9495-7C247DA880F8}" srcId="{7D4333AF-CB88-40FD-975E-6FF2D1392CA7}" destId="{67C48E8F-4B07-449F-883B-D7ABDE8D39AF}" srcOrd="2" destOrd="0" parTransId="{EE07B83D-6D8B-4A2F-BEE7-23895FCF8579}" sibTransId="{C2ACF74A-A69B-4564-91A5-6206B7A86E91}"/>
    <dgm:cxn modelId="{9ED16943-512E-42C5-AB84-DA89365B08A8}" type="presOf" srcId="{7D4333AF-CB88-40FD-975E-6FF2D1392CA7}" destId="{91D971CE-05C3-4DCB-9B4C-1FA3EFF5163B}" srcOrd="1" destOrd="0" presId="urn:microsoft.com/office/officeart/2005/8/layout/hierarchy3"/>
    <dgm:cxn modelId="{ED19BF65-DD75-45C4-8F8E-F7002F2282AF}" srcId="{5A320813-BCD0-487F-9A75-0FE3AFAF2437}" destId="{AF68C583-C412-42D6-8791-858D531626ED}" srcOrd="0" destOrd="0" parTransId="{BD1BABE8-9A1C-45F9-B8DA-3B4586178687}" sibTransId="{2AE925A3-77EF-4DAB-916B-2B495FCB25DD}"/>
    <dgm:cxn modelId="{560E1147-0076-4FEA-A540-2E9A0A4ED861}" srcId="{7D4333AF-CB88-40FD-975E-6FF2D1392CA7}" destId="{A1C791AE-5934-4BF7-B966-0BB7AA18A18E}" srcOrd="0" destOrd="0" parTransId="{35908ABF-E913-4BEC-817D-3DE8FB93B3DF}" sibTransId="{CA64E0E6-DC97-405D-B66A-1E226ADABDCB}"/>
    <dgm:cxn modelId="{E9311171-F8F0-4EB2-8E05-CCFEED1D8453}" type="presOf" srcId="{35908ABF-E913-4BEC-817D-3DE8FB93B3DF}" destId="{2E89EB18-D569-4A12-8AA1-903B2CBA5DC0}" srcOrd="0" destOrd="0" presId="urn:microsoft.com/office/officeart/2005/8/layout/hierarchy3"/>
    <dgm:cxn modelId="{29306356-C84E-41AE-A677-ACACA60D0C33}" type="presOf" srcId="{3D80DAB5-765A-4B97-808D-8A3FFE765B8D}" destId="{9ED554F4-39C7-462E-92FE-B5E3A5794EF2}" srcOrd="0" destOrd="0" presId="urn:microsoft.com/office/officeart/2005/8/layout/hierarchy3"/>
    <dgm:cxn modelId="{A0255156-4637-44B1-AE90-49A615890874}" type="presOf" srcId="{8454D627-49E2-4B39-B0FF-C6AA60240969}" destId="{776A7ABC-97A3-497C-8ED8-FA853BF89560}" srcOrd="0" destOrd="0" presId="urn:microsoft.com/office/officeart/2005/8/layout/hierarchy3"/>
    <dgm:cxn modelId="{F3281479-2AC6-4461-AB32-CDFDF719C28E}" type="presOf" srcId="{AF68C583-C412-42D6-8791-858D531626ED}" destId="{F309E5A5-2542-4458-AC5C-56FA2E753AE9}" srcOrd="0" destOrd="0" presId="urn:microsoft.com/office/officeart/2005/8/layout/hierarchy3"/>
    <dgm:cxn modelId="{F7FDC39E-46AB-4041-BE2B-F55EB53BB228}" type="presOf" srcId="{BD1BABE8-9A1C-45F9-B8DA-3B4586178687}" destId="{EDC1AD5F-1103-4FD9-90AC-6B4A91451E3C}" srcOrd="0" destOrd="0" presId="urn:microsoft.com/office/officeart/2005/8/layout/hierarchy3"/>
    <dgm:cxn modelId="{E82C2AA0-2537-4C82-A694-51BC021E4BCE}" srcId="{345A6700-D78E-4AAE-9FC1-BFF4BF25BFB7}" destId="{7D4333AF-CB88-40FD-975E-6FF2D1392CA7}" srcOrd="0" destOrd="0" parTransId="{5BAB3028-B6E3-48C6-97CA-0E49BBD99DD1}" sibTransId="{D5BD7FDA-62AD-4B66-AEA4-0D23FB487156}"/>
    <dgm:cxn modelId="{149F6CA6-0CC5-4F6A-8D46-9B12CEB3A19E}" type="presOf" srcId="{67C48E8F-4B07-449F-883B-D7ABDE8D39AF}" destId="{811442B2-26B7-4842-BCEB-BC58452D8B9C}" srcOrd="0" destOrd="0" presId="urn:microsoft.com/office/officeart/2005/8/layout/hierarchy3"/>
    <dgm:cxn modelId="{B61987A8-F00D-4ED7-BFFB-43873A1E1A85}" type="presOf" srcId="{2D89B89B-20CC-42D1-B030-F2D04B9DDD04}" destId="{6F1A35F4-B152-4831-8556-F4798AA5A69E}" srcOrd="0" destOrd="0" presId="urn:microsoft.com/office/officeart/2005/8/layout/hierarchy3"/>
    <dgm:cxn modelId="{6F5926A9-8940-4F17-A1BD-6A91248B256C}" type="presOf" srcId="{EE07B83D-6D8B-4A2F-BEE7-23895FCF8579}" destId="{1B84AAF0-09D3-4E7E-82E9-F5DE9B4BFC62}" srcOrd="0" destOrd="0" presId="urn:microsoft.com/office/officeart/2005/8/layout/hierarchy3"/>
    <dgm:cxn modelId="{590686B3-9C93-4FC2-AFA8-31A8EAA502E8}" type="presOf" srcId="{7D4333AF-CB88-40FD-975E-6FF2D1392CA7}" destId="{CC011D51-DFA2-4ABE-B520-AF68D0002B7E}" srcOrd="0" destOrd="0" presId="urn:microsoft.com/office/officeart/2005/8/layout/hierarchy3"/>
    <dgm:cxn modelId="{95742ABB-675F-4E97-8F94-74204C1D3845}" type="presOf" srcId="{7B6A8B88-F0D2-4F1B-B160-68F7A9215CCF}" destId="{DA351B84-6C76-4D33-8816-34D1A9B83B30}" srcOrd="1" destOrd="0" presId="urn:microsoft.com/office/officeart/2005/8/layout/hierarchy3"/>
    <dgm:cxn modelId="{62B01EC9-04B7-4C6E-9D47-D9B5B64055B6}" type="presOf" srcId="{F5EBB55D-9362-4E45-BAD9-B887A1A8C67F}" destId="{CFAEFDB0-6294-496B-AC71-66D95715E554}" srcOrd="0" destOrd="0" presId="urn:microsoft.com/office/officeart/2005/8/layout/hierarchy3"/>
    <dgm:cxn modelId="{2A4B22C9-DAAB-4187-AA51-FB530ADF25F7}" type="presOf" srcId="{5A320813-BCD0-487F-9A75-0FE3AFAF2437}" destId="{24A601B2-E8D0-47A2-8780-7C6A164C88CE}" srcOrd="0" destOrd="0" presId="urn:microsoft.com/office/officeart/2005/8/layout/hierarchy3"/>
    <dgm:cxn modelId="{817664D1-8902-48D7-802F-835563729D1C}" type="presOf" srcId="{C0DD7F16-2DF4-4F0A-AD37-C562DD14B83C}" destId="{1F22F564-392D-47C8-894F-E512CB793C64}" srcOrd="0" destOrd="0" presId="urn:microsoft.com/office/officeart/2005/8/layout/hierarchy3"/>
    <dgm:cxn modelId="{CC3F6FD6-B28C-45AC-84CC-4827E262944A}" type="presOf" srcId="{E41AB7A3-4917-4E48-9A47-2A507F290B98}" destId="{1D38586D-1CD0-40D1-9736-7B5C6B53280C}" srcOrd="0" destOrd="0" presId="urn:microsoft.com/office/officeart/2005/8/layout/hierarchy3"/>
    <dgm:cxn modelId="{21396CE2-3724-41F7-A019-2F9F7CF3B2AC}" srcId="{7B6A8B88-F0D2-4F1B-B160-68F7A9215CCF}" destId="{484D50CA-AB09-4173-9332-1280AC349A36}" srcOrd="1" destOrd="0" parTransId="{8454D627-49E2-4B39-B0FF-C6AA60240969}" sibTransId="{AF690E26-2CF4-444F-998D-5D61FD9AAC2F}"/>
    <dgm:cxn modelId="{6FC0D0E7-DC64-49D6-9C73-3590C36C7EF2}" srcId="{5A320813-BCD0-487F-9A75-0FE3AFAF2437}" destId="{8BA644E4-A339-4272-B2A3-9DD97522F906}" srcOrd="1" destOrd="0" parTransId="{E6851F0D-BAC3-4C88-8B60-427BC92509F5}" sibTransId="{AD050B87-A33C-40E5-96D8-41B2469AF5FD}"/>
    <dgm:cxn modelId="{8B965BEB-ED03-4198-8C80-9604DEDED9A3}" srcId="{7B6A8B88-F0D2-4F1B-B160-68F7A9215CCF}" destId="{E41AB7A3-4917-4E48-9A47-2A507F290B98}" srcOrd="2" destOrd="0" parTransId="{F5EBB55D-9362-4E45-BAD9-B887A1A8C67F}" sibTransId="{6B967D68-796E-44F1-8557-71FE663BFB4D}"/>
    <dgm:cxn modelId="{FDB4B4FC-EC25-43BC-9713-B20276241739}" type="presOf" srcId="{A1C791AE-5934-4BF7-B966-0BB7AA18A18E}" destId="{FA2DAB41-1711-43A0-8D0D-6CEBAEDA1DBE}" srcOrd="0" destOrd="0" presId="urn:microsoft.com/office/officeart/2005/8/layout/hierarchy3"/>
    <dgm:cxn modelId="{0061553C-89C2-4CB0-B47C-D0A5DCFB40B7}" type="presParOf" srcId="{DEA4BEE9-2F0A-4299-80B3-422A0BA563E3}" destId="{E5518407-A3D9-4EEF-B4D9-4186DAB94209}" srcOrd="0" destOrd="0" presId="urn:microsoft.com/office/officeart/2005/8/layout/hierarchy3"/>
    <dgm:cxn modelId="{D01C9188-2DB8-494B-9FA4-82F1C3018582}" type="presParOf" srcId="{E5518407-A3D9-4EEF-B4D9-4186DAB94209}" destId="{4EB1BA0B-10B4-4EB6-AB75-0ACC2EA52B5A}" srcOrd="0" destOrd="0" presId="urn:microsoft.com/office/officeart/2005/8/layout/hierarchy3"/>
    <dgm:cxn modelId="{28BCC03B-93D9-413C-99DF-CF92CFE3EDDB}" type="presParOf" srcId="{4EB1BA0B-10B4-4EB6-AB75-0ACC2EA52B5A}" destId="{CC011D51-DFA2-4ABE-B520-AF68D0002B7E}" srcOrd="0" destOrd="0" presId="urn:microsoft.com/office/officeart/2005/8/layout/hierarchy3"/>
    <dgm:cxn modelId="{883D9184-2E6A-42B2-994E-10B9843DA39C}" type="presParOf" srcId="{4EB1BA0B-10B4-4EB6-AB75-0ACC2EA52B5A}" destId="{91D971CE-05C3-4DCB-9B4C-1FA3EFF5163B}" srcOrd="1" destOrd="0" presId="urn:microsoft.com/office/officeart/2005/8/layout/hierarchy3"/>
    <dgm:cxn modelId="{98E1C932-55A2-4919-ABD9-28B744C83339}" type="presParOf" srcId="{E5518407-A3D9-4EEF-B4D9-4186DAB94209}" destId="{12C80B49-A334-4DA5-9796-00F5888CEB48}" srcOrd="1" destOrd="0" presId="urn:microsoft.com/office/officeart/2005/8/layout/hierarchy3"/>
    <dgm:cxn modelId="{E1904DC5-6BBF-4942-B886-7636BE7B5F79}" type="presParOf" srcId="{12C80B49-A334-4DA5-9796-00F5888CEB48}" destId="{2E89EB18-D569-4A12-8AA1-903B2CBA5DC0}" srcOrd="0" destOrd="0" presId="urn:microsoft.com/office/officeart/2005/8/layout/hierarchy3"/>
    <dgm:cxn modelId="{333F91E0-17FF-4D7B-BCD2-2E4A00D44EAC}" type="presParOf" srcId="{12C80B49-A334-4DA5-9796-00F5888CEB48}" destId="{FA2DAB41-1711-43A0-8D0D-6CEBAEDA1DBE}" srcOrd="1" destOrd="0" presId="urn:microsoft.com/office/officeart/2005/8/layout/hierarchy3"/>
    <dgm:cxn modelId="{97867996-5158-440A-B20B-23B0B4AB4D1D}" type="presParOf" srcId="{12C80B49-A334-4DA5-9796-00F5888CEB48}" destId="{1F22F564-392D-47C8-894F-E512CB793C64}" srcOrd="2" destOrd="0" presId="urn:microsoft.com/office/officeart/2005/8/layout/hierarchy3"/>
    <dgm:cxn modelId="{7D90D89F-8674-4366-A5CA-475EA2BCD13D}" type="presParOf" srcId="{12C80B49-A334-4DA5-9796-00F5888CEB48}" destId="{6F1A35F4-B152-4831-8556-F4798AA5A69E}" srcOrd="3" destOrd="0" presId="urn:microsoft.com/office/officeart/2005/8/layout/hierarchy3"/>
    <dgm:cxn modelId="{18E29E6B-9942-49E1-A712-B2B56ECDAD42}" type="presParOf" srcId="{12C80B49-A334-4DA5-9796-00F5888CEB48}" destId="{1B84AAF0-09D3-4E7E-82E9-F5DE9B4BFC62}" srcOrd="4" destOrd="0" presId="urn:microsoft.com/office/officeart/2005/8/layout/hierarchy3"/>
    <dgm:cxn modelId="{EC09FDA6-8A0A-4309-B34A-CC9EF34BE84F}" type="presParOf" srcId="{12C80B49-A334-4DA5-9796-00F5888CEB48}" destId="{811442B2-26B7-4842-BCEB-BC58452D8B9C}" srcOrd="5" destOrd="0" presId="urn:microsoft.com/office/officeart/2005/8/layout/hierarchy3"/>
    <dgm:cxn modelId="{FAEDA65B-37D1-4427-9E37-D76196A4CBD4}" type="presParOf" srcId="{DEA4BEE9-2F0A-4299-80B3-422A0BA563E3}" destId="{EEBC754F-39DE-4CE0-987B-A78B10208ACD}" srcOrd="1" destOrd="0" presId="urn:microsoft.com/office/officeart/2005/8/layout/hierarchy3"/>
    <dgm:cxn modelId="{CD630552-7CB3-483E-9F5C-B04F39F01DF5}" type="presParOf" srcId="{EEBC754F-39DE-4CE0-987B-A78B10208ACD}" destId="{842F76AD-A0DD-4748-8C73-C552C5C0BAE6}" srcOrd="0" destOrd="0" presId="urn:microsoft.com/office/officeart/2005/8/layout/hierarchy3"/>
    <dgm:cxn modelId="{BF7070F2-FC44-4837-B31E-0BAB79174073}" type="presParOf" srcId="{842F76AD-A0DD-4748-8C73-C552C5C0BAE6}" destId="{24A601B2-E8D0-47A2-8780-7C6A164C88CE}" srcOrd="0" destOrd="0" presId="urn:microsoft.com/office/officeart/2005/8/layout/hierarchy3"/>
    <dgm:cxn modelId="{13F4B00D-20F0-4175-BD70-2768415A8A41}" type="presParOf" srcId="{842F76AD-A0DD-4748-8C73-C552C5C0BAE6}" destId="{844118B2-1249-4FCB-BAF3-D57B0E66FB5B}" srcOrd="1" destOrd="0" presId="urn:microsoft.com/office/officeart/2005/8/layout/hierarchy3"/>
    <dgm:cxn modelId="{8545432D-BEA0-4087-8A87-6B62CA3A0644}" type="presParOf" srcId="{EEBC754F-39DE-4CE0-987B-A78B10208ACD}" destId="{88E614CF-987A-4066-B875-E312ECD908FF}" srcOrd="1" destOrd="0" presId="urn:microsoft.com/office/officeart/2005/8/layout/hierarchy3"/>
    <dgm:cxn modelId="{28E5A524-5459-4BC9-9B74-428E91491011}" type="presParOf" srcId="{88E614CF-987A-4066-B875-E312ECD908FF}" destId="{EDC1AD5F-1103-4FD9-90AC-6B4A91451E3C}" srcOrd="0" destOrd="0" presId="urn:microsoft.com/office/officeart/2005/8/layout/hierarchy3"/>
    <dgm:cxn modelId="{2FC7A136-F9AB-4895-974C-0245F3A6199E}" type="presParOf" srcId="{88E614CF-987A-4066-B875-E312ECD908FF}" destId="{F309E5A5-2542-4458-AC5C-56FA2E753AE9}" srcOrd="1" destOrd="0" presId="urn:microsoft.com/office/officeart/2005/8/layout/hierarchy3"/>
    <dgm:cxn modelId="{BDE0748E-F6A0-45AD-B2D3-DEDB0716D314}" type="presParOf" srcId="{88E614CF-987A-4066-B875-E312ECD908FF}" destId="{0126F463-F0E0-4425-A277-41FF18A1D316}" srcOrd="2" destOrd="0" presId="urn:microsoft.com/office/officeart/2005/8/layout/hierarchy3"/>
    <dgm:cxn modelId="{E52026A7-8F46-402F-970E-683FC1BB43E5}" type="presParOf" srcId="{88E614CF-987A-4066-B875-E312ECD908FF}" destId="{0396BE76-F242-48ED-BD9B-2638AD52C978}" srcOrd="3" destOrd="0" presId="urn:microsoft.com/office/officeart/2005/8/layout/hierarchy3"/>
    <dgm:cxn modelId="{0BE7BEA6-AA80-4BE3-9B8F-0A085A891075}" type="presParOf" srcId="{DEA4BEE9-2F0A-4299-80B3-422A0BA563E3}" destId="{58A741ED-A157-4684-8B65-7B3B1A4F321F}" srcOrd="2" destOrd="0" presId="urn:microsoft.com/office/officeart/2005/8/layout/hierarchy3"/>
    <dgm:cxn modelId="{48A382BC-AFD4-4766-923E-3CDA9E299071}" type="presParOf" srcId="{58A741ED-A157-4684-8B65-7B3B1A4F321F}" destId="{6AE6BC2E-04C4-4AB9-BF5C-2C42E855362B}" srcOrd="0" destOrd="0" presId="urn:microsoft.com/office/officeart/2005/8/layout/hierarchy3"/>
    <dgm:cxn modelId="{655C1112-1269-47E0-9F0E-FBE07F0FECF8}" type="presParOf" srcId="{6AE6BC2E-04C4-4AB9-BF5C-2C42E855362B}" destId="{24419062-2824-45B7-AEF7-7F0AE59E58D8}" srcOrd="0" destOrd="0" presId="urn:microsoft.com/office/officeart/2005/8/layout/hierarchy3"/>
    <dgm:cxn modelId="{6C27796B-7E7E-4186-AF66-2733787610B2}" type="presParOf" srcId="{6AE6BC2E-04C4-4AB9-BF5C-2C42E855362B}" destId="{DA351B84-6C76-4D33-8816-34D1A9B83B30}" srcOrd="1" destOrd="0" presId="urn:microsoft.com/office/officeart/2005/8/layout/hierarchy3"/>
    <dgm:cxn modelId="{859DA71A-CBDB-4976-8A22-1E6E3D4D55C6}" type="presParOf" srcId="{58A741ED-A157-4684-8B65-7B3B1A4F321F}" destId="{193372A6-AE92-4C0B-905E-6732ADD210BF}" srcOrd="1" destOrd="0" presId="urn:microsoft.com/office/officeart/2005/8/layout/hierarchy3"/>
    <dgm:cxn modelId="{3552E8DA-425A-4D58-92D3-ABFBAD5F5449}" type="presParOf" srcId="{193372A6-AE92-4C0B-905E-6732ADD210BF}" destId="{9ED554F4-39C7-462E-92FE-B5E3A5794EF2}" srcOrd="0" destOrd="0" presId="urn:microsoft.com/office/officeart/2005/8/layout/hierarchy3"/>
    <dgm:cxn modelId="{052FD857-43E5-4D68-8A69-CCB50ADCE24C}" type="presParOf" srcId="{193372A6-AE92-4C0B-905E-6732ADD210BF}" destId="{7C8C43BB-C653-48A0-840D-0DC2F039D0B3}" srcOrd="1" destOrd="0" presId="urn:microsoft.com/office/officeart/2005/8/layout/hierarchy3"/>
    <dgm:cxn modelId="{E7E9C19D-C456-4573-8A9C-C3CA1DE50F58}" type="presParOf" srcId="{193372A6-AE92-4C0B-905E-6732ADD210BF}" destId="{776A7ABC-97A3-497C-8ED8-FA853BF89560}" srcOrd="2" destOrd="0" presId="urn:microsoft.com/office/officeart/2005/8/layout/hierarchy3"/>
    <dgm:cxn modelId="{38963DDB-DB18-41CD-A228-A6F51CCD74E6}" type="presParOf" srcId="{193372A6-AE92-4C0B-905E-6732ADD210BF}" destId="{DEF4A8A9-AB05-4413-AF79-A60757261B25}" srcOrd="3" destOrd="0" presId="urn:microsoft.com/office/officeart/2005/8/layout/hierarchy3"/>
    <dgm:cxn modelId="{356850C7-8DC6-496A-8325-37B32793E71F}" type="presParOf" srcId="{193372A6-AE92-4C0B-905E-6732ADD210BF}" destId="{CFAEFDB0-6294-496B-AC71-66D95715E554}" srcOrd="4" destOrd="0" presId="urn:microsoft.com/office/officeart/2005/8/layout/hierarchy3"/>
    <dgm:cxn modelId="{2136ED44-E6A2-41DB-917E-C1CC4800B5F5}" type="presParOf" srcId="{193372A6-AE92-4C0B-905E-6732ADD210BF}" destId="{1D38586D-1CD0-40D1-9736-7B5C6B53280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5D255-2E64-4C53-8575-6D37D2F13F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A3EF7988-3412-4E07-AEB6-D636546814BF}">
      <dgm:prSet phldrT="[Texto]"/>
      <dgm:spPr/>
      <dgm:t>
        <a:bodyPr/>
        <a:lstStyle/>
        <a:p>
          <a:r>
            <a:rPr lang="es-419"/>
            <a:t>Sitios web</a:t>
          </a:r>
        </a:p>
      </dgm:t>
    </dgm:pt>
    <dgm:pt modelId="{A4F39FA6-3780-4BB8-B494-550D18A0B365}" type="parTrans" cxnId="{7C37B9F3-A258-4D25-B9A3-8C7C102722F0}">
      <dgm:prSet/>
      <dgm:spPr/>
      <dgm:t>
        <a:bodyPr/>
        <a:lstStyle/>
        <a:p>
          <a:endParaRPr lang="es-419"/>
        </a:p>
      </dgm:t>
    </dgm:pt>
    <dgm:pt modelId="{2D5BA13D-9C46-4483-90D8-4605F27E29C1}" type="sibTrans" cxnId="{7C37B9F3-A258-4D25-B9A3-8C7C102722F0}">
      <dgm:prSet/>
      <dgm:spPr/>
      <dgm:t>
        <a:bodyPr/>
        <a:lstStyle/>
        <a:p>
          <a:endParaRPr lang="es-419"/>
        </a:p>
      </dgm:t>
    </dgm:pt>
    <dgm:pt modelId="{034D7235-2E6A-4DA6-8EAC-16CB8A7B5120}">
      <dgm:prSet phldrT="[Texto]"/>
      <dgm:spPr/>
      <dgm:t>
        <a:bodyPr/>
        <a:lstStyle/>
        <a:p>
          <a:r>
            <a:rPr lang="es-419"/>
            <a:t>Busqueda</a:t>
          </a:r>
        </a:p>
      </dgm:t>
    </dgm:pt>
    <dgm:pt modelId="{40F58259-0C14-45EB-A531-A7B018186DE1}" type="parTrans" cxnId="{67A0620B-61EE-477B-920B-677757346192}">
      <dgm:prSet/>
      <dgm:spPr/>
      <dgm:t>
        <a:bodyPr/>
        <a:lstStyle/>
        <a:p>
          <a:endParaRPr lang="es-419"/>
        </a:p>
      </dgm:t>
    </dgm:pt>
    <dgm:pt modelId="{F5DEC51F-12F0-4C37-A4FF-2F6507A85EA5}" type="sibTrans" cxnId="{67A0620B-61EE-477B-920B-677757346192}">
      <dgm:prSet/>
      <dgm:spPr/>
      <dgm:t>
        <a:bodyPr/>
        <a:lstStyle/>
        <a:p>
          <a:endParaRPr lang="es-419"/>
        </a:p>
      </dgm:t>
    </dgm:pt>
    <dgm:pt modelId="{B9BEFE8B-2723-4DDA-8715-879D0C2AACFF}">
      <dgm:prSet phldrT="[Texto]"/>
      <dgm:spPr/>
      <dgm:t>
        <a:bodyPr/>
        <a:lstStyle/>
        <a:p>
          <a:r>
            <a:rPr lang="es-419"/>
            <a:t>Visualización</a:t>
          </a:r>
        </a:p>
      </dgm:t>
    </dgm:pt>
    <dgm:pt modelId="{E3C3292E-D29A-4C2A-8B0C-5DD7D4CF47E2}" type="parTrans" cxnId="{A55B3D4B-D917-4532-A17F-7EB8399269CC}">
      <dgm:prSet/>
      <dgm:spPr/>
      <dgm:t>
        <a:bodyPr/>
        <a:lstStyle/>
        <a:p>
          <a:endParaRPr lang="es-419"/>
        </a:p>
      </dgm:t>
    </dgm:pt>
    <dgm:pt modelId="{1FFDFB9E-5F3F-46DE-8036-31B659485D06}" type="sibTrans" cxnId="{A55B3D4B-D917-4532-A17F-7EB8399269CC}">
      <dgm:prSet/>
      <dgm:spPr/>
      <dgm:t>
        <a:bodyPr/>
        <a:lstStyle/>
        <a:p>
          <a:endParaRPr lang="es-419"/>
        </a:p>
      </dgm:t>
    </dgm:pt>
    <dgm:pt modelId="{BA750D30-21B3-426A-8F7D-33F1A8D44F4A}">
      <dgm:prSet phldrT="[Texto]"/>
      <dgm:spPr/>
      <dgm:t>
        <a:bodyPr/>
        <a:lstStyle/>
        <a:p>
          <a:r>
            <a:rPr lang="es-419"/>
            <a:t>Correos electronicos</a:t>
          </a:r>
        </a:p>
      </dgm:t>
    </dgm:pt>
    <dgm:pt modelId="{C4CF3B68-BC8D-473E-ACC6-907F3D2A9FCA}" type="parTrans" cxnId="{3C627488-61C8-4998-A123-2234B7D35312}">
      <dgm:prSet/>
      <dgm:spPr/>
      <dgm:t>
        <a:bodyPr/>
        <a:lstStyle/>
        <a:p>
          <a:endParaRPr lang="es-419"/>
        </a:p>
      </dgm:t>
    </dgm:pt>
    <dgm:pt modelId="{7F6CA3A6-C59D-4DF2-9A1D-E831C3D90BC2}" type="sibTrans" cxnId="{3C627488-61C8-4998-A123-2234B7D35312}">
      <dgm:prSet/>
      <dgm:spPr/>
      <dgm:t>
        <a:bodyPr/>
        <a:lstStyle/>
        <a:p>
          <a:endParaRPr lang="es-419"/>
        </a:p>
      </dgm:t>
    </dgm:pt>
    <dgm:pt modelId="{24F5B0A6-2460-4DF8-8530-1CF91497EE5E}">
      <dgm:prSet phldrT="[Texto]"/>
      <dgm:spPr/>
      <dgm:t>
        <a:bodyPr/>
        <a:lstStyle/>
        <a:p>
          <a:r>
            <a:rPr lang="es-419"/>
            <a:t>Boletines informativos</a:t>
          </a:r>
        </a:p>
      </dgm:t>
    </dgm:pt>
    <dgm:pt modelId="{89F60DF8-51E0-48DB-BF9F-921C19AA7658}" type="parTrans" cxnId="{1CDE952E-1975-49EA-9983-224718B90CFB}">
      <dgm:prSet/>
      <dgm:spPr/>
      <dgm:t>
        <a:bodyPr/>
        <a:lstStyle/>
        <a:p>
          <a:endParaRPr lang="es-419"/>
        </a:p>
      </dgm:t>
    </dgm:pt>
    <dgm:pt modelId="{BDA0D4D6-8CB3-4BC4-ACD3-AD9C036C00EC}" type="sibTrans" cxnId="{1CDE952E-1975-49EA-9983-224718B90CFB}">
      <dgm:prSet/>
      <dgm:spPr/>
      <dgm:t>
        <a:bodyPr/>
        <a:lstStyle/>
        <a:p>
          <a:endParaRPr lang="es-419"/>
        </a:p>
      </dgm:t>
    </dgm:pt>
    <dgm:pt modelId="{2765CF11-7974-4ACA-97E5-321AACA6A632}">
      <dgm:prSet phldrT="[Texto]"/>
      <dgm:spPr/>
      <dgm:t>
        <a:bodyPr/>
        <a:lstStyle/>
        <a:p>
          <a:r>
            <a:rPr lang="es-419"/>
            <a:t>Actualizaciones sobre ventas</a:t>
          </a:r>
        </a:p>
      </dgm:t>
    </dgm:pt>
    <dgm:pt modelId="{4079F2AB-E137-480D-A4ED-48088C52E431}" type="parTrans" cxnId="{7314FF27-6B88-4EA9-8326-904586C2806F}">
      <dgm:prSet/>
      <dgm:spPr/>
      <dgm:t>
        <a:bodyPr/>
        <a:lstStyle/>
        <a:p>
          <a:endParaRPr lang="es-419"/>
        </a:p>
      </dgm:t>
    </dgm:pt>
    <dgm:pt modelId="{99469C97-CB7D-4BF1-8772-308731C0EBDB}" type="sibTrans" cxnId="{7314FF27-6B88-4EA9-8326-904586C2806F}">
      <dgm:prSet/>
      <dgm:spPr/>
      <dgm:t>
        <a:bodyPr/>
        <a:lstStyle/>
        <a:p>
          <a:endParaRPr lang="es-419"/>
        </a:p>
      </dgm:t>
    </dgm:pt>
    <dgm:pt modelId="{528F761D-6D05-4115-AFFC-62278ACB4B28}">
      <dgm:prSet phldrT="[Texto]"/>
      <dgm:spPr/>
      <dgm:t>
        <a:bodyPr/>
        <a:lstStyle/>
        <a:p>
          <a:r>
            <a:rPr lang="es-419"/>
            <a:t>Medios sociales</a:t>
          </a:r>
        </a:p>
      </dgm:t>
    </dgm:pt>
    <dgm:pt modelId="{E1C1EF42-B4EB-4E3E-8926-3744B741D6D5}" type="parTrans" cxnId="{524D00EE-B1BD-4FAA-A7CE-905910BD7B4C}">
      <dgm:prSet/>
      <dgm:spPr/>
      <dgm:t>
        <a:bodyPr/>
        <a:lstStyle/>
        <a:p>
          <a:endParaRPr lang="es-419"/>
        </a:p>
      </dgm:t>
    </dgm:pt>
    <dgm:pt modelId="{1C89130B-347C-4004-902E-B9EDFFE9B154}" type="sibTrans" cxnId="{524D00EE-B1BD-4FAA-A7CE-905910BD7B4C}">
      <dgm:prSet/>
      <dgm:spPr/>
      <dgm:t>
        <a:bodyPr/>
        <a:lstStyle/>
        <a:p>
          <a:endParaRPr lang="es-419"/>
        </a:p>
      </dgm:t>
    </dgm:pt>
    <dgm:pt modelId="{CE13070D-640D-4382-B75D-9B03A5FDE84A}">
      <dgm:prSet phldrT="[Texto]"/>
      <dgm:spPr/>
      <dgm:t>
        <a:bodyPr/>
        <a:lstStyle/>
        <a:p>
          <a:r>
            <a:rPr lang="es-419"/>
            <a:t>Participación</a:t>
          </a:r>
        </a:p>
      </dgm:t>
    </dgm:pt>
    <dgm:pt modelId="{C794E438-4BB7-4232-9ADD-37C092AED23A}" type="parTrans" cxnId="{0C0D2BF8-7D73-4630-B519-3950870A2709}">
      <dgm:prSet/>
      <dgm:spPr/>
      <dgm:t>
        <a:bodyPr/>
        <a:lstStyle/>
        <a:p>
          <a:endParaRPr lang="es-419"/>
        </a:p>
      </dgm:t>
    </dgm:pt>
    <dgm:pt modelId="{4FB6213A-DEFD-4544-8AC6-97A1638C9486}" type="sibTrans" cxnId="{0C0D2BF8-7D73-4630-B519-3950870A2709}">
      <dgm:prSet/>
      <dgm:spPr/>
      <dgm:t>
        <a:bodyPr/>
        <a:lstStyle/>
        <a:p>
          <a:endParaRPr lang="es-419"/>
        </a:p>
      </dgm:t>
    </dgm:pt>
    <dgm:pt modelId="{863A1D45-5832-43DA-A682-D5544C7DC80F}">
      <dgm:prSet phldrT="[Texto]"/>
      <dgm:spPr/>
      <dgm:t>
        <a:bodyPr/>
        <a:lstStyle/>
        <a:p>
          <a:r>
            <a:rPr lang="es-419"/>
            <a:t>Conversación</a:t>
          </a:r>
        </a:p>
      </dgm:t>
    </dgm:pt>
    <dgm:pt modelId="{4EF62991-DFA0-4354-8003-D05E7C29DA71}" type="parTrans" cxnId="{A5F70879-45B9-48FA-AD2C-901170710C81}">
      <dgm:prSet/>
      <dgm:spPr/>
      <dgm:t>
        <a:bodyPr/>
        <a:lstStyle/>
        <a:p>
          <a:endParaRPr lang="es-419"/>
        </a:p>
      </dgm:t>
    </dgm:pt>
    <dgm:pt modelId="{77C09E74-9A81-4B2E-9E0C-CCF0138AC45C}" type="sibTrans" cxnId="{A5F70879-45B9-48FA-AD2C-901170710C81}">
      <dgm:prSet/>
      <dgm:spPr/>
      <dgm:t>
        <a:bodyPr/>
        <a:lstStyle/>
        <a:p>
          <a:endParaRPr lang="es-419"/>
        </a:p>
      </dgm:t>
    </dgm:pt>
    <dgm:pt modelId="{1281A35A-BA78-4785-AEDD-F5DD295F8BC7}">
      <dgm:prSet phldrT="[Texto]"/>
      <dgm:spPr/>
      <dgm:t>
        <a:bodyPr/>
        <a:lstStyle/>
        <a:p>
          <a:r>
            <a:rPr lang="es-419"/>
            <a:t>Patrocinios</a:t>
          </a:r>
        </a:p>
      </dgm:t>
    </dgm:pt>
    <dgm:pt modelId="{35F32931-12F7-44E3-8B4F-2F50D09B9ED3}" type="parTrans" cxnId="{36A2EFFE-C825-4BF4-8695-2DD531F99D96}">
      <dgm:prSet/>
      <dgm:spPr/>
      <dgm:t>
        <a:bodyPr/>
        <a:lstStyle/>
        <a:p>
          <a:endParaRPr lang="es-419"/>
        </a:p>
      </dgm:t>
    </dgm:pt>
    <dgm:pt modelId="{E02A8842-0EFD-4EB7-9FD9-F8168612AADC}" type="sibTrans" cxnId="{36A2EFFE-C825-4BF4-8695-2DD531F99D96}">
      <dgm:prSet/>
      <dgm:spPr/>
      <dgm:t>
        <a:bodyPr/>
        <a:lstStyle/>
        <a:p>
          <a:endParaRPr lang="es-419"/>
        </a:p>
      </dgm:t>
    </dgm:pt>
    <dgm:pt modelId="{DB8FDECD-9CD2-41F8-9CBD-28463BECC377}" type="pres">
      <dgm:prSet presAssocID="{1975D255-2E64-4C53-8575-6D37D2F13F47}" presName="Name0" presStyleCnt="0">
        <dgm:presLayoutVars>
          <dgm:dir/>
          <dgm:animLvl val="lvl"/>
          <dgm:resizeHandles val="exact"/>
        </dgm:presLayoutVars>
      </dgm:prSet>
      <dgm:spPr/>
    </dgm:pt>
    <dgm:pt modelId="{3427162A-25FF-4126-BA26-3CA17C19F709}" type="pres">
      <dgm:prSet presAssocID="{A3EF7988-3412-4E07-AEB6-D636546814BF}" presName="linNode" presStyleCnt="0"/>
      <dgm:spPr/>
    </dgm:pt>
    <dgm:pt modelId="{95F94BD0-C5E7-46AC-A033-710F7E0E4562}" type="pres">
      <dgm:prSet presAssocID="{A3EF7988-3412-4E07-AEB6-D636546814B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ACBC8D8-14B1-488C-8510-A97207A3810B}" type="pres">
      <dgm:prSet presAssocID="{A3EF7988-3412-4E07-AEB6-D636546814BF}" presName="descendantText" presStyleLbl="alignAccFollowNode1" presStyleIdx="0" presStyleCnt="3">
        <dgm:presLayoutVars>
          <dgm:bulletEnabled val="1"/>
        </dgm:presLayoutVars>
      </dgm:prSet>
      <dgm:spPr/>
    </dgm:pt>
    <dgm:pt modelId="{75121FCF-C1F4-4C57-9616-E54FFC8B2E92}" type="pres">
      <dgm:prSet presAssocID="{2D5BA13D-9C46-4483-90D8-4605F27E29C1}" presName="sp" presStyleCnt="0"/>
      <dgm:spPr/>
    </dgm:pt>
    <dgm:pt modelId="{EF15DC7B-BBF5-430A-9AA5-D5D432478E05}" type="pres">
      <dgm:prSet presAssocID="{BA750D30-21B3-426A-8F7D-33F1A8D44F4A}" presName="linNode" presStyleCnt="0"/>
      <dgm:spPr/>
    </dgm:pt>
    <dgm:pt modelId="{5C59764F-B4A3-46FE-8F79-65229FD17F81}" type="pres">
      <dgm:prSet presAssocID="{BA750D30-21B3-426A-8F7D-33F1A8D44F4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2F3D270-4CBB-4E89-9EB8-352E2659DCFD}" type="pres">
      <dgm:prSet presAssocID="{BA750D30-21B3-426A-8F7D-33F1A8D44F4A}" presName="descendantText" presStyleLbl="alignAccFollowNode1" presStyleIdx="1" presStyleCnt="3">
        <dgm:presLayoutVars>
          <dgm:bulletEnabled val="1"/>
        </dgm:presLayoutVars>
      </dgm:prSet>
      <dgm:spPr/>
    </dgm:pt>
    <dgm:pt modelId="{7CB48844-7018-49E3-A0E1-DB03BF300F0E}" type="pres">
      <dgm:prSet presAssocID="{7F6CA3A6-C59D-4DF2-9A1D-E831C3D90BC2}" presName="sp" presStyleCnt="0"/>
      <dgm:spPr/>
    </dgm:pt>
    <dgm:pt modelId="{1C486939-94F0-4FEE-B9CD-8D337BE12D70}" type="pres">
      <dgm:prSet presAssocID="{528F761D-6D05-4115-AFFC-62278ACB4B28}" presName="linNode" presStyleCnt="0"/>
      <dgm:spPr/>
    </dgm:pt>
    <dgm:pt modelId="{FFF52CC4-EFCA-406C-BD09-80EF0BA049D1}" type="pres">
      <dgm:prSet presAssocID="{528F761D-6D05-4115-AFFC-62278ACB4B2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8914094-96BE-45F3-A582-42E1DB6DC2B6}" type="pres">
      <dgm:prSet presAssocID="{528F761D-6D05-4115-AFFC-62278ACB4B2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7A0620B-61EE-477B-920B-677757346192}" srcId="{A3EF7988-3412-4E07-AEB6-D636546814BF}" destId="{034D7235-2E6A-4DA6-8EAC-16CB8A7B5120}" srcOrd="0" destOrd="0" parTransId="{40F58259-0C14-45EB-A531-A7B018186DE1}" sibTransId="{F5DEC51F-12F0-4C37-A4FF-2F6507A85EA5}"/>
    <dgm:cxn modelId="{59A20927-9E2F-4E1A-B814-F64E80614A37}" type="presOf" srcId="{BA750D30-21B3-426A-8F7D-33F1A8D44F4A}" destId="{5C59764F-B4A3-46FE-8F79-65229FD17F81}" srcOrd="0" destOrd="0" presId="urn:microsoft.com/office/officeart/2005/8/layout/vList5"/>
    <dgm:cxn modelId="{7314FF27-6B88-4EA9-8326-904586C2806F}" srcId="{BA750D30-21B3-426A-8F7D-33F1A8D44F4A}" destId="{2765CF11-7974-4ACA-97E5-321AACA6A632}" srcOrd="1" destOrd="0" parTransId="{4079F2AB-E137-480D-A4ED-48088C52E431}" sibTransId="{99469C97-CB7D-4BF1-8772-308731C0EBDB}"/>
    <dgm:cxn modelId="{F7BC852B-73FD-4E8D-998B-D62B50503843}" type="presOf" srcId="{034D7235-2E6A-4DA6-8EAC-16CB8A7B5120}" destId="{1ACBC8D8-14B1-488C-8510-A97207A3810B}" srcOrd="0" destOrd="0" presId="urn:microsoft.com/office/officeart/2005/8/layout/vList5"/>
    <dgm:cxn modelId="{1CDE952E-1975-49EA-9983-224718B90CFB}" srcId="{BA750D30-21B3-426A-8F7D-33F1A8D44F4A}" destId="{24F5B0A6-2460-4DF8-8530-1CF91497EE5E}" srcOrd="0" destOrd="0" parTransId="{89F60DF8-51E0-48DB-BF9F-921C19AA7658}" sibTransId="{BDA0D4D6-8CB3-4BC4-ACD3-AD9C036C00EC}"/>
    <dgm:cxn modelId="{F0A72144-D5AC-4FCB-83CB-8EE84D60139B}" type="presOf" srcId="{24F5B0A6-2460-4DF8-8530-1CF91497EE5E}" destId="{72F3D270-4CBB-4E89-9EB8-352E2659DCFD}" srcOrd="0" destOrd="0" presId="urn:microsoft.com/office/officeart/2005/8/layout/vList5"/>
    <dgm:cxn modelId="{1357F045-F7C7-42B5-A24C-0C5414652489}" type="presOf" srcId="{A3EF7988-3412-4E07-AEB6-D636546814BF}" destId="{95F94BD0-C5E7-46AC-A033-710F7E0E4562}" srcOrd="0" destOrd="0" presId="urn:microsoft.com/office/officeart/2005/8/layout/vList5"/>
    <dgm:cxn modelId="{A55B3D4B-D917-4532-A17F-7EB8399269CC}" srcId="{A3EF7988-3412-4E07-AEB6-D636546814BF}" destId="{B9BEFE8B-2723-4DDA-8715-879D0C2AACFF}" srcOrd="1" destOrd="0" parTransId="{E3C3292E-D29A-4C2A-8B0C-5DD7D4CF47E2}" sibTransId="{1FFDFB9E-5F3F-46DE-8036-31B659485D06}"/>
    <dgm:cxn modelId="{81519257-AE27-45F9-835C-48888AFF4EC5}" type="presOf" srcId="{1975D255-2E64-4C53-8575-6D37D2F13F47}" destId="{DB8FDECD-9CD2-41F8-9CBD-28463BECC377}" srcOrd="0" destOrd="0" presId="urn:microsoft.com/office/officeart/2005/8/layout/vList5"/>
    <dgm:cxn modelId="{A5F70879-45B9-48FA-AD2C-901170710C81}" srcId="{528F761D-6D05-4115-AFFC-62278ACB4B28}" destId="{863A1D45-5832-43DA-A682-D5544C7DC80F}" srcOrd="1" destOrd="0" parTransId="{4EF62991-DFA0-4354-8003-D05E7C29DA71}" sibTransId="{77C09E74-9A81-4B2E-9E0C-CCF0138AC45C}"/>
    <dgm:cxn modelId="{1F53A17C-947E-4551-A5D7-9C24F8AD10F5}" type="presOf" srcId="{528F761D-6D05-4115-AFFC-62278ACB4B28}" destId="{FFF52CC4-EFCA-406C-BD09-80EF0BA049D1}" srcOrd="0" destOrd="0" presId="urn:microsoft.com/office/officeart/2005/8/layout/vList5"/>
    <dgm:cxn modelId="{C77D5F85-EAB9-4AAE-8E58-008C9982A3A8}" type="presOf" srcId="{863A1D45-5832-43DA-A682-D5544C7DC80F}" destId="{18914094-96BE-45F3-A582-42E1DB6DC2B6}" srcOrd="0" destOrd="1" presId="urn:microsoft.com/office/officeart/2005/8/layout/vList5"/>
    <dgm:cxn modelId="{3C627488-61C8-4998-A123-2234B7D35312}" srcId="{1975D255-2E64-4C53-8575-6D37D2F13F47}" destId="{BA750D30-21B3-426A-8F7D-33F1A8D44F4A}" srcOrd="1" destOrd="0" parTransId="{C4CF3B68-BC8D-473E-ACC6-907F3D2A9FCA}" sibTransId="{7F6CA3A6-C59D-4DF2-9A1D-E831C3D90BC2}"/>
    <dgm:cxn modelId="{AD1AE99A-ACA3-44DC-8B56-2B59561A5591}" type="presOf" srcId="{CE13070D-640D-4382-B75D-9B03A5FDE84A}" destId="{18914094-96BE-45F3-A582-42E1DB6DC2B6}" srcOrd="0" destOrd="0" presId="urn:microsoft.com/office/officeart/2005/8/layout/vList5"/>
    <dgm:cxn modelId="{6C53E0D1-E39C-49B4-9AA1-62405F6139B1}" type="presOf" srcId="{2765CF11-7974-4ACA-97E5-321AACA6A632}" destId="{72F3D270-4CBB-4E89-9EB8-352E2659DCFD}" srcOrd="0" destOrd="1" presId="urn:microsoft.com/office/officeart/2005/8/layout/vList5"/>
    <dgm:cxn modelId="{D4E8B9EC-7350-4048-93F0-9552CB5BE5B1}" type="presOf" srcId="{B9BEFE8B-2723-4DDA-8715-879D0C2AACFF}" destId="{1ACBC8D8-14B1-488C-8510-A97207A3810B}" srcOrd="0" destOrd="1" presId="urn:microsoft.com/office/officeart/2005/8/layout/vList5"/>
    <dgm:cxn modelId="{524D00EE-B1BD-4FAA-A7CE-905910BD7B4C}" srcId="{1975D255-2E64-4C53-8575-6D37D2F13F47}" destId="{528F761D-6D05-4115-AFFC-62278ACB4B28}" srcOrd="2" destOrd="0" parTransId="{E1C1EF42-B4EB-4E3E-8926-3744B741D6D5}" sibTransId="{1C89130B-347C-4004-902E-B9EDFFE9B154}"/>
    <dgm:cxn modelId="{7C37B9F3-A258-4D25-B9A3-8C7C102722F0}" srcId="{1975D255-2E64-4C53-8575-6D37D2F13F47}" destId="{A3EF7988-3412-4E07-AEB6-D636546814BF}" srcOrd="0" destOrd="0" parTransId="{A4F39FA6-3780-4BB8-B494-550D18A0B365}" sibTransId="{2D5BA13D-9C46-4483-90D8-4605F27E29C1}"/>
    <dgm:cxn modelId="{A52935F6-EDA7-4BC9-91B8-EFFC9DE28D4D}" type="presOf" srcId="{1281A35A-BA78-4785-AEDD-F5DD295F8BC7}" destId="{1ACBC8D8-14B1-488C-8510-A97207A3810B}" srcOrd="0" destOrd="2" presId="urn:microsoft.com/office/officeart/2005/8/layout/vList5"/>
    <dgm:cxn modelId="{0C0D2BF8-7D73-4630-B519-3950870A2709}" srcId="{528F761D-6D05-4115-AFFC-62278ACB4B28}" destId="{CE13070D-640D-4382-B75D-9B03A5FDE84A}" srcOrd="0" destOrd="0" parTransId="{C794E438-4BB7-4232-9ADD-37C092AED23A}" sibTransId="{4FB6213A-DEFD-4544-8AC6-97A1638C9486}"/>
    <dgm:cxn modelId="{36A2EFFE-C825-4BF4-8695-2DD531F99D96}" srcId="{A3EF7988-3412-4E07-AEB6-D636546814BF}" destId="{1281A35A-BA78-4785-AEDD-F5DD295F8BC7}" srcOrd="2" destOrd="0" parTransId="{35F32931-12F7-44E3-8B4F-2F50D09B9ED3}" sibTransId="{E02A8842-0EFD-4EB7-9FD9-F8168612AADC}"/>
    <dgm:cxn modelId="{F09ED6AD-DA3B-48F9-B5D3-E6DFC8971298}" type="presParOf" srcId="{DB8FDECD-9CD2-41F8-9CBD-28463BECC377}" destId="{3427162A-25FF-4126-BA26-3CA17C19F709}" srcOrd="0" destOrd="0" presId="urn:microsoft.com/office/officeart/2005/8/layout/vList5"/>
    <dgm:cxn modelId="{0A1A0022-D322-4B80-A125-A813256BC446}" type="presParOf" srcId="{3427162A-25FF-4126-BA26-3CA17C19F709}" destId="{95F94BD0-C5E7-46AC-A033-710F7E0E4562}" srcOrd="0" destOrd="0" presId="urn:microsoft.com/office/officeart/2005/8/layout/vList5"/>
    <dgm:cxn modelId="{D3E78EAA-1992-4114-A1FE-14B65A2C41DD}" type="presParOf" srcId="{3427162A-25FF-4126-BA26-3CA17C19F709}" destId="{1ACBC8D8-14B1-488C-8510-A97207A3810B}" srcOrd="1" destOrd="0" presId="urn:microsoft.com/office/officeart/2005/8/layout/vList5"/>
    <dgm:cxn modelId="{7BA0561C-6440-4671-AA52-91DEE17C1673}" type="presParOf" srcId="{DB8FDECD-9CD2-41F8-9CBD-28463BECC377}" destId="{75121FCF-C1F4-4C57-9616-E54FFC8B2E92}" srcOrd="1" destOrd="0" presId="urn:microsoft.com/office/officeart/2005/8/layout/vList5"/>
    <dgm:cxn modelId="{898470BB-0D4E-4797-B9F8-12773EFD890F}" type="presParOf" srcId="{DB8FDECD-9CD2-41F8-9CBD-28463BECC377}" destId="{EF15DC7B-BBF5-430A-9AA5-D5D432478E05}" srcOrd="2" destOrd="0" presId="urn:microsoft.com/office/officeart/2005/8/layout/vList5"/>
    <dgm:cxn modelId="{886052BB-3FB0-4FC0-9905-B2871377B475}" type="presParOf" srcId="{EF15DC7B-BBF5-430A-9AA5-D5D432478E05}" destId="{5C59764F-B4A3-46FE-8F79-65229FD17F81}" srcOrd="0" destOrd="0" presId="urn:microsoft.com/office/officeart/2005/8/layout/vList5"/>
    <dgm:cxn modelId="{CDAAA078-EA9D-4CC4-B18B-BD53CC632DE9}" type="presParOf" srcId="{EF15DC7B-BBF5-430A-9AA5-D5D432478E05}" destId="{72F3D270-4CBB-4E89-9EB8-352E2659DCFD}" srcOrd="1" destOrd="0" presId="urn:microsoft.com/office/officeart/2005/8/layout/vList5"/>
    <dgm:cxn modelId="{85B73ED9-D816-4A36-8110-5A9590D51E53}" type="presParOf" srcId="{DB8FDECD-9CD2-41F8-9CBD-28463BECC377}" destId="{7CB48844-7018-49E3-A0E1-DB03BF300F0E}" srcOrd="3" destOrd="0" presId="urn:microsoft.com/office/officeart/2005/8/layout/vList5"/>
    <dgm:cxn modelId="{E17B0050-E2C5-4159-9DBD-19018EE6F1BE}" type="presParOf" srcId="{DB8FDECD-9CD2-41F8-9CBD-28463BECC377}" destId="{1C486939-94F0-4FEE-B9CD-8D337BE12D70}" srcOrd="4" destOrd="0" presId="urn:microsoft.com/office/officeart/2005/8/layout/vList5"/>
    <dgm:cxn modelId="{38844FCA-F145-4182-BB5D-EC902E52B7FF}" type="presParOf" srcId="{1C486939-94F0-4FEE-B9CD-8D337BE12D70}" destId="{FFF52CC4-EFCA-406C-BD09-80EF0BA049D1}" srcOrd="0" destOrd="0" presId="urn:microsoft.com/office/officeart/2005/8/layout/vList5"/>
    <dgm:cxn modelId="{A946AD7C-B6DE-4563-BE45-A6E0161E1CAB}" type="presParOf" srcId="{1C486939-94F0-4FEE-B9CD-8D337BE12D70}" destId="{18914094-96BE-45F3-A582-42E1DB6DC2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11D51-DFA2-4ABE-B520-AF68D0002B7E}">
      <dsp:nvSpPr>
        <dsp:cNvPr id="0" name=""/>
        <dsp:cNvSpPr/>
      </dsp:nvSpPr>
      <dsp:spPr>
        <a:xfrm>
          <a:off x="323693" y="3057"/>
          <a:ext cx="1890724" cy="94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/>
            <a:t>Sitios web</a:t>
          </a:r>
        </a:p>
      </dsp:txBody>
      <dsp:txXfrm>
        <a:off x="351382" y="30746"/>
        <a:ext cx="1835346" cy="889984"/>
      </dsp:txXfrm>
    </dsp:sp>
    <dsp:sp modelId="{2E89EB18-D569-4A12-8AA1-903B2CBA5DC0}">
      <dsp:nvSpPr>
        <dsp:cNvPr id="0" name=""/>
        <dsp:cNvSpPr/>
      </dsp:nvSpPr>
      <dsp:spPr>
        <a:xfrm>
          <a:off x="512765" y="948419"/>
          <a:ext cx="189072" cy="70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021"/>
              </a:lnTo>
              <a:lnTo>
                <a:pt x="189072" y="7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DAB41-1711-43A0-8D0D-6CEBAEDA1DBE}">
      <dsp:nvSpPr>
        <dsp:cNvPr id="0" name=""/>
        <dsp:cNvSpPr/>
      </dsp:nvSpPr>
      <dsp:spPr>
        <a:xfrm>
          <a:off x="701838" y="1184759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Traidicional</a:t>
          </a:r>
        </a:p>
      </dsp:txBody>
      <dsp:txXfrm>
        <a:off x="729527" y="1212448"/>
        <a:ext cx="1457201" cy="889984"/>
      </dsp:txXfrm>
    </dsp:sp>
    <dsp:sp modelId="{1F22F564-392D-47C8-894F-E512CB793C64}">
      <dsp:nvSpPr>
        <dsp:cNvPr id="0" name=""/>
        <dsp:cNvSpPr/>
      </dsp:nvSpPr>
      <dsp:spPr>
        <a:xfrm>
          <a:off x="512765" y="948419"/>
          <a:ext cx="189072" cy="189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724"/>
              </a:lnTo>
              <a:lnTo>
                <a:pt x="189072" y="1890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A35F4-B152-4831-8556-F4798AA5A69E}">
      <dsp:nvSpPr>
        <dsp:cNvPr id="0" name=""/>
        <dsp:cNvSpPr/>
      </dsp:nvSpPr>
      <dsp:spPr>
        <a:xfrm>
          <a:off x="701838" y="2366462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Movil</a:t>
          </a:r>
        </a:p>
      </dsp:txBody>
      <dsp:txXfrm>
        <a:off x="729527" y="2394151"/>
        <a:ext cx="1457201" cy="889984"/>
      </dsp:txXfrm>
    </dsp:sp>
    <dsp:sp modelId="{1B84AAF0-09D3-4E7E-82E9-F5DE9B4BFC62}">
      <dsp:nvSpPr>
        <dsp:cNvPr id="0" name=""/>
        <dsp:cNvSpPr/>
      </dsp:nvSpPr>
      <dsp:spPr>
        <a:xfrm>
          <a:off x="512765" y="948419"/>
          <a:ext cx="189072" cy="3072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427"/>
              </a:lnTo>
              <a:lnTo>
                <a:pt x="189072" y="307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442B2-26B7-4842-BCEB-BC58452D8B9C}">
      <dsp:nvSpPr>
        <dsp:cNvPr id="0" name=""/>
        <dsp:cNvSpPr/>
      </dsp:nvSpPr>
      <dsp:spPr>
        <a:xfrm>
          <a:off x="701838" y="3548165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Tablet</a:t>
          </a:r>
        </a:p>
      </dsp:txBody>
      <dsp:txXfrm>
        <a:off x="729527" y="3575854"/>
        <a:ext cx="1457201" cy="889984"/>
      </dsp:txXfrm>
    </dsp:sp>
    <dsp:sp modelId="{24A601B2-E8D0-47A2-8780-7C6A164C88CE}">
      <dsp:nvSpPr>
        <dsp:cNvPr id="0" name=""/>
        <dsp:cNvSpPr/>
      </dsp:nvSpPr>
      <dsp:spPr>
        <a:xfrm>
          <a:off x="2687099" y="3057"/>
          <a:ext cx="1890724" cy="94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/>
            <a:t>Correos electronicos</a:t>
          </a:r>
        </a:p>
      </dsp:txBody>
      <dsp:txXfrm>
        <a:off x="2714788" y="30746"/>
        <a:ext cx="1835346" cy="889984"/>
      </dsp:txXfrm>
    </dsp:sp>
    <dsp:sp modelId="{EDC1AD5F-1103-4FD9-90AC-6B4A91451E3C}">
      <dsp:nvSpPr>
        <dsp:cNvPr id="0" name=""/>
        <dsp:cNvSpPr/>
      </dsp:nvSpPr>
      <dsp:spPr>
        <a:xfrm>
          <a:off x="2876171" y="948419"/>
          <a:ext cx="189072" cy="70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021"/>
              </a:lnTo>
              <a:lnTo>
                <a:pt x="189072" y="7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9E5A5-2542-4458-AC5C-56FA2E753AE9}">
      <dsp:nvSpPr>
        <dsp:cNvPr id="0" name=""/>
        <dsp:cNvSpPr/>
      </dsp:nvSpPr>
      <dsp:spPr>
        <a:xfrm>
          <a:off x="3065244" y="1184759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Listas internas</a:t>
          </a:r>
        </a:p>
      </dsp:txBody>
      <dsp:txXfrm>
        <a:off x="3092933" y="1212448"/>
        <a:ext cx="1457201" cy="889984"/>
      </dsp:txXfrm>
    </dsp:sp>
    <dsp:sp modelId="{0126F463-F0E0-4425-A277-41FF18A1D316}">
      <dsp:nvSpPr>
        <dsp:cNvPr id="0" name=""/>
        <dsp:cNvSpPr/>
      </dsp:nvSpPr>
      <dsp:spPr>
        <a:xfrm>
          <a:off x="2876171" y="948419"/>
          <a:ext cx="189072" cy="189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724"/>
              </a:lnTo>
              <a:lnTo>
                <a:pt x="189072" y="1890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BE76-F242-48ED-BD9B-2638AD52C978}">
      <dsp:nvSpPr>
        <dsp:cNvPr id="0" name=""/>
        <dsp:cNvSpPr/>
      </dsp:nvSpPr>
      <dsp:spPr>
        <a:xfrm>
          <a:off x="3065244" y="2366462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Listas externas</a:t>
          </a:r>
        </a:p>
      </dsp:txBody>
      <dsp:txXfrm>
        <a:off x="3092933" y="2394151"/>
        <a:ext cx="1457201" cy="889984"/>
      </dsp:txXfrm>
    </dsp:sp>
    <dsp:sp modelId="{24419062-2824-45B7-AEF7-7F0AE59E58D8}">
      <dsp:nvSpPr>
        <dsp:cNvPr id="0" name=""/>
        <dsp:cNvSpPr/>
      </dsp:nvSpPr>
      <dsp:spPr>
        <a:xfrm>
          <a:off x="5050504" y="3057"/>
          <a:ext cx="1890724" cy="94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/>
            <a:t>Medios sociales</a:t>
          </a:r>
        </a:p>
      </dsp:txBody>
      <dsp:txXfrm>
        <a:off x="5078193" y="30746"/>
        <a:ext cx="1835346" cy="889984"/>
      </dsp:txXfrm>
    </dsp:sp>
    <dsp:sp modelId="{9ED554F4-39C7-462E-92FE-B5E3A5794EF2}">
      <dsp:nvSpPr>
        <dsp:cNvPr id="0" name=""/>
        <dsp:cNvSpPr/>
      </dsp:nvSpPr>
      <dsp:spPr>
        <a:xfrm>
          <a:off x="5239577" y="948419"/>
          <a:ext cx="189072" cy="70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021"/>
              </a:lnTo>
              <a:lnTo>
                <a:pt x="189072" y="7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C43BB-C653-48A0-840D-0DC2F039D0B3}">
      <dsp:nvSpPr>
        <dsp:cNvPr id="0" name=""/>
        <dsp:cNvSpPr/>
      </dsp:nvSpPr>
      <dsp:spPr>
        <a:xfrm>
          <a:off x="5428649" y="1184759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Facebook</a:t>
          </a:r>
        </a:p>
      </dsp:txBody>
      <dsp:txXfrm>
        <a:off x="5456338" y="1212448"/>
        <a:ext cx="1457201" cy="889984"/>
      </dsp:txXfrm>
    </dsp:sp>
    <dsp:sp modelId="{776A7ABC-97A3-497C-8ED8-FA853BF89560}">
      <dsp:nvSpPr>
        <dsp:cNvPr id="0" name=""/>
        <dsp:cNvSpPr/>
      </dsp:nvSpPr>
      <dsp:spPr>
        <a:xfrm>
          <a:off x="5239577" y="948419"/>
          <a:ext cx="189072" cy="189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724"/>
              </a:lnTo>
              <a:lnTo>
                <a:pt x="189072" y="1890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4A8A9-AB05-4413-AF79-A60757261B25}">
      <dsp:nvSpPr>
        <dsp:cNvPr id="0" name=""/>
        <dsp:cNvSpPr/>
      </dsp:nvSpPr>
      <dsp:spPr>
        <a:xfrm>
          <a:off x="5428649" y="2366462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Twitter</a:t>
          </a:r>
        </a:p>
      </dsp:txBody>
      <dsp:txXfrm>
        <a:off x="5456338" y="2394151"/>
        <a:ext cx="1457201" cy="889984"/>
      </dsp:txXfrm>
    </dsp:sp>
    <dsp:sp modelId="{CFAEFDB0-6294-496B-AC71-66D95715E554}">
      <dsp:nvSpPr>
        <dsp:cNvPr id="0" name=""/>
        <dsp:cNvSpPr/>
      </dsp:nvSpPr>
      <dsp:spPr>
        <a:xfrm>
          <a:off x="5239577" y="948419"/>
          <a:ext cx="189072" cy="3072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427"/>
              </a:lnTo>
              <a:lnTo>
                <a:pt x="189072" y="307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8586D-1CD0-40D1-9736-7B5C6B53280C}">
      <dsp:nvSpPr>
        <dsp:cNvPr id="0" name=""/>
        <dsp:cNvSpPr/>
      </dsp:nvSpPr>
      <dsp:spPr>
        <a:xfrm>
          <a:off x="5428649" y="3548165"/>
          <a:ext cx="1512579" cy="94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/>
            <a:t>Instagram</a:t>
          </a:r>
        </a:p>
      </dsp:txBody>
      <dsp:txXfrm>
        <a:off x="5456338" y="3575854"/>
        <a:ext cx="1457201" cy="889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BC8D8-14B1-488C-8510-A97207A3810B}">
      <dsp:nvSpPr>
        <dsp:cNvPr id="0" name=""/>
        <dsp:cNvSpPr/>
      </dsp:nvSpPr>
      <dsp:spPr>
        <a:xfrm rot="5400000">
          <a:off x="4222503" y="-1538798"/>
          <a:ext cx="1144693" cy="4512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Busqueda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Patrocinios</a:t>
          </a:r>
        </a:p>
      </dsp:txBody>
      <dsp:txXfrm rot="-5400000">
        <a:off x="2538450" y="201134"/>
        <a:ext cx="4456921" cy="1032935"/>
      </dsp:txXfrm>
    </dsp:sp>
    <dsp:sp modelId="{95F94BD0-C5E7-46AC-A033-710F7E0E4562}">
      <dsp:nvSpPr>
        <dsp:cNvPr id="0" name=""/>
        <dsp:cNvSpPr/>
      </dsp:nvSpPr>
      <dsp:spPr>
        <a:xfrm>
          <a:off x="0" y="2167"/>
          <a:ext cx="2538450" cy="143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/>
            <a:t>Sitios web</a:t>
          </a:r>
        </a:p>
      </dsp:txBody>
      <dsp:txXfrm>
        <a:off x="69849" y="72016"/>
        <a:ext cx="2398752" cy="1291169"/>
      </dsp:txXfrm>
    </dsp:sp>
    <dsp:sp modelId="{72F3D270-4CBB-4E89-9EB8-352E2659DCFD}">
      <dsp:nvSpPr>
        <dsp:cNvPr id="0" name=""/>
        <dsp:cNvSpPr/>
      </dsp:nvSpPr>
      <dsp:spPr>
        <a:xfrm rot="5400000">
          <a:off x="4222503" y="-36387"/>
          <a:ext cx="1144693" cy="4512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Boletines informativos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Actualizaciones sobre ventas</a:t>
          </a:r>
        </a:p>
      </dsp:txBody>
      <dsp:txXfrm rot="-5400000">
        <a:off x="2538450" y="1703545"/>
        <a:ext cx="4456921" cy="1032935"/>
      </dsp:txXfrm>
    </dsp:sp>
    <dsp:sp modelId="{5C59764F-B4A3-46FE-8F79-65229FD17F81}">
      <dsp:nvSpPr>
        <dsp:cNvPr id="0" name=""/>
        <dsp:cNvSpPr/>
      </dsp:nvSpPr>
      <dsp:spPr>
        <a:xfrm>
          <a:off x="0" y="1504578"/>
          <a:ext cx="2538450" cy="143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/>
            <a:t>Correos electronicos</a:t>
          </a:r>
        </a:p>
      </dsp:txBody>
      <dsp:txXfrm>
        <a:off x="69849" y="1574427"/>
        <a:ext cx="2398752" cy="1291169"/>
      </dsp:txXfrm>
    </dsp:sp>
    <dsp:sp modelId="{18914094-96BE-45F3-A582-42E1DB6DC2B6}">
      <dsp:nvSpPr>
        <dsp:cNvPr id="0" name=""/>
        <dsp:cNvSpPr/>
      </dsp:nvSpPr>
      <dsp:spPr>
        <a:xfrm rot="5400000">
          <a:off x="4222503" y="1466022"/>
          <a:ext cx="1144693" cy="4512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Participación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000" kern="1200"/>
            <a:t>Conversación</a:t>
          </a:r>
        </a:p>
      </dsp:txBody>
      <dsp:txXfrm rot="-5400000">
        <a:off x="2538450" y="3205955"/>
        <a:ext cx="4456921" cy="1032935"/>
      </dsp:txXfrm>
    </dsp:sp>
    <dsp:sp modelId="{FFF52CC4-EFCA-406C-BD09-80EF0BA049D1}">
      <dsp:nvSpPr>
        <dsp:cNvPr id="0" name=""/>
        <dsp:cNvSpPr/>
      </dsp:nvSpPr>
      <dsp:spPr>
        <a:xfrm>
          <a:off x="0" y="3006988"/>
          <a:ext cx="2538450" cy="143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/>
            <a:t>Medios sociales</a:t>
          </a:r>
        </a:p>
      </dsp:txBody>
      <dsp:txXfrm>
        <a:off x="69849" y="3076837"/>
        <a:ext cx="2398752" cy="129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17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821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22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88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33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4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296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66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244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917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60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6127F4-9633-4D5D-B00A-21F638A88820}" type="datetimeFigureOut">
              <a:rPr lang="es-419" smtClean="0"/>
              <a:t>10/4/2018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E90E356-C2D0-4B67-B47E-746E56522C7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381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53A64C7-5680-4389-92CC-088CBF05B33D}"/>
              </a:ext>
            </a:extLst>
          </p:cNvPr>
          <p:cNvSpPr/>
          <p:nvPr/>
        </p:nvSpPr>
        <p:spPr>
          <a:xfrm>
            <a:off x="1933611" y="2260325"/>
            <a:ext cx="83247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Infraestructura del comercio </a:t>
            </a:r>
          </a:p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electrónico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2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B41813-7DB6-43A1-B13E-AF53EE2F8567}"/>
              </a:ext>
            </a:extLst>
          </p:cNvPr>
          <p:cNvSpPr/>
          <p:nvPr/>
        </p:nvSpPr>
        <p:spPr>
          <a:xfrm>
            <a:off x="2008275" y="346683"/>
            <a:ext cx="8326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Empezando por la ingeniería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D5485C-7717-49ED-8B55-2D53F13DD5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14" y="2026763"/>
            <a:ext cx="5335571" cy="460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24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75BAC1E-A372-4962-8B95-A271225CB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78614"/>
              </p:ext>
            </p:extLst>
          </p:nvPr>
        </p:nvGraphicFramePr>
        <p:xfrm>
          <a:off x="2516957" y="1894788"/>
          <a:ext cx="7264923" cy="449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E2E25F58-6017-4D53-AC59-1504B53DF8AB}"/>
              </a:ext>
            </a:extLst>
          </p:cNvPr>
          <p:cNvSpPr/>
          <p:nvPr/>
        </p:nvSpPr>
        <p:spPr>
          <a:xfrm>
            <a:off x="1823762" y="346683"/>
            <a:ext cx="869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 puntos de enfoque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5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E0DB564-AC4F-4FF0-9831-105A17757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353942"/>
              </p:ext>
            </p:extLst>
          </p:nvPr>
        </p:nvGraphicFramePr>
        <p:xfrm>
          <a:off x="2752627" y="1970202"/>
          <a:ext cx="7051250" cy="444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D510ECF-ACA2-467B-8FE1-FF26F04AEAA3}"/>
              </a:ext>
            </a:extLst>
          </p:cNvPr>
          <p:cNvSpPr/>
          <p:nvPr/>
        </p:nvSpPr>
        <p:spPr>
          <a:xfrm>
            <a:off x="1637975" y="346683"/>
            <a:ext cx="9066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Exponiendo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puntos de enfoque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1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D4E986-CB0E-4E1F-8A1E-90707B83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942069"/>
            <a:ext cx="8210550" cy="40862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E08C110-7247-4175-8308-938E23EB12E3}"/>
              </a:ext>
            </a:extLst>
          </p:cNvPr>
          <p:cNvSpPr/>
          <p:nvPr/>
        </p:nvSpPr>
        <p:spPr>
          <a:xfrm>
            <a:off x="3454896" y="582353"/>
            <a:ext cx="5282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77990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E5C5A4-C659-4055-96EE-D6A09374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1" y="1923536"/>
            <a:ext cx="8444992" cy="413347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38766C-CF68-47CA-AA1F-BD70E15A37B5}"/>
              </a:ext>
            </a:extLst>
          </p:cNvPr>
          <p:cNvSpPr/>
          <p:nvPr/>
        </p:nvSpPr>
        <p:spPr>
          <a:xfrm>
            <a:off x="2389697" y="582353"/>
            <a:ext cx="7412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 de un sitio web</a:t>
            </a:r>
          </a:p>
        </p:txBody>
      </p:sp>
    </p:spTree>
    <p:extLst>
      <p:ext uri="{BB962C8B-B14F-4D97-AF65-F5344CB8AC3E}">
        <p14:creationId xmlns:p14="http://schemas.microsoft.com/office/powerpoint/2010/main" val="208574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426DCA-FB7D-4604-AF6F-A1BD94C821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06" y="2111605"/>
            <a:ext cx="7381188" cy="39781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872CBBC-4F27-4443-BB6C-89605CD5FD31}"/>
              </a:ext>
            </a:extLst>
          </p:cNvPr>
          <p:cNvSpPr/>
          <p:nvPr/>
        </p:nvSpPr>
        <p:spPr>
          <a:xfrm>
            <a:off x="4021558" y="582353"/>
            <a:ext cx="4148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parte física</a:t>
            </a:r>
          </a:p>
        </p:txBody>
      </p:sp>
    </p:spTree>
    <p:extLst>
      <p:ext uri="{BB962C8B-B14F-4D97-AF65-F5344CB8AC3E}">
        <p14:creationId xmlns:p14="http://schemas.microsoft.com/office/powerpoint/2010/main" val="309858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8375513-BBDC-4031-BD4C-369218D18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04" y="2526383"/>
            <a:ext cx="6323685" cy="321454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B50E547-F99E-4BD4-B69A-C694FCF2DBBA}"/>
              </a:ext>
            </a:extLst>
          </p:cNvPr>
          <p:cNvSpPr/>
          <p:nvPr/>
        </p:nvSpPr>
        <p:spPr>
          <a:xfrm>
            <a:off x="3819126" y="655412"/>
            <a:ext cx="4553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Recientemente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716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10</TotalTime>
  <Words>59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</vt:lpstr>
      <vt:lpstr>Con bandas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Trigas</dc:creator>
  <cp:lastModifiedBy>Luis Trigas</cp:lastModifiedBy>
  <cp:revision>3</cp:revision>
  <dcterms:created xsi:type="dcterms:W3CDTF">2018-04-10T13:25:36Z</dcterms:created>
  <dcterms:modified xsi:type="dcterms:W3CDTF">2018-04-10T13:36:35Z</dcterms:modified>
</cp:coreProperties>
</file>