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1B25C73-5062-4C5F-9A83-3D2CA2548E3C}" type="datetimeFigureOut">
              <a:rPr lang="es-PA" smtClean="0"/>
              <a:t>04/09/2018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2FDE6E1-860C-451A-9337-4AF292322AA9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686663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5C73-5062-4C5F-9A83-3D2CA2548E3C}" type="datetimeFigureOut">
              <a:rPr lang="es-PA" smtClean="0"/>
              <a:t>04/09/2018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E6E1-860C-451A-9337-4AF292322AA9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20813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5C73-5062-4C5F-9A83-3D2CA2548E3C}" type="datetimeFigureOut">
              <a:rPr lang="es-PA" smtClean="0"/>
              <a:t>04/09/2018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E6E1-860C-451A-9337-4AF292322AA9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529985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5C73-5062-4C5F-9A83-3D2CA2548E3C}" type="datetimeFigureOut">
              <a:rPr lang="es-PA" smtClean="0"/>
              <a:t>04/09/2018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E6E1-860C-451A-9337-4AF292322AA9}" type="slidenum">
              <a:rPr lang="es-PA" smtClean="0"/>
              <a:t>‹Nº›</a:t>
            </a:fld>
            <a:endParaRPr lang="es-P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1503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5C73-5062-4C5F-9A83-3D2CA2548E3C}" type="datetimeFigureOut">
              <a:rPr lang="es-PA" smtClean="0"/>
              <a:t>04/09/2018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E6E1-860C-451A-9337-4AF292322AA9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40431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5C73-5062-4C5F-9A83-3D2CA2548E3C}" type="datetimeFigureOut">
              <a:rPr lang="es-PA" smtClean="0"/>
              <a:t>04/09/2018</a:t>
            </a:fld>
            <a:endParaRPr lang="es-P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E6E1-860C-451A-9337-4AF292322AA9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119168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5C73-5062-4C5F-9A83-3D2CA2548E3C}" type="datetimeFigureOut">
              <a:rPr lang="es-PA" smtClean="0"/>
              <a:t>04/09/2018</a:t>
            </a:fld>
            <a:endParaRPr lang="es-P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E6E1-860C-451A-9337-4AF292322AA9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4214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5C73-5062-4C5F-9A83-3D2CA2548E3C}" type="datetimeFigureOut">
              <a:rPr lang="es-PA" smtClean="0"/>
              <a:t>04/09/2018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E6E1-860C-451A-9337-4AF292322AA9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004995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5C73-5062-4C5F-9A83-3D2CA2548E3C}" type="datetimeFigureOut">
              <a:rPr lang="es-PA" smtClean="0"/>
              <a:t>04/09/2018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E6E1-860C-451A-9337-4AF292322AA9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705282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5C73-5062-4C5F-9A83-3D2CA2548E3C}" type="datetimeFigureOut">
              <a:rPr lang="es-PA" smtClean="0"/>
              <a:t>04/09/2018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E6E1-860C-451A-9337-4AF292322AA9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5902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5C73-5062-4C5F-9A83-3D2CA2548E3C}" type="datetimeFigureOut">
              <a:rPr lang="es-PA" smtClean="0"/>
              <a:t>04/09/2018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E6E1-860C-451A-9337-4AF292322AA9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545124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5C73-5062-4C5F-9A83-3D2CA2548E3C}" type="datetimeFigureOut">
              <a:rPr lang="es-PA" smtClean="0"/>
              <a:t>04/09/2018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E6E1-860C-451A-9337-4AF292322AA9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707367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5C73-5062-4C5F-9A83-3D2CA2548E3C}" type="datetimeFigureOut">
              <a:rPr lang="es-PA" smtClean="0"/>
              <a:t>04/09/2018</a:t>
            </a:fld>
            <a:endParaRPr lang="es-P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E6E1-860C-451A-9337-4AF292322AA9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005012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5C73-5062-4C5F-9A83-3D2CA2548E3C}" type="datetimeFigureOut">
              <a:rPr lang="es-PA" smtClean="0"/>
              <a:t>04/09/2018</a:t>
            </a:fld>
            <a:endParaRPr lang="es-P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E6E1-860C-451A-9337-4AF292322AA9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414848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5C73-5062-4C5F-9A83-3D2CA2548E3C}" type="datetimeFigureOut">
              <a:rPr lang="es-PA" smtClean="0"/>
              <a:t>04/09/2018</a:t>
            </a:fld>
            <a:endParaRPr lang="es-P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E6E1-860C-451A-9337-4AF292322AA9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738878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5C73-5062-4C5F-9A83-3D2CA2548E3C}" type="datetimeFigureOut">
              <a:rPr lang="es-PA" smtClean="0"/>
              <a:t>04/09/2018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E6E1-860C-451A-9337-4AF292322AA9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916345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5C73-5062-4C5F-9A83-3D2CA2548E3C}" type="datetimeFigureOut">
              <a:rPr lang="es-PA" smtClean="0"/>
              <a:t>04/09/2018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E6E1-860C-451A-9337-4AF292322AA9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596967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25C73-5062-4C5F-9A83-3D2CA2548E3C}" type="datetimeFigureOut">
              <a:rPr lang="es-PA" smtClean="0"/>
              <a:t>04/09/2018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DE6E1-860C-451A-9337-4AF292322AA9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1763043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95018-00D6-4774-A7D2-EF7E6FE9BD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A" dirty="0"/>
              <a:t>Tipos de comercio electrónico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59E739-48A3-49C8-8DD1-AC5BCB1216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509963"/>
            <a:ext cx="5963477" cy="1937371"/>
          </a:xfrm>
        </p:spPr>
        <p:txBody>
          <a:bodyPr>
            <a:normAutofit/>
          </a:bodyPr>
          <a:lstStyle/>
          <a:p>
            <a:r>
              <a:rPr lang="pt-BR" dirty="0"/>
              <a:t>RAMON CASTRO</a:t>
            </a:r>
          </a:p>
          <a:p>
            <a:r>
              <a:rPr lang="pt-BR" dirty="0"/>
              <a:t>MANUEL FERNANDEZ</a:t>
            </a:r>
          </a:p>
          <a:p>
            <a:r>
              <a:rPr lang="pt-BR" dirty="0"/>
              <a:t>PEDRO RAMOS  3-178-412</a:t>
            </a:r>
          </a:p>
          <a:p>
            <a:endParaRPr lang="es-PA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B35D9D7-7D8D-4DA9-A22A-FA0BD5A79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707" y="3348037"/>
            <a:ext cx="62865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755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0839B-B365-409F-BB8D-40E9660F7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A" dirty="0"/>
              <a:t>M2C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A45F04-A299-4608-BE70-71D2A59CD1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PA" dirty="0"/>
              <a:t>M2C (</a:t>
            </a:r>
            <a:r>
              <a:rPr lang="es-PA" dirty="0" err="1"/>
              <a:t>manufacturer</a:t>
            </a:r>
            <a:r>
              <a:rPr lang="es-PA" dirty="0"/>
              <a:t> </a:t>
            </a:r>
            <a:r>
              <a:rPr lang="es-PA" dirty="0" err="1"/>
              <a:t>to</a:t>
            </a:r>
            <a:r>
              <a:rPr lang="es-PA" dirty="0"/>
              <a:t> </a:t>
            </a:r>
            <a:r>
              <a:rPr lang="es-PA" dirty="0" err="1"/>
              <a:t>consumer</a:t>
            </a:r>
            <a:r>
              <a:rPr lang="es-PA" dirty="0"/>
              <a:t>) </a:t>
            </a:r>
            <a:r>
              <a:rPr lang="es-PA" dirty="0" err="1"/>
              <a:t>Manufacturador</a:t>
            </a:r>
            <a:r>
              <a:rPr lang="es-PA" dirty="0"/>
              <a:t> a Consumidor :</a:t>
            </a:r>
            <a:r>
              <a:rPr lang="es-419" dirty="0"/>
              <a:t>En este tipo de negocio los </a:t>
            </a:r>
            <a:r>
              <a:rPr lang="es-419" dirty="0" err="1"/>
              <a:t>manufacturadores</a:t>
            </a:r>
            <a:r>
              <a:rPr lang="es-419" dirty="0"/>
              <a:t> hacen llegar sus productos directamente a los consumidores. </a:t>
            </a:r>
            <a:endParaRPr lang="es-PA" dirty="0"/>
          </a:p>
          <a:p>
            <a:pPr marL="0" indent="0">
              <a:buNone/>
            </a:pPr>
            <a:endParaRPr lang="es-PA" dirty="0"/>
          </a:p>
        </p:txBody>
      </p:sp>
      <p:pic>
        <p:nvPicPr>
          <p:cNvPr id="1026" name="Picture 2" descr="https://lh3.googleusercontent.com/JFO2zrWnrrGgzjLnYJiAReqZu9SlpGAGQRuBlL4Ce6xRlQy95we1nd94Ge4clAljmrVuToB1usw8zYNcqf-aE3JfDoYiruxGB8ns6yt1Yy53CaeaIKKMii2JLc_2OCbYJ4jG1RV7">
            <a:extLst>
              <a:ext uri="{FF2B5EF4-FFF2-40B4-BE49-F238E27FC236}">
                <a16:creationId xmlns:a16="http://schemas.microsoft.com/office/drawing/2014/main" id="{4F4ADE40-8B64-4F8C-9A1D-667F5654210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296" y="2249486"/>
            <a:ext cx="5493447" cy="309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181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C3147-2226-481B-8DCF-DC43C3F1B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pPr algn="ctr"/>
            <a:r>
              <a:rPr lang="es-PA" dirty="0" err="1"/>
              <a:t>Concluciones</a:t>
            </a:r>
            <a:r>
              <a:rPr lang="es-P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6335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659755-9D97-4698-A1F8-2ECE859AA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A" dirty="0"/>
              <a:t>B2E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6E15F2-45BD-4021-B0E2-16548792A4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PA" dirty="0"/>
              <a:t>B2E (</a:t>
            </a:r>
            <a:r>
              <a:rPr lang="es-PA" dirty="0" err="1"/>
              <a:t>busomess</a:t>
            </a:r>
            <a:r>
              <a:rPr lang="es-PA" dirty="0"/>
              <a:t> </a:t>
            </a:r>
            <a:r>
              <a:rPr lang="es-PA" dirty="0" err="1"/>
              <a:t>to</a:t>
            </a:r>
            <a:r>
              <a:rPr lang="es-PA" dirty="0"/>
              <a:t> </a:t>
            </a:r>
            <a:r>
              <a:rPr lang="es-PA" dirty="0" err="1"/>
              <a:t>employee</a:t>
            </a:r>
            <a:r>
              <a:rPr lang="es-PA" dirty="0"/>
              <a:t>) negocio a empleados: </a:t>
            </a:r>
            <a:r>
              <a:rPr lang="es-419" dirty="0"/>
              <a:t>este tipo de negocio se caracteriza por el comercio de las empresas entres sus empleados a manera de incentivo</a:t>
            </a:r>
            <a:endParaRPr lang="es-PA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70A6EF8-C82D-4259-AADD-F615131DAF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395273"/>
            <a:ext cx="4875213" cy="32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02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A1F076-5B3C-4B4C-829E-C5ADD2E41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A" dirty="0"/>
              <a:t>B2C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D4077B-1476-45ED-BEBA-B749609A5B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419" dirty="0"/>
              <a:t>B2C(Business </a:t>
            </a:r>
            <a:r>
              <a:rPr lang="es-419" dirty="0" err="1"/>
              <a:t>to</a:t>
            </a:r>
            <a:r>
              <a:rPr lang="es-419" dirty="0"/>
              <a:t> </a:t>
            </a:r>
            <a:r>
              <a:rPr lang="es-419" dirty="0" err="1"/>
              <a:t>Consumer</a:t>
            </a:r>
            <a:r>
              <a:rPr lang="es-419" dirty="0"/>
              <a:t>) Negocio a Consumidor: es el tipo de comercio más utilizado en la actualidad este se caracteriza por la compra de productos por internet </a:t>
            </a:r>
            <a:endParaRPr lang="es-PA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4678AD8-C072-47A3-8006-C9A39CA33E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458623"/>
            <a:ext cx="4875213" cy="312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577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17A82B-2B9F-4933-A927-61F861366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A" dirty="0"/>
              <a:t>B2B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4ECA8A-D589-45BF-B843-9749D3588B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419" dirty="0"/>
              <a:t>B2B (Business </a:t>
            </a:r>
            <a:r>
              <a:rPr lang="es-419" dirty="0" err="1"/>
              <a:t>to</a:t>
            </a:r>
            <a:r>
              <a:rPr lang="es-419" dirty="0"/>
              <a:t> Business) Negocio a Negocio : Negocio electrónico en el cual una empresa vende sus servicios o productos a otra empresa</a:t>
            </a:r>
            <a:endParaRPr lang="es-PA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3D4DCBC-47AB-48A3-BB12-B6E1350AC9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727746"/>
            <a:ext cx="4875213" cy="258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97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7D758D-648A-4F07-AFA7-09E9A4DA9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A" dirty="0"/>
              <a:t>C2C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B52902-47CA-4953-AC74-786AC232AF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PA" dirty="0"/>
              <a:t>C2C(</a:t>
            </a:r>
            <a:r>
              <a:rPr lang="es-PA" dirty="0" err="1"/>
              <a:t>consumer</a:t>
            </a:r>
            <a:r>
              <a:rPr lang="es-PA" dirty="0"/>
              <a:t> </a:t>
            </a:r>
            <a:r>
              <a:rPr lang="es-PA" dirty="0" err="1"/>
              <a:t>to</a:t>
            </a:r>
            <a:r>
              <a:rPr lang="es-PA" dirty="0"/>
              <a:t> </a:t>
            </a:r>
            <a:r>
              <a:rPr lang="es-PA" dirty="0" err="1"/>
              <a:t>consumer</a:t>
            </a:r>
            <a:r>
              <a:rPr lang="es-PA" dirty="0"/>
              <a:t>) Consumidor a Consumidor: este tipo de comercio electrónico se caracteriza por el negocio de consumidor a consumidor a tipo de casa de subastas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E24F18C-7DE4-42D9-BFB9-6B44FD4F93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621767"/>
            <a:ext cx="4875213" cy="279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592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C5606A-4801-45A6-9399-17E94B733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A" dirty="0"/>
              <a:t>B2G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86DAD3-E97C-41EE-8033-2D1BF7DC03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PA" dirty="0"/>
              <a:t>B2G (Business </a:t>
            </a:r>
            <a:r>
              <a:rPr lang="es-PA" dirty="0" err="1"/>
              <a:t>to</a:t>
            </a:r>
            <a:r>
              <a:rPr lang="es-PA" dirty="0"/>
              <a:t> </a:t>
            </a:r>
            <a:r>
              <a:rPr lang="es-PA" dirty="0" err="1"/>
              <a:t>Government</a:t>
            </a:r>
            <a:r>
              <a:rPr lang="es-PA" dirty="0"/>
              <a:t>) Negocio a Gobierno: Este tipo de negocio se caracteriza principalmente porque una empresa presta principalmente sus servicios al Estado o Gobierno.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B2300BC-A0AD-4859-A7F0-A76410ED69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557780"/>
            <a:ext cx="4875213" cy="292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062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4C2924-0C61-4EB7-976A-EA5BE5CDE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A" dirty="0"/>
              <a:t>G2C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7D175C-76DC-40F0-8232-E30A239B0A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419" dirty="0"/>
              <a:t>G2C(</a:t>
            </a:r>
            <a:r>
              <a:rPr lang="es-419" dirty="0" err="1"/>
              <a:t>government</a:t>
            </a:r>
            <a:r>
              <a:rPr lang="es-419" dirty="0"/>
              <a:t> </a:t>
            </a:r>
            <a:r>
              <a:rPr lang="es-419" dirty="0" err="1"/>
              <a:t>to</a:t>
            </a:r>
            <a:r>
              <a:rPr lang="es-419" dirty="0"/>
              <a:t> </a:t>
            </a:r>
            <a:r>
              <a:rPr lang="es-419" dirty="0" err="1"/>
              <a:t>citizen</a:t>
            </a:r>
            <a:r>
              <a:rPr lang="es-419" dirty="0"/>
              <a:t>) Gobierno a Ciudadano: Este tipo de comercio de dirige a los ciudadanos de un país. Estos se crean para facilitar los trámites como pagar impuestos, registrar vehículos. </a:t>
            </a:r>
            <a:endParaRPr lang="es-PA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D0A50CFF-9F36-47FE-8595-C26C3B490A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38950" y="2249488"/>
            <a:ext cx="3541712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928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11475-F55E-4698-AD71-0A40C8814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A" dirty="0"/>
              <a:t>B2B2C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4E60A8-1B7E-4410-B1DF-559A2F503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5"/>
            <a:ext cx="4878389" cy="4308969"/>
          </a:xfrm>
        </p:spPr>
        <p:txBody>
          <a:bodyPr>
            <a:normAutofit lnSpcReduction="10000"/>
          </a:bodyPr>
          <a:lstStyle/>
          <a:p>
            <a:r>
              <a:rPr lang="es-419" dirty="0"/>
              <a:t>B2B2C(Business </a:t>
            </a:r>
            <a:r>
              <a:rPr lang="es-419" dirty="0" err="1"/>
              <a:t>to</a:t>
            </a:r>
            <a:r>
              <a:rPr lang="es-419" dirty="0"/>
              <a:t> Business </a:t>
            </a:r>
            <a:r>
              <a:rPr lang="es-419" dirty="0" err="1"/>
              <a:t>to</a:t>
            </a:r>
            <a:r>
              <a:rPr lang="es-419" dirty="0"/>
              <a:t> </a:t>
            </a:r>
            <a:r>
              <a:rPr lang="es-419" dirty="0" err="1"/>
              <a:t>Consumer</a:t>
            </a:r>
            <a:r>
              <a:rPr lang="es-419" dirty="0"/>
              <a:t>) Negocio a Negocio a Consumidor: Este tipo de negocio agrupa los tipos de negocio B2B(Negocio a Negocio) y B2C(Negocio a Consumidor), se caracteriza por ser una empresa la cual le vende sus productos y servicios a otras empresas y/o a sus clientes.</a:t>
            </a:r>
            <a:endParaRPr lang="es-PA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B8FB468-B1E9-4C10-AADA-F134E99BC6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623435"/>
            <a:ext cx="4875213" cy="279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491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3B572D-6EFE-4D78-9351-DEE3C1A3E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A" dirty="0"/>
              <a:t>B2A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332DAD-A79B-4153-9237-30CDEE30DD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419" dirty="0"/>
              <a:t>B2A(Business </a:t>
            </a:r>
            <a:r>
              <a:rPr lang="es-419" dirty="0" err="1"/>
              <a:t>to</a:t>
            </a:r>
            <a:r>
              <a:rPr lang="es-419" dirty="0"/>
              <a:t> </a:t>
            </a:r>
            <a:r>
              <a:rPr lang="es-419" dirty="0" err="1"/>
              <a:t>Administration</a:t>
            </a:r>
            <a:r>
              <a:rPr lang="es-419" dirty="0"/>
              <a:t>)negocios a administraciones: se refiere a todas las transacciones entre empresas y organizaciones gubernamentales</a:t>
            </a:r>
            <a:endParaRPr lang="es-PA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8052BCC-4987-430B-9915-23F99EF594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38950" y="2249488"/>
            <a:ext cx="3541712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4854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33</TotalTime>
  <Words>308</Words>
  <Application>Microsoft Office PowerPoint</Application>
  <PresentationFormat>Panorámica</PresentationFormat>
  <Paragraphs>23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Circuito</vt:lpstr>
      <vt:lpstr>Tipos de comercio electrónico</vt:lpstr>
      <vt:lpstr>B2E</vt:lpstr>
      <vt:lpstr>B2C</vt:lpstr>
      <vt:lpstr>B2B</vt:lpstr>
      <vt:lpstr>C2C</vt:lpstr>
      <vt:lpstr>B2G</vt:lpstr>
      <vt:lpstr>G2C</vt:lpstr>
      <vt:lpstr>B2B2C</vt:lpstr>
      <vt:lpstr>B2A</vt:lpstr>
      <vt:lpstr>M2C</vt:lpstr>
      <vt:lpstr>Concluciones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Tipos de comercio electrónico</dc:title>
  <dc:creator>Pedro A. Ramos A.</dc:creator>
  <cp:lastModifiedBy>Pedro A. Ramos A.</cp:lastModifiedBy>
  <cp:revision>8</cp:revision>
  <dcterms:created xsi:type="dcterms:W3CDTF">2018-04-09T22:07:11Z</dcterms:created>
  <dcterms:modified xsi:type="dcterms:W3CDTF">2018-04-09T22:40:22Z</dcterms:modified>
</cp:coreProperties>
</file>