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2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441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171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3037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601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43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00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986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91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8499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86F9CB0-44CC-4786-AFED-F93A43632591}" type="datetimeFigureOut">
              <a:rPr lang="es-PA" smtClean="0"/>
              <a:t>06/14/2018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2152E88-2E19-485A-B1A2-263BC88900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00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34C91-FE41-486D-A8E9-BFB105A19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Pantallas</a:t>
            </a:r>
          </a:p>
        </p:txBody>
      </p:sp>
    </p:spTree>
    <p:extLst>
      <p:ext uri="{BB962C8B-B14F-4D97-AF65-F5344CB8AC3E}">
        <p14:creationId xmlns:p14="http://schemas.microsoft.com/office/powerpoint/2010/main" val="25292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9F1D7-F869-4728-B8C2-DE8C0181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Pagina de Inicio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23707B-FAAA-4E37-8340-31533A0E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0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928AD-5336-4A1E-9716-7222B663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/>
              <a:t>Login</a:t>
            </a:r>
            <a:endParaRPr lang="es-PA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AE1BD74-FDE1-4AC4-BE32-0CE74D697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3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92915-D98A-4BB7-9255-249EE470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Registro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AF1641C-B28A-4A2B-BAC9-EA75D30B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D5F9C-BA12-4F45-92E9-D537D259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Descargas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EB3B44-21C2-4C0C-8BE8-B2AC8863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600D-5F22-4DF3-838F-FC9E78F3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Comprar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54777E-F5D3-438C-88A4-FB0DE4429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40A70-4A81-4F60-A55D-5FA8035C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Configurar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DBB7693-E0E5-4E71-AB37-83C4B5BD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F522A-CB4D-45FA-962F-12C076EE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/>
              <a:t>Login</a:t>
            </a:r>
            <a:r>
              <a:rPr lang="es-PA" dirty="0"/>
              <a:t> del Juego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60B9FF-51EB-488E-8F65-F1174EC8A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C4531-968B-4480-ADE6-56D6F598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Menú del Juego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8D4C0E4-0A57-404D-A5A4-D75530901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128" y="2057400"/>
            <a:ext cx="80844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579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15</TotalTime>
  <Words>15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Corbel</vt:lpstr>
      <vt:lpstr>Base</vt:lpstr>
      <vt:lpstr>Pantallas</vt:lpstr>
      <vt:lpstr>Pagina de Inicio </vt:lpstr>
      <vt:lpstr>Login</vt:lpstr>
      <vt:lpstr>Registro</vt:lpstr>
      <vt:lpstr>Descargas</vt:lpstr>
      <vt:lpstr>Comprar</vt:lpstr>
      <vt:lpstr>Configurar</vt:lpstr>
      <vt:lpstr>Login del Juego</vt:lpstr>
      <vt:lpstr>Menú del 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Pantallas</dc:title>
  <dc:creator>hector ivan vasquez vargas</dc:creator>
  <cp:lastModifiedBy>hector ivan vasquez vargas</cp:lastModifiedBy>
  <cp:revision>2</cp:revision>
  <dcterms:created xsi:type="dcterms:W3CDTF">2018-06-14T14:12:12Z</dcterms:created>
  <dcterms:modified xsi:type="dcterms:W3CDTF">2018-06-14T14:28:02Z</dcterms:modified>
</cp:coreProperties>
</file>