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shift_jis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タイトル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5" name="サブタイトル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31" name="日付プレースホルダ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E9B4A3F-3CCB-4508-AC60-BC4A1529E982}" type="datetimeFigureOut">
              <a:rPr kumimoji="1" lang="ja-JP" altLang="en-US" smtClean="0"/>
              <a:pPr/>
              <a:t>2008/5/31</a:t>
            </a:fld>
            <a:endParaRPr kumimoji="1" lang="ja-JP" altLang="en-US"/>
          </a:p>
        </p:txBody>
      </p:sp>
      <p:sp>
        <p:nvSpPr>
          <p:cNvPr id="18" name="フッター プレースホルダ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21298BA-FB00-4820-92D3-55B3F45DE9A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9B4A3F-3CCB-4508-AC60-BC4A1529E982}" type="datetimeFigureOut">
              <a:rPr kumimoji="1" lang="ja-JP" altLang="en-US" smtClean="0"/>
              <a:pPr/>
              <a:t>2008/5/31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1298BA-FB00-4820-92D3-55B3F45DE9A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8E9B4A3F-3CCB-4508-AC60-BC4A1529E982}" type="datetimeFigureOut">
              <a:rPr kumimoji="1" lang="ja-JP" altLang="en-US" smtClean="0"/>
              <a:pPr/>
              <a:t>2008/5/31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21298BA-FB00-4820-92D3-55B3F45DE9A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9B4A3F-3CCB-4508-AC60-BC4A1529E982}" type="datetimeFigureOut">
              <a:rPr kumimoji="1" lang="ja-JP" altLang="en-US" smtClean="0"/>
              <a:pPr/>
              <a:t>2008/5/31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1298BA-FB00-4820-92D3-55B3F45DE9A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E9B4A3F-3CCB-4508-AC60-BC4A1529E982}" type="datetimeFigureOut">
              <a:rPr kumimoji="1" lang="ja-JP" altLang="en-US" smtClean="0"/>
              <a:pPr/>
              <a:t>2008/5/31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921298BA-FB00-4820-92D3-55B3F45DE9A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9B4A3F-3CCB-4508-AC60-BC4A1529E982}" type="datetimeFigureOut">
              <a:rPr kumimoji="1" lang="ja-JP" altLang="en-US" smtClean="0"/>
              <a:pPr/>
              <a:t>2008/5/31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1298BA-FB00-4820-92D3-55B3F45DE9A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9B4A3F-3CCB-4508-AC60-BC4A1529E982}" type="datetimeFigureOut">
              <a:rPr kumimoji="1" lang="ja-JP" altLang="en-US" smtClean="0"/>
              <a:pPr/>
              <a:t>2008/5/31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1298BA-FB00-4820-92D3-55B3F45DE9A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9B4A3F-3CCB-4508-AC60-BC4A1529E982}" type="datetimeFigureOut">
              <a:rPr kumimoji="1" lang="ja-JP" altLang="en-US" smtClean="0"/>
              <a:pPr/>
              <a:t>2008/5/31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1298BA-FB00-4820-92D3-55B3F45DE9A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E9B4A3F-3CCB-4508-AC60-BC4A1529E982}" type="datetimeFigureOut">
              <a:rPr kumimoji="1" lang="ja-JP" altLang="en-US" smtClean="0"/>
              <a:pPr/>
              <a:t>2008/5/31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1298BA-FB00-4820-92D3-55B3F45DE9A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9B4A3F-3CCB-4508-AC60-BC4A1529E982}" type="datetimeFigureOut">
              <a:rPr kumimoji="1" lang="ja-JP" altLang="en-US" smtClean="0"/>
              <a:pPr/>
              <a:t>2008/5/31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1298BA-FB00-4820-92D3-55B3F45DE9A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9B4A3F-3CCB-4508-AC60-BC4A1529E982}" type="datetimeFigureOut">
              <a:rPr kumimoji="1" lang="ja-JP" altLang="en-US" smtClean="0"/>
              <a:pPr/>
              <a:t>2008/5/31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1298BA-FB00-4820-92D3-55B3F45DE9A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0" name="図プレースホルダ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タイトル プレースホルダ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1" name="テキスト プレースホルダ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7" name="日付プレースホルダ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8E9B4A3F-3CCB-4508-AC60-BC4A1529E982}" type="datetimeFigureOut">
              <a:rPr kumimoji="1" lang="ja-JP" altLang="en-US" smtClean="0"/>
              <a:pPr/>
              <a:t>2008/5/31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スライド番号プレースホルダ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21298BA-FB00-4820-92D3-55B3F45DE9A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1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1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1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1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1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1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電波基地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問題作成 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小西祐介</a:t>
            </a:r>
            <a:endParaRPr kumimoji="1" lang="en-US" altLang="ja-JP" dirty="0" smtClean="0"/>
          </a:p>
          <a:p>
            <a:r>
              <a:rPr lang="ja-JP" altLang="en-US" dirty="0" smtClean="0"/>
              <a:t>解法作成</a:t>
            </a:r>
            <a:r>
              <a:rPr lang="en-US" altLang="ja-JP" dirty="0" smtClean="0"/>
              <a:t>: </a:t>
            </a:r>
            <a:r>
              <a:rPr lang="ja-JP" altLang="en-US" dirty="0" smtClean="0"/>
              <a:t>小西、小島</a:t>
            </a:r>
            <a:endParaRPr lang="en-US" altLang="ja-JP" dirty="0" smtClean="0"/>
          </a:p>
          <a:p>
            <a:r>
              <a:rPr kumimoji="1" lang="ja-JP" altLang="en-US" dirty="0" smtClean="0"/>
              <a:t>解説：　小西祐介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問題概要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はじめに基地が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つ、目的地が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つ</a:t>
            </a:r>
            <a:endParaRPr kumimoji="1" lang="en-US" altLang="ja-JP" dirty="0" smtClean="0"/>
          </a:p>
          <a:p>
            <a:r>
              <a:rPr lang="ja-JP" altLang="en-US" dirty="0" smtClean="0"/>
              <a:t>基地を順番に</a:t>
            </a:r>
            <a:r>
              <a:rPr lang="en-US" altLang="ja-JP" dirty="0" smtClean="0"/>
              <a:t>1</a:t>
            </a:r>
            <a:r>
              <a:rPr lang="ja-JP" altLang="en-US" dirty="0" err="1" smtClean="0"/>
              <a:t>つずつ</a:t>
            </a:r>
            <a:r>
              <a:rPr lang="ja-JP" altLang="en-US" dirty="0" smtClean="0"/>
              <a:t>建てていく</a:t>
            </a:r>
            <a:endParaRPr lang="en-US" altLang="ja-JP" dirty="0" smtClean="0"/>
          </a:p>
          <a:p>
            <a:r>
              <a:rPr lang="ja-JP" altLang="en-US" dirty="0" smtClean="0"/>
              <a:t>ある場所から八方位に</a:t>
            </a:r>
            <a:r>
              <a:rPr lang="en-US" altLang="ja-JP" dirty="0" smtClean="0"/>
              <a:t>2</a:t>
            </a:r>
            <a:r>
              <a:rPr lang="ja-JP" altLang="en-US" dirty="0" smtClean="0"/>
              <a:t>つ以上基地が見えている場所にだけ新しく建てる事が可能</a:t>
            </a:r>
            <a:endParaRPr lang="en-US" altLang="ja-JP" dirty="0" smtClean="0"/>
          </a:p>
          <a:p>
            <a:r>
              <a:rPr lang="ja-JP" altLang="en-US" dirty="0" smtClean="0"/>
              <a:t>何個目に目的地に建てれるか</a:t>
            </a:r>
            <a:r>
              <a:rPr lang="en-US" altLang="ja-JP" dirty="0" smtClean="0"/>
              <a:t>?</a:t>
            </a:r>
            <a:endParaRPr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MAX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でいいよね</a:t>
            </a:r>
            <a:endParaRPr kumimoji="1" lang="ja-JP" altLang="en-US" dirty="0"/>
          </a:p>
        </p:txBody>
      </p:sp>
      <p:sp>
        <p:nvSpPr>
          <p:cNvPr id="20" name="フローチャート : 結合子 19"/>
          <p:cNvSpPr/>
          <p:nvPr/>
        </p:nvSpPr>
        <p:spPr>
          <a:xfrm>
            <a:off x="571472" y="450057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ローチャート : 結合子 20"/>
          <p:cNvSpPr/>
          <p:nvPr/>
        </p:nvSpPr>
        <p:spPr>
          <a:xfrm>
            <a:off x="2786050" y="4000504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 : 結合子 21"/>
          <p:cNvSpPr/>
          <p:nvPr/>
        </p:nvSpPr>
        <p:spPr>
          <a:xfrm>
            <a:off x="2786050" y="450057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ローチャート : 結合子 22"/>
          <p:cNvSpPr/>
          <p:nvPr/>
        </p:nvSpPr>
        <p:spPr>
          <a:xfrm>
            <a:off x="2786050" y="2214554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ローチャート : 結合子 23"/>
          <p:cNvSpPr/>
          <p:nvPr/>
        </p:nvSpPr>
        <p:spPr>
          <a:xfrm>
            <a:off x="2786050" y="571501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ローチャート : 結合子 24"/>
          <p:cNvSpPr/>
          <p:nvPr/>
        </p:nvSpPr>
        <p:spPr>
          <a:xfrm>
            <a:off x="6357950" y="2214554"/>
            <a:ext cx="142876" cy="14287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/>
          <p:cNvCxnSpPr>
            <a:stCxn id="20" idx="6"/>
          </p:cNvCxnSpPr>
          <p:nvPr/>
        </p:nvCxnSpPr>
        <p:spPr>
          <a:xfrm>
            <a:off x="714348" y="4572008"/>
            <a:ext cx="42148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rot="5400000">
            <a:off x="427802" y="4071942"/>
            <a:ext cx="4858578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rot="10800000">
            <a:off x="1928794" y="2285992"/>
            <a:ext cx="47149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rot="10800000" flipV="1">
            <a:off x="2214546" y="1928802"/>
            <a:ext cx="4572032" cy="4429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角丸四角形吹き出し 40"/>
          <p:cNvSpPr/>
          <p:nvPr/>
        </p:nvSpPr>
        <p:spPr>
          <a:xfrm>
            <a:off x="3143240" y="4143380"/>
            <a:ext cx="428628" cy="285752"/>
          </a:xfrm>
          <a:prstGeom prst="wedgeRoundRectCallout">
            <a:avLst>
              <a:gd name="adj1" fmla="val -98955"/>
              <a:gd name="adj2" fmla="val 760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2" name="角丸四角形吹き出し 41"/>
          <p:cNvSpPr/>
          <p:nvPr/>
        </p:nvSpPr>
        <p:spPr>
          <a:xfrm>
            <a:off x="3143240" y="1857364"/>
            <a:ext cx="428628" cy="285752"/>
          </a:xfrm>
          <a:prstGeom prst="wedgeRoundRectCallout">
            <a:avLst>
              <a:gd name="adj1" fmla="val -98955"/>
              <a:gd name="adj2" fmla="val 760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3" name="角丸四角形吹き出し 42"/>
          <p:cNvSpPr/>
          <p:nvPr/>
        </p:nvSpPr>
        <p:spPr>
          <a:xfrm>
            <a:off x="3143240" y="5357826"/>
            <a:ext cx="428628" cy="285752"/>
          </a:xfrm>
          <a:prstGeom prst="wedgeRoundRectCallout">
            <a:avLst>
              <a:gd name="adj1" fmla="val -98955"/>
              <a:gd name="adj2" fmla="val 760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46" name="フローチャート : 結合子 45"/>
          <p:cNvSpPr/>
          <p:nvPr/>
        </p:nvSpPr>
        <p:spPr>
          <a:xfrm>
            <a:off x="6357950" y="2214554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角丸四角形吹き出し 46"/>
          <p:cNvSpPr/>
          <p:nvPr/>
        </p:nvSpPr>
        <p:spPr>
          <a:xfrm>
            <a:off x="6715140" y="1857364"/>
            <a:ext cx="428628" cy="285752"/>
          </a:xfrm>
          <a:prstGeom prst="wedgeRoundRectCallout">
            <a:avLst>
              <a:gd name="adj1" fmla="val -98955"/>
              <a:gd name="adj2" fmla="val 760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41" grpId="0" animBg="1"/>
      <p:bldP spid="42" grpId="0" animBg="1"/>
      <p:bldP spid="43" grpId="0" animBg="1"/>
      <p:bldP spid="46" grpId="0" animBg="1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場合分けしてみよう</a:t>
            </a:r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答えは</a:t>
            </a:r>
            <a:r>
              <a:rPr kumimoji="1" lang="en-US" altLang="ja-JP" dirty="0" smtClean="0"/>
              <a:t>0,1,2,3,4</a:t>
            </a:r>
            <a:r>
              <a:rPr kumimoji="1" lang="ja-JP" altLang="en-US" dirty="0" smtClean="0"/>
              <a:t>のどれか。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答えが</a:t>
            </a:r>
            <a:r>
              <a:rPr kumimoji="1" lang="en-US" altLang="ja-JP" dirty="0" smtClean="0"/>
              <a:t>0</a:t>
            </a:r>
          </a:p>
          <a:p>
            <a:pPr lvl="1"/>
            <a:r>
              <a:rPr lang="ja-JP" altLang="en-US" dirty="0" smtClean="0"/>
              <a:t>初期位置のどちらかとゴールが同じ</a:t>
            </a:r>
            <a:endParaRPr lang="en-US" altLang="ja-JP" dirty="0" smtClean="0"/>
          </a:p>
          <a:p>
            <a:r>
              <a:rPr kumimoji="1" lang="ja-JP" altLang="en-US" dirty="0" smtClean="0"/>
              <a:t>答えが</a:t>
            </a:r>
            <a:r>
              <a:rPr kumimoji="1" lang="en-US" altLang="ja-JP" dirty="0" smtClean="0"/>
              <a:t>1</a:t>
            </a:r>
          </a:p>
          <a:p>
            <a:pPr lvl="1"/>
            <a:r>
              <a:rPr lang="ja-JP" altLang="en-US" dirty="0" smtClean="0"/>
              <a:t>初期位置の両方がゴールと八方向線上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場合分けしてみよう</a:t>
            </a:r>
            <a:r>
              <a:rPr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答えが</a:t>
            </a:r>
            <a:r>
              <a:rPr kumimoji="1" lang="en-US" altLang="ja-JP" dirty="0" smtClean="0"/>
              <a:t>2</a:t>
            </a:r>
          </a:p>
          <a:p>
            <a:pPr lvl="1"/>
            <a:r>
              <a:rPr lang="ja-JP" altLang="en-US" dirty="0" smtClean="0"/>
              <a:t>初期位置のうち</a:t>
            </a:r>
            <a:r>
              <a:rPr lang="en-US" altLang="ja-JP" dirty="0" smtClean="0"/>
              <a:t>1</a:t>
            </a:r>
            <a:r>
              <a:rPr lang="ja-JP" altLang="en-US" dirty="0" smtClean="0"/>
              <a:t>つがゴールと八方向線上で、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1</a:t>
            </a:r>
            <a:r>
              <a:rPr lang="ja-JP" altLang="en-US" dirty="0" smtClean="0"/>
              <a:t>つ目の基地がゴールと八方向線上における。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しかし、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「初期位置のうち</a:t>
            </a:r>
            <a:r>
              <a:rPr lang="en-US" altLang="ja-JP" dirty="0" smtClean="0"/>
              <a:t>1</a:t>
            </a:r>
            <a:r>
              <a:rPr lang="ja-JP" altLang="en-US" dirty="0" smtClean="0"/>
              <a:t>つがゴールと八方向線上」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 =&gt;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1</a:t>
            </a:r>
            <a:r>
              <a:rPr lang="ja-JP" altLang="en-US" dirty="0" smtClean="0"/>
              <a:t>つ目の基地がゴールと八方向線上における」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が言える。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「初期位置のうち</a:t>
            </a:r>
            <a:r>
              <a:rPr lang="en-US" altLang="ja-JP" dirty="0" smtClean="0"/>
              <a:t>1</a:t>
            </a:r>
            <a:r>
              <a:rPr lang="ja-JP" altLang="en-US" dirty="0" smtClean="0"/>
              <a:t>つがゴールと八方向線上」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のみで</a:t>
            </a:r>
            <a:r>
              <a:rPr lang="en-US" altLang="ja-JP" dirty="0" smtClean="0"/>
              <a:t>OK</a:t>
            </a:r>
            <a:r>
              <a:rPr lang="ja-JP" altLang="en-US" dirty="0" smtClean="0"/>
              <a:t>という事になる。</a:t>
            </a:r>
            <a:endParaRPr lang="en-US" altLang="ja-JP" dirty="0" smtClean="0"/>
          </a:p>
        </p:txBody>
      </p:sp>
      <p:sp>
        <p:nvSpPr>
          <p:cNvPr id="4" name="フローチャート : 結合子 3"/>
          <p:cNvSpPr/>
          <p:nvPr/>
        </p:nvSpPr>
        <p:spPr>
          <a:xfrm>
            <a:off x="2643174" y="485776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 : 結合子 4"/>
          <p:cNvSpPr/>
          <p:nvPr/>
        </p:nvSpPr>
        <p:spPr>
          <a:xfrm>
            <a:off x="4071934" y="4214818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 : 結合子 6"/>
          <p:cNvSpPr/>
          <p:nvPr/>
        </p:nvSpPr>
        <p:spPr>
          <a:xfrm>
            <a:off x="5857884" y="4857760"/>
            <a:ext cx="142876" cy="14287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1928794" y="4929198"/>
            <a:ext cx="42148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場合分けしてみよう</a:t>
            </a:r>
            <a:r>
              <a:rPr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答えが</a:t>
            </a:r>
            <a:r>
              <a:rPr kumimoji="1" lang="en-US" altLang="ja-JP" dirty="0" smtClean="0"/>
              <a:t>3</a:t>
            </a:r>
          </a:p>
          <a:p>
            <a:pPr lvl="1"/>
            <a:r>
              <a:rPr lang="ja-JP" altLang="en-US" dirty="0" smtClean="0"/>
              <a:t>ゴールと初期位置が八方向線上の場合は答えが</a:t>
            </a:r>
            <a:r>
              <a:rPr lang="en-US" altLang="ja-JP" dirty="0" smtClean="0"/>
              <a:t>2</a:t>
            </a:r>
            <a:r>
              <a:rPr lang="ja-JP" altLang="en-US" dirty="0" err="1" smtClean="0"/>
              <a:t>までで</a:t>
            </a:r>
            <a:r>
              <a:rPr lang="ja-JP" altLang="en-US" dirty="0" smtClean="0"/>
              <a:t>出尽くした。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ゴールと八方向線上に一つ目の</a:t>
            </a:r>
            <a:r>
              <a:rPr kumimoji="1" lang="ja-JP" altLang="en-US" dirty="0" smtClean="0"/>
              <a:t>基地がおける</a:t>
            </a:r>
            <a:r>
              <a:rPr kumimoji="1" lang="en-US" altLang="ja-JP" dirty="0" smtClean="0"/>
              <a:t>?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置けるなら、「答えが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」の状況と同じ</a:t>
            </a:r>
            <a:endParaRPr kumimoji="1" lang="en-US" altLang="ja-JP" dirty="0" smtClean="0"/>
          </a:p>
          <a:p>
            <a:pPr lvl="3"/>
            <a:r>
              <a:rPr kumimoji="1" lang="ja-JP" altLang="en-US" dirty="0" smtClean="0"/>
              <a:t>「答えが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」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置けないなら、その基地</a:t>
            </a:r>
            <a:r>
              <a:rPr lang="en-US" altLang="ja-JP" dirty="0" smtClean="0"/>
              <a:t>+</a:t>
            </a:r>
            <a:r>
              <a:rPr lang="ja-JP" altLang="en-US" dirty="0" smtClean="0"/>
              <a:t>更に</a:t>
            </a:r>
            <a:r>
              <a:rPr lang="en-US" altLang="ja-JP" dirty="0" smtClean="0"/>
              <a:t>3</a:t>
            </a:r>
            <a:r>
              <a:rPr lang="ja-JP" altLang="en-US" dirty="0" smtClean="0"/>
              <a:t>つ以上必要</a:t>
            </a:r>
            <a:endParaRPr lang="en-US" altLang="ja-JP" dirty="0" smtClean="0"/>
          </a:p>
          <a:p>
            <a:pPr lvl="3"/>
            <a:r>
              <a:rPr kumimoji="1" lang="ja-JP" altLang="en-US" dirty="0" smtClean="0"/>
              <a:t>上限が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なので、「答えが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」</a:t>
            </a:r>
            <a:endParaRPr kumimoji="1"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答えが</a:t>
            </a:r>
            <a:r>
              <a:rPr lang="en-US" altLang="ja-JP" dirty="0" smtClean="0"/>
              <a:t>0</a:t>
            </a:r>
          </a:p>
          <a:p>
            <a:pPr lvl="1"/>
            <a:r>
              <a:rPr lang="ja-JP" altLang="en-US" dirty="0" smtClean="0"/>
              <a:t>初期位置のどちらかとゴールが同じ</a:t>
            </a:r>
            <a:endParaRPr lang="en-US" altLang="ja-JP" dirty="0" smtClean="0"/>
          </a:p>
          <a:p>
            <a:r>
              <a:rPr lang="ja-JP" altLang="en-US" dirty="0" smtClean="0"/>
              <a:t>答えが</a:t>
            </a:r>
            <a:r>
              <a:rPr lang="en-US" altLang="ja-JP" dirty="0" smtClean="0"/>
              <a:t>1</a:t>
            </a:r>
          </a:p>
          <a:p>
            <a:pPr lvl="1"/>
            <a:r>
              <a:rPr lang="ja-JP" altLang="en-US" dirty="0" smtClean="0"/>
              <a:t>初期位置の両方がゴールと八方向線上</a:t>
            </a:r>
            <a:endParaRPr lang="en-US" altLang="ja-JP" dirty="0" smtClean="0"/>
          </a:p>
          <a:p>
            <a:r>
              <a:rPr kumimoji="1" lang="ja-JP" altLang="en-US" dirty="0" smtClean="0"/>
              <a:t>答えが</a:t>
            </a:r>
            <a:r>
              <a:rPr kumimoji="1" lang="en-US" altLang="ja-JP" dirty="0" smtClean="0"/>
              <a:t>2</a:t>
            </a:r>
          </a:p>
          <a:p>
            <a:pPr lvl="1"/>
            <a:r>
              <a:rPr lang="ja-JP" altLang="en-US" dirty="0" smtClean="0"/>
              <a:t>初期位置の片方がゴールと八方向線上</a:t>
            </a:r>
            <a:endParaRPr lang="en-US" altLang="ja-JP" dirty="0" smtClean="0"/>
          </a:p>
          <a:p>
            <a:r>
              <a:rPr kumimoji="1" lang="ja-JP" altLang="en-US" dirty="0" smtClean="0"/>
              <a:t>答えが</a:t>
            </a:r>
            <a:r>
              <a:rPr kumimoji="1" lang="en-US" altLang="ja-JP" dirty="0" smtClean="0"/>
              <a:t>3</a:t>
            </a:r>
          </a:p>
          <a:p>
            <a:pPr lvl="1"/>
            <a:r>
              <a:rPr lang="ja-JP" altLang="en-US" dirty="0" smtClean="0"/>
              <a:t>初期位置の両方がゴールと八方向線上で無く、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1</a:t>
            </a:r>
            <a:r>
              <a:rPr lang="ja-JP" altLang="en-US" dirty="0" smtClean="0"/>
              <a:t>つ目の基地がゴールと八方向線上に置ける</a:t>
            </a:r>
            <a:endParaRPr lang="en-US" altLang="ja-JP" dirty="0" smtClean="0"/>
          </a:p>
          <a:p>
            <a:r>
              <a:rPr lang="ja-JP" altLang="en-US" dirty="0" smtClean="0"/>
              <a:t>答えが</a:t>
            </a:r>
            <a:r>
              <a:rPr lang="en-US" altLang="ja-JP" dirty="0" smtClean="0"/>
              <a:t>4</a:t>
            </a:r>
          </a:p>
          <a:p>
            <a:pPr lvl="1"/>
            <a:r>
              <a:rPr lang="ja-JP" altLang="en-US" dirty="0" smtClean="0"/>
              <a:t>その他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回答状況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en-US" altLang="ja-JP" dirty="0" smtClean="0"/>
              <a:t>Submits </a:t>
            </a:r>
            <a:r>
              <a:rPr lang="en-US" altLang="ja-JP" dirty="0" smtClean="0"/>
              <a:t>: 28</a:t>
            </a:r>
            <a:endParaRPr lang="en-US" altLang="ja-JP" dirty="0" smtClean="0"/>
          </a:p>
          <a:p>
            <a:r>
              <a:rPr kumimoji="1" lang="en-US" altLang="ja-JP" smtClean="0"/>
              <a:t>Accepts </a:t>
            </a:r>
            <a:r>
              <a:rPr kumimoji="1" lang="en-US" altLang="ja-JP" smtClean="0"/>
              <a:t>: 4/9</a:t>
            </a:r>
            <a:endParaRPr kumimoji="1" lang="en-US" altLang="ja-JP" dirty="0" smtClean="0"/>
          </a:p>
          <a:p>
            <a:r>
              <a:rPr lang="en-US" altLang="ja-JP" dirty="0" smtClean="0"/>
              <a:t>First Accepted : 1</a:t>
            </a:r>
            <a:r>
              <a:rPr lang="ja-JP" altLang="en-US" dirty="0" smtClean="0"/>
              <a:t>時間</a:t>
            </a:r>
            <a:r>
              <a:rPr lang="en-US" altLang="ja-JP" dirty="0" smtClean="0"/>
              <a:t>3</a:t>
            </a:r>
            <a:r>
              <a:rPr lang="ja-JP" altLang="en-US" dirty="0" smtClean="0"/>
              <a:t>分</a:t>
            </a:r>
            <a:r>
              <a:rPr lang="en-US" altLang="ja-JP" dirty="0" smtClean="0"/>
              <a:t>(</a:t>
            </a:r>
            <a:r>
              <a:rPr lang="ja-JP" altLang="en-US" dirty="0" smtClean="0"/>
              <a:t>林崎さん</a:t>
            </a:r>
            <a:r>
              <a:rPr lang="en-US" altLang="ja-JP" dirty="0" smtClean="0"/>
              <a:t>)</a:t>
            </a:r>
          </a:p>
          <a:p>
            <a:endParaRPr kumimoji="1" lang="en-US" altLang="ja-JP" dirty="0" smtClean="0"/>
          </a:p>
          <a:p>
            <a:r>
              <a:rPr lang="ja-JP" altLang="en-US" dirty="0" smtClean="0"/>
              <a:t>みんな嵌ってくれて大満足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キュート">
  <a:themeElements>
    <a:clrScheme name="キュート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キュート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キュート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123</TotalTime>
  <Words>283</Words>
  <Application>Microsoft Office PowerPoint</Application>
  <PresentationFormat>画面に合わせる 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キュート</vt:lpstr>
      <vt:lpstr>電波基地</vt:lpstr>
      <vt:lpstr>問題概要</vt:lpstr>
      <vt:lpstr>MAXは4でいいよね</vt:lpstr>
      <vt:lpstr>場合分けしてみよう(1)</vt:lpstr>
      <vt:lpstr>場合分けしてみよう(2)</vt:lpstr>
      <vt:lpstr>場合分けしてみよう(3)</vt:lpstr>
      <vt:lpstr>まとめ</vt:lpstr>
      <vt:lpstr>回答状況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 </dc:creator>
  <cp:lastModifiedBy> </cp:lastModifiedBy>
  <dcterms:created xsi:type="dcterms:W3CDTF">2008-05-31T05:16:22Z</dcterms:created>
  <dcterms:modified xsi:type="dcterms:W3CDTF">2008-05-31T08:17:47Z</dcterms:modified>
</cp:coreProperties>
</file>