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D078565-9CD9-4DBE-956E-616F179C5A3A}" type="datetimeFigureOut">
              <a:rPr kumimoji="1" lang="ja-JP" altLang="en-US" smtClean="0"/>
              <a:pPr/>
              <a:t>2008/6/3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010CCB-20A8-4B99-A0D1-3E2A4517109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F:</a:t>
            </a:r>
            <a:r>
              <a:rPr lang="ja-JP" altLang="en-US" dirty="0" smtClean="0"/>
              <a:t> リズムマシーン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問題作成・解説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北村</a:t>
            </a:r>
            <a:endParaRPr kumimoji="1" lang="en-US" altLang="ja-JP" dirty="0" smtClean="0"/>
          </a:p>
          <a:p>
            <a:r>
              <a:rPr lang="ja-JP" altLang="en-US" dirty="0" smtClean="0"/>
              <a:t>解答作成協力</a:t>
            </a:r>
            <a:r>
              <a:rPr lang="en-US" altLang="ja-JP" dirty="0" smtClean="0"/>
              <a:t>:</a:t>
            </a:r>
            <a:r>
              <a:rPr lang="ja-JP" altLang="en-US" dirty="0" smtClean="0"/>
              <a:t> 小西・松本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種類の音しか鳴らせない</a:t>
            </a:r>
            <a:r>
              <a:rPr lang="ja-JP" altLang="en-US" dirty="0" smtClean="0"/>
              <a:t>古いリズムマシーン用のリズムパターンが最大で</a:t>
            </a:r>
            <a:r>
              <a:rPr lang="en-US" altLang="ja-JP" dirty="0" smtClean="0"/>
              <a:t>8</a:t>
            </a:r>
            <a:r>
              <a:rPr lang="ja-JP" altLang="en-US" dirty="0" smtClean="0"/>
              <a:t>つ与えられる</a:t>
            </a:r>
            <a:endParaRPr lang="en-US" altLang="ja-JP" dirty="0" smtClean="0"/>
          </a:p>
          <a:p>
            <a:r>
              <a:rPr lang="ja-JP" altLang="en-US" dirty="0" smtClean="0"/>
              <a:t>同時に</a:t>
            </a:r>
            <a:r>
              <a:rPr lang="en-US" altLang="ja-JP" dirty="0" smtClean="0"/>
              <a:t>8</a:t>
            </a:r>
            <a:r>
              <a:rPr lang="ja-JP" altLang="en-US" dirty="0" smtClean="0"/>
              <a:t>音まで発音できる新しいリズムマシーンのために、与えられたリズムパターンを全て統合したようなリズムパターンを作成せよ</a:t>
            </a:r>
            <a:endParaRPr lang="en-US" altLang="ja-JP" dirty="0" smtClean="0"/>
          </a:p>
          <a:p>
            <a:r>
              <a:rPr kumimoji="1" lang="ja-JP" altLang="en-US" dirty="0" smtClean="0"/>
              <a:t>求めるリズムパターンは、</a:t>
            </a:r>
            <a:r>
              <a:rPr lang="ja-JP" altLang="en-US" dirty="0" smtClean="0"/>
              <a:t>最短のものでなくてはならない</a:t>
            </a:r>
            <a:endParaRPr lang="en-US" altLang="ja-JP" dirty="0" smtClean="0"/>
          </a:p>
          <a:p>
            <a:r>
              <a:rPr kumimoji="1" lang="ja-JP" altLang="en-US" dirty="0" smtClean="0"/>
              <a:t>答えが</a:t>
            </a:r>
            <a:r>
              <a:rPr kumimoji="1" lang="en-US" altLang="ja-JP" dirty="0" smtClean="0"/>
              <a:t>2048</a:t>
            </a:r>
            <a:r>
              <a:rPr kumimoji="1" lang="ja-JP" altLang="en-US" dirty="0" smtClean="0"/>
              <a:t>文字（</a:t>
            </a:r>
            <a:r>
              <a:rPr kumimoji="1" lang="en-US" altLang="ja-JP" dirty="0" smtClean="0"/>
              <a:t>1024</a:t>
            </a:r>
            <a:r>
              <a:rPr lang="ja-JP" altLang="en-US" dirty="0" smtClean="0"/>
              <a:t>和音表現）を超える場合は </a:t>
            </a:r>
            <a:r>
              <a:rPr lang="en-US" altLang="ja-JP" dirty="0" smtClean="0"/>
              <a:t>“Too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complex.”</a:t>
            </a:r>
            <a:r>
              <a:rPr lang="ja-JP" altLang="en-US" dirty="0" smtClean="0"/>
              <a:t> と表示せよ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問題の内容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まず、答えがいくつの和音表現で書き表せるかを求める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全ての（無音でない）音の位置を既約分数で表現する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t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0</a:t>
            </a:r>
            <a:r>
              <a:rPr lang="ja-JP" altLang="en-US" dirty="0" smtClean="0"/>
              <a:t> のときは </a:t>
            </a:r>
            <a:r>
              <a:rPr lang="en-US" altLang="ja-JP" dirty="0" smtClean="0"/>
              <a:t>0/1</a:t>
            </a:r>
            <a:r>
              <a:rPr lang="ja-JP" altLang="en-US" dirty="0" smtClean="0"/>
              <a:t> とすればよい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全ての分数を通分する必要があるので、</a:t>
            </a:r>
            <a:r>
              <a:rPr kumimoji="1" lang="ja-JP" altLang="en-US" dirty="0" smtClean="0"/>
              <a:t>それらの分母すべての</a:t>
            </a:r>
            <a:r>
              <a:rPr kumimoji="1" lang="en-US" altLang="ja-JP" dirty="0" smtClean="0"/>
              <a:t>LCM</a:t>
            </a:r>
            <a:r>
              <a:rPr lang="ja-JP" altLang="en-US" dirty="0" smtClean="0"/>
              <a:t>（最小公倍数）を求める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この値が必要最低限の和音表現の数となる</a:t>
            </a:r>
            <a:endParaRPr kumimoji="1" lang="en-US" altLang="ja-JP" dirty="0" smtClean="0"/>
          </a:p>
          <a:p>
            <a:r>
              <a:rPr lang="ja-JP" altLang="en-US" dirty="0" smtClean="0"/>
              <a:t>あとは、必要な長さの和音表現列を用意し、もとのリズムパターンの音を順番に和音表現列に追加していけばよい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解法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GCD</a:t>
            </a:r>
            <a:r>
              <a:rPr kumimoji="1" lang="ja-JP" altLang="en-US" dirty="0" smtClean="0"/>
              <a:t>（</a:t>
            </a:r>
            <a:r>
              <a:rPr lang="ja-JP" altLang="en-US" dirty="0" smtClean="0"/>
              <a:t>最大</a:t>
            </a:r>
            <a:r>
              <a:rPr kumimoji="1" lang="ja-JP" altLang="en-US" dirty="0" smtClean="0"/>
              <a:t>公約数）を使うと求まる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LCM(a,</a:t>
            </a:r>
            <a:r>
              <a:rPr lang="ja-JP" altLang="en-US" dirty="0" smtClean="0"/>
              <a:t> </a:t>
            </a:r>
            <a:r>
              <a:rPr lang="en-US" altLang="ja-JP" dirty="0" smtClean="0"/>
              <a:t>b)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* </a:t>
            </a:r>
            <a:r>
              <a:rPr lang="en-US" altLang="ja-JP" dirty="0" smtClean="0"/>
              <a:t>b</a:t>
            </a:r>
            <a:r>
              <a:rPr lang="ja-JP" altLang="en-US" dirty="0" smtClean="0"/>
              <a:t> 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GCD(a,</a:t>
            </a:r>
            <a:r>
              <a:rPr lang="ja-JP" altLang="en-US" dirty="0" smtClean="0"/>
              <a:t> </a:t>
            </a:r>
            <a:r>
              <a:rPr lang="en-US" altLang="ja-JP" dirty="0" smtClean="0"/>
              <a:t>b)</a:t>
            </a:r>
          </a:p>
          <a:p>
            <a:r>
              <a:rPr lang="en-US" altLang="ja-JP" dirty="0" smtClean="0"/>
              <a:t>GCD</a:t>
            </a:r>
            <a:r>
              <a:rPr lang="ja-JP" altLang="en-US" dirty="0" smtClean="0"/>
              <a:t> の求め方（ユークリッドの互除法）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GCD(a,</a:t>
            </a:r>
            <a:r>
              <a:rPr lang="ja-JP" altLang="en-US" dirty="0" smtClean="0"/>
              <a:t> </a:t>
            </a:r>
            <a:r>
              <a:rPr lang="en-US" altLang="ja-JP" dirty="0" smtClean="0"/>
              <a:t>b)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(a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</a:t>
            </a:r>
            <a:r>
              <a:rPr lang="ja-JP" altLang="en-US" dirty="0" smtClean="0"/>
              <a:t> </a:t>
            </a:r>
            <a:r>
              <a:rPr lang="en-US" altLang="ja-JP" dirty="0" smtClean="0"/>
              <a:t>b)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then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 </a:t>
            </a:r>
            <a:r>
              <a:rPr lang="en-US" altLang="ja-JP" dirty="0" smtClean="0"/>
              <a:t>GCD(b,</a:t>
            </a:r>
            <a:r>
              <a:rPr lang="ja-JP" altLang="en-US" dirty="0" smtClean="0"/>
              <a:t> </a:t>
            </a:r>
            <a:r>
              <a:rPr lang="en-US" altLang="ja-JP" dirty="0" smtClean="0"/>
              <a:t>a)</a:t>
            </a:r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(b</a:t>
            </a:r>
            <a:r>
              <a:rPr lang="ja-JP" altLang="en-US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0)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then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</a:p>
          <a:p>
            <a:pPr lvl="2"/>
            <a:r>
              <a:rPr lang="en-US" altLang="ja-JP" dirty="0" smtClean="0"/>
              <a:t>otherwise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 </a:t>
            </a:r>
            <a:r>
              <a:rPr lang="en-US" altLang="ja-JP" dirty="0" smtClean="0"/>
              <a:t>GCD(b,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%</a:t>
            </a:r>
            <a:r>
              <a:rPr lang="ja-JP" altLang="en-US" dirty="0" smtClean="0"/>
              <a:t> </a:t>
            </a:r>
            <a:r>
              <a:rPr lang="en-US" altLang="ja-JP" dirty="0" smtClean="0"/>
              <a:t>b)</a:t>
            </a:r>
          </a:p>
          <a:p>
            <a:r>
              <a:rPr lang="ja-JP" altLang="en-US" dirty="0" smtClean="0"/>
              <a:t>オーバーフローに注意！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LCM</a:t>
            </a:r>
            <a:r>
              <a:rPr lang="ja-JP" altLang="en-US" dirty="0" smtClean="0"/>
              <a:t>（</a:t>
            </a:r>
            <a:r>
              <a:rPr kumimoji="1" lang="ja-JP" altLang="en-US" dirty="0" smtClean="0"/>
              <a:t>最小公倍数）の求め方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与えられるリズムパターンがわざと冗長になっていることもある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ちゃんと縮約しましょう</a:t>
            </a:r>
            <a:endParaRPr lang="en-US" altLang="ja-JP" dirty="0" smtClean="0"/>
          </a:p>
          <a:p>
            <a:r>
              <a:rPr lang="ja-JP" altLang="en-US" dirty="0" smtClean="0"/>
              <a:t>和音が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つも</a:t>
            </a:r>
            <a:r>
              <a:rPr lang="ja-JP" altLang="en-US" dirty="0" smtClean="0"/>
              <a:t>ない場合に注意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“00”</a:t>
            </a:r>
            <a:r>
              <a:rPr lang="ja-JP" altLang="en-US" dirty="0" smtClean="0"/>
              <a:t> と出力しなければならない（空文字は</a:t>
            </a:r>
            <a:r>
              <a:rPr lang="en-US" altLang="ja-JP" dirty="0" smtClean="0"/>
              <a:t>NG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必要な和音表現の数を求める際にオーバーフローに注意</a:t>
            </a:r>
            <a:endParaRPr lang="en-US" altLang="ja-JP" dirty="0" smtClean="0"/>
          </a:p>
          <a:p>
            <a:r>
              <a:rPr lang="en-US" altLang="ja-JP" dirty="0" smtClean="0"/>
              <a:t>“Too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complex.”</a:t>
            </a:r>
            <a:r>
              <a:rPr lang="ja-JP" altLang="en-US" dirty="0" smtClean="0"/>
              <a:t> のピリオドを忘れないように</a:t>
            </a:r>
            <a:endParaRPr lang="en-US" altLang="ja-JP" dirty="0" smtClean="0"/>
          </a:p>
          <a:p>
            <a:r>
              <a:rPr lang="en-US" altLang="ja-JP" dirty="0" smtClean="0"/>
              <a:t>2048</a:t>
            </a:r>
            <a:r>
              <a:rPr lang="ja-JP" altLang="en-US" dirty="0" smtClean="0"/>
              <a:t>「文字」を「越える」場合に </a:t>
            </a:r>
            <a:r>
              <a:rPr lang="en-US" altLang="ja-JP" dirty="0" smtClean="0"/>
              <a:t>“Too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complex.”</a:t>
            </a:r>
          </a:p>
          <a:p>
            <a:pPr lvl="1"/>
            <a:r>
              <a:rPr lang="en-US" altLang="ja-JP" dirty="0" smtClean="0"/>
              <a:t>2048</a:t>
            </a:r>
            <a:r>
              <a:rPr lang="ja-JP" altLang="en-US" dirty="0" smtClean="0"/>
              <a:t>「和音表現」ではない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2048</a:t>
            </a:r>
            <a:r>
              <a:rPr lang="ja-JP" altLang="en-US" dirty="0" smtClean="0"/>
              <a:t>文字「以上」ではない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16</a:t>
            </a:r>
            <a:r>
              <a:rPr lang="ja-JP" altLang="en-US" dirty="0" smtClean="0"/>
              <a:t> </a:t>
            </a:r>
            <a:r>
              <a:rPr lang="en-US" altLang="ja-JP" dirty="0" smtClean="0"/>
              <a:t>accepts</a:t>
            </a:r>
            <a:r>
              <a:rPr lang="ja-JP" altLang="en-US" dirty="0" smtClean="0"/>
              <a:t> </a:t>
            </a:r>
            <a:r>
              <a:rPr lang="en-US" altLang="ja-JP" dirty="0" smtClean="0"/>
              <a:t>/</a:t>
            </a:r>
            <a:r>
              <a:rPr lang="ja-JP" altLang="en-US" dirty="0" smtClean="0"/>
              <a:t> </a:t>
            </a:r>
            <a:r>
              <a:rPr lang="en-US" altLang="ja-JP" dirty="0" smtClean="0"/>
              <a:t>110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submissions</a:t>
            </a:r>
            <a:endParaRPr lang="en-US" altLang="ja-JP" dirty="0" smtClean="0"/>
          </a:p>
          <a:p>
            <a:r>
              <a:rPr lang="en-US" altLang="ja-JP" dirty="0" smtClean="0"/>
              <a:t>28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tried</a:t>
            </a:r>
          </a:p>
          <a:p>
            <a:pPr lvl="1"/>
            <a:r>
              <a:rPr lang="ja-JP" altLang="en-US" dirty="0" smtClean="0"/>
              <a:t>予想以上に皆さんハマったようでした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問題文をよく読みましょう</a:t>
            </a:r>
            <a:endParaRPr lang="en-US" altLang="ja-JP" dirty="0" smtClean="0"/>
          </a:p>
          <a:p>
            <a:r>
              <a:rPr lang="ja-JP" altLang="en-US" dirty="0" smtClean="0"/>
              <a:t>最初の正答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高橋周平さん（</a:t>
            </a:r>
            <a:r>
              <a:rPr lang="en-US" altLang="ja-JP" dirty="0" smtClean="0"/>
              <a:t>80</a:t>
            </a:r>
            <a:r>
              <a:rPr lang="ja-JP" altLang="en-US" dirty="0" smtClean="0"/>
              <a:t>分）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解答状況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</TotalTime>
  <Words>397</Words>
  <Application>Microsoft Office PowerPoint</Application>
  <PresentationFormat>画面に合わせる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Problem F: リズムマシーン</vt:lpstr>
      <vt:lpstr>問題の内容</vt:lpstr>
      <vt:lpstr>解法</vt:lpstr>
      <vt:lpstr>LCM（最小公倍数）の求め方</vt:lpstr>
      <vt:lpstr>注意点</vt:lpstr>
      <vt:lpstr>解答状況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2008-05-31T04:51:46Z</dcterms:created>
  <dcterms:modified xsi:type="dcterms:W3CDTF">2008-06-03T04:33:28Z</dcterms:modified>
</cp:coreProperties>
</file>