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6" r:id="rId2"/>
    <p:sldId id="260" r:id="rId3"/>
    <p:sldId id="258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464D4-2D8D-4DFF-B69D-7786C9A94C17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04F03-5360-4470-A600-74BA719475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Ｎ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04F03-5360-4470-A600-74BA719475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2302-E118-4098-8A1A-9222451640B6}" type="datetimeFigureOut">
              <a:rPr kumimoji="1" lang="ja-JP" altLang="en-US" smtClean="0"/>
              <a:pPr/>
              <a:t>2008/6/4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76C4-859E-4FBF-A7AF-684457A70BE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C </a:t>
            </a:r>
            <a:r>
              <a:rPr kumimoji="1" lang="ja-JP" altLang="en-US" dirty="0" smtClean="0"/>
              <a:t>ラミー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問題作成者 </a:t>
            </a:r>
            <a:r>
              <a:rPr lang="ja-JP" altLang="en-US" dirty="0" smtClean="0"/>
              <a:t>坪坂</a:t>
            </a:r>
            <a:endParaRPr lang="en-US" altLang="ja-JP" dirty="0" smtClean="0"/>
          </a:p>
          <a:p>
            <a:r>
              <a:rPr lang="ja-JP" altLang="en-US" dirty="0" smtClean="0"/>
              <a:t>解法作成者 坪坂、中島</a:t>
            </a:r>
            <a:endParaRPr lang="en-US" altLang="ja-JP" dirty="0" smtClean="0"/>
          </a:p>
          <a:p>
            <a:r>
              <a:rPr kumimoji="1" lang="ja-JP" altLang="en-US" dirty="0" smtClean="0"/>
              <a:t>発表 坪坂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間違った解法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1"/>
          </a:xfrm>
        </p:spPr>
        <p:txBody>
          <a:bodyPr/>
          <a:lstStyle/>
          <a:p>
            <a:r>
              <a:rPr kumimoji="1" lang="ja-JP" altLang="en-US" dirty="0" smtClean="0"/>
              <a:t>頭から順番にセットを作っていく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285720" y="3714752"/>
            <a:ext cx="114300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00166" y="3714752"/>
            <a:ext cx="628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実はこの解法を想定しておらず、データセットが甘かったせいで、やり方</a:t>
            </a:r>
            <a:r>
              <a:rPr lang="ja-JP" altLang="en-US" sz="2400" dirty="0" smtClean="0"/>
              <a:t>によっては</a:t>
            </a:r>
            <a:r>
              <a:rPr lang="ja-JP" altLang="en-US" sz="2400" dirty="0" smtClean="0"/>
              <a:t>通った。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また、サンプルが一意に定まる例しかなかったせいで類似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方法で</a:t>
            </a:r>
            <a:r>
              <a:rPr lang="en-US" altLang="ja-JP" sz="2400" dirty="0" smtClean="0"/>
              <a:t>WA</a:t>
            </a:r>
            <a:r>
              <a:rPr lang="ja-JP" altLang="en-US" sz="2400" dirty="0" smtClean="0"/>
              <a:t>となった人が多かったかも．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28596" y="2285992"/>
            <a:ext cx="3041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２２２３４５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4876" y="2285992"/>
            <a:ext cx="1612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２２５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714744" y="2643182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00166" y="3143248"/>
            <a:ext cx="1357322" cy="158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乗算記号 10"/>
          <p:cNvSpPr/>
          <p:nvPr/>
        </p:nvSpPr>
        <p:spPr>
          <a:xfrm>
            <a:off x="4214810" y="2214554"/>
            <a:ext cx="2643206" cy="1000132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</a:t>
            </a:r>
            <a:r>
              <a:rPr kumimoji="1" lang="ja-JP" altLang="en-US" dirty="0" smtClean="0"/>
              <a:t>探索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n</a:t>
            </a:r>
            <a:r>
              <a:rPr lang="en-US" altLang="ja-JP" dirty="0" err="1"/>
              <a:t>ext_permutation</a:t>
            </a:r>
            <a:r>
              <a:rPr lang="ja-JP" altLang="en-US" dirty="0"/>
              <a:t>を使う</a:t>
            </a:r>
            <a:r>
              <a:rPr lang="en-US" altLang="ja-JP" dirty="0"/>
              <a:t>(C</a:t>
            </a:r>
            <a:r>
              <a:rPr lang="en-US" altLang="ja-JP" dirty="0" smtClean="0"/>
              <a:t>++)</a:t>
            </a:r>
            <a:endParaRPr kumimoji="1" lang="en-US" altLang="ja-JP" dirty="0" smtClean="0"/>
          </a:p>
          <a:p>
            <a:pPr lvl="1">
              <a:buNone/>
            </a:pPr>
            <a:r>
              <a:rPr kumimoji="1" lang="en-US" altLang="ja-JP" dirty="0" smtClean="0"/>
              <a:t>-&gt;9!</a:t>
            </a:r>
            <a:r>
              <a:rPr kumimoji="1" lang="ja-JP" altLang="en-US" dirty="0" smtClean="0"/>
              <a:t>通りの並びに対して前から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つずつ</a:t>
            </a:r>
            <a:r>
              <a:rPr kumimoji="1" lang="ja-JP" altLang="en-US" dirty="0" smtClean="0"/>
              <a:t>取ってセットかどうか判定する。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再帰的に探索</a:t>
            </a:r>
            <a:endParaRPr kumimoji="1" lang="en-US" altLang="ja-JP" dirty="0" smtClean="0"/>
          </a:p>
          <a:p>
            <a:pPr lvl="1">
              <a:buNone/>
            </a:pPr>
            <a:r>
              <a:rPr lang="en-US" altLang="ja-JP" dirty="0" smtClean="0"/>
              <a:t>-&gt;</a:t>
            </a:r>
            <a:r>
              <a:rPr lang="ja-JP" altLang="en-US" dirty="0" smtClean="0"/>
              <a:t>まだ使ってない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つを</a:t>
            </a:r>
            <a:r>
              <a:rPr lang="ja-JP" altLang="en-US" dirty="0" smtClean="0"/>
              <a:t>選んで、順次セットかどうか判定していく。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回答状況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kumimoji="1" lang="ja-JP" altLang="en-US" dirty="0" smtClean="0"/>
              <a:t>正解数  </a:t>
            </a:r>
            <a:r>
              <a:rPr kumimoji="1" lang="en-US" altLang="ja-JP" dirty="0" smtClean="0"/>
              <a:t>29 </a:t>
            </a:r>
            <a:r>
              <a:rPr kumimoji="1" lang="ja-JP" altLang="en-US" dirty="0" smtClean="0"/>
              <a:t>人</a:t>
            </a:r>
            <a:r>
              <a:rPr kumimoji="1" lang="en-US" altLang="ja-JP" dirty="0" smtClean="0"/>
              <a:t>/ 35</a:t>
            </a:r>
            <a:r>
              <a:rPr kumimoji="1" lang="ja-JP" altLang="en-US" dirty="0" smtClean="0"/>
              <a:t>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送信数  </a:t>
            </a:r>
            <a:r>
              <a:rPr kumimoji="1" lang="en-US" altLang="ja-JP" dirty="0" smtClean="0"/>
              <a:t>91 (</a:t>
            </a:r>
            <a:r>
              <a:rPr kumimoji="1" lang="ja-JP" altLang="en-US" dirty="0" smtClean="0"/>
              <a:t>内 </a:t>
            </a:r>
            <a:r>
              <a:rPr kumimoji="1" lang="en-US" altLang="ja-JP" dirty="0" smtClean="0"/>
              <a:t>WA 46)</a:t>
            </a:r>
          </a:p>
          <a:p>
            <a:r>
              <a:rPr lang="ja-JP" altLang="en-US" dirty="0" smtClean="0"/>
              <a:t>最速正解者 岩田陽一 </a:t>
            </a:r>
            <a:r>
              <a:rPr lang="en-US" altLang="ja-JP" dirty="0" smtClean="0"/>
              <a:t>(22</a:t>
            </a:r>
            <a:r>
              <a:rPr lang="ja-JP" altLang="en-US" dirty="0" smtClean="0"/>
              <a:t>分</a:t>
            </a:r>
            <a:r>
              <a:rPr lang="en-US" altLang="ja-JP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140</Words>
  <Application>Microsoft Office PowerPoint</Application>
  <PresentationFormat>画面に合わせる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Problem C ラミー</vt:lpstr>
      <vt:lpstr>間違った解法</vt:lpstr>
      <vt:lpstr>想定解法</vt:lpstr>
      <vt:lpstr>回答状況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lastModifiedBy> </cp:lastModifiedBy>
  <dcterms:created xsi:type="dcterms:W3CDTF">2008-05-31T03:37:03Z</dcterms:created>
  <dcterms:modified xsi:type="dcterms:W3CDTF">2008-06-04T09:38:14Z</dcterms:modified>
</cp:coreProperties>
</file>