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1" r:id="rId18"/>
    <p:sldId id="277" r:id="rId19"/>
    <p:sldId id="278" r:id="rId20"/>
    <p:sldId id="280" r:id="rId21"/>
    <p:sldId id="279" r:id="rId22"/>
    <p:sldId id="25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二等辺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二等辺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D898B87-BFFE-415C-8ABC-5EE909F57C26}" type="datetimeFigureOut">
              <a:rPr kumimoji="1" lang="ja-JP" altLang="en-US" smtClean="0"/>
              <a:pPr/>
              <a:t>2008/6/16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56D414-4822-487D-95B6-862C93B169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1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ちくちくばんばん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問題作成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小西祐介</a:t>
            </a:r>
            <a:endParaRPr lang="en-US" altLang="ja-JP" dirty="0" smtClean="0"/>
          </a:p>
          <a:p>
            <a:r>
              <a:rPr lang="ja-JP" altLang="en-US" dirty="0" smtClean="0"/>
              <a:t>解法作成</a:t>
            </a:r>
            <a:r>
              <a:rPr lang="en-US" altLang="ja-JP" dirty="0" smtClean="0"/>
              <a:t>: </a:t>
            </a:r>
            <a:r>
              <a:rPr lang="ja-JP" altLang="en-US" dirty="0" smtClean="0"/>
              <a:t>小西、小島</a:t>
            </a:r>
            <a:endParaRPr lang="en-US" altLang="ja-JP" dirty="0" smtClean="0"/>
          </a:p>
          <a:p>
            <a:r>
              <a:rPr kumimoji="1" lang="ja-JP" altLang="en-US" dirty="0" smtClean="0"/>
              <a:t>解説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小西祐介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ループマスの求め方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ある可動マス</a:t>
            </a:r>
            <a:r>
              <a:rPr lang="en-US" altLang="ja-JP" dirty="0" smtClean="0"/>
              <a:t>A</a:t>
            </a:r>
            <a:r>
              <a:rPr lang="ja-JP" altLang="en-US" dirty="0" smtClean="0"/>
              <a:t>がループマスなら、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次のようなマスの列 </a:t>
            </a:r>
            <a:r>
              <a:rPr lang="en-US" altLang="ja-JP" dirty="0" smtClean="0"/>
              <a:t>A0, A1, …, An</a:t>
            </a:r>
            <a:r>
              <a:rPr lang="ja-JP" altLang="en-US" dirty="0" smtClean="0"/>
              <a:t>が存在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A0 = An = A, n&gt;=4</a:t>
            </a:r>
          </a:p>
          <a:p>
            <a:pPr lvl="1"/>
            <a:r>
              <a:rPr lang="en-US" altLang="ja-JP" dirty="0" smtClean="0"/>
              <a:t>Ax</a:t>
            </a:r>
            <a:r>
              <a:rPr lang="ja-JP" altLang="en-US" dirty="0" smtClean="0"/>
              <a:t>は可動マス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Ax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Ax+1</a:t>
            </a:r>
            <a:r>
              <a:rPr lang="ja-JP" altLang="en-US" dirty="0" smtClean="0"/>
              <a:t>は隣接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各マスからメモ付き</a:t>
            </a:r>
            <a:r>
              <a:rPr lang="en-US" altLang="ja-JP" dirty="0" smtClean="0"/>
              <a:t>DFS</a:t>
            </a:r>
            <a:r>
              <a:rPr lang="ja-JP" altLang="en-US" dirty="0" smtClean="0"/>
              <a:t>を行う事で、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全てのループマスを計算可能。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O((h*w)^2)</a:t>
            </a:r>
            <a:endParaRPr kumimoji="1" lang="ja-JP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ループの分離</a:t>
            </a:r>
            <a:r>
              <a:rPr lang="ja-JP" altLang="en-US" dirty="0" smtClean="0"/>
              <a:t>と抽出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ループがくっついている例</a:t>
            </a:r>
            <a:endParaRPr kumimoji="1" lang="ja-JP" altLang="en-US" dirty="0"/>
          </a:p>
        </p:txBody>
      </p:sp>
      <p:pic>
        <p:nvPicPr>
          <p:cNvPr id="4098" name="Picture 2" descr="Z:\Desktop\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496"/>
            <a:ext cx="6667500" cy="361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ループの分離と抽出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あるマスを取り除く事で、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連続なループマスが不連続になるなら、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そこでループが分かれている。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そのマスと隣接するループマスの個数は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</a:t>
            </a:r>
            <a:r>
              <a:rPr lang="en-US" altLang="ja-JP" dirty="0" smtClean="0"/>
              <a:t>4</a:t>
            </a:r>
          </a:p>
          <a:p>
            <a:pPr lvl="2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なら、その内の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連続で、</a:t>
            </a:r>
            <a:r>
              <a:rPr lang="ja-JP" altLang="en-US" dirty="0" smtClean="0"/>
              <a:t>その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隣接マスとこのマスは同じループに属する。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4</a:t>
            </a:r>
            <a:r>
              <a:rPr lang="ja-JP" altLang="en-US" dirty="0" smtClean="0"/>
              <a:t>なら、そのループマスは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ループで共用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この様なループマスをジョイントと呼ぶ事にする。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ループの分離と抽出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各ループマスを試しに取り除き、そこからメモ付き</a:t>
            </a:r>
            <a:r>
              <a:rPr kumimoji="1" lang="en-US" altLang="ja-JP" dirty="0" smtClean="0"/>
              <a:t>DFS</a:t>
            </a:r>
            <a:r>
              <a:rPr kumimoji="1" lang="ja-JP" altLang="en-US" dirty="0" smtClean="0"/>
              <a:t>を行う事で、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全てのループと、各ループに属するタイルを計算する事が可能。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O((h*w)^2)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ループタイルの計算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あるループのマスの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つに</a:t>
            </a:r>
            <a:r>
              <a:rPr kumimoji="1" lang="ja-JP" altLang="en-US" dirty="0" smtClean="0"/>
              <a:t>スペースを移動させると、残りのマスの上にループに属するタイルが載る事になる。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任意の場所へのスペースの移動は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メモ付き</a:t>
            </a:r>
            <a:r>
              <a:rPr lang="en-US" altLang="ja-JP" dirty="0" smtClean="0"/>
              <a:t>DFS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O(h*w)</a:t>
            </a:r>
            <a:r>
              <a:rPr lang="ja-JP" altLang="en-US" dirty="0" smtClean="0"/>
              <a:t>で可能なので、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O((h*w)^2)</a:t>
            </a:r>
            <a:r>
              <a:rPr lang="ja-JP" altLang="en-US" dirty="0" smtClean="0"/>
              <a:t>で全ループの属するタイルが計算可能。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固定マス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タイルでも、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ループマス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タイルでも無いものを、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非ループマス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タイルと呼ぶ事にする。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さてようやく隣接関係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隣接関係を次のように分けて考える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ループの隣接関係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ループ内の隣接関係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異なるループ間の隣接関係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固定タイルとループタイルの隣接関係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固定タイル同士の隣接関係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非ループタイルの絡む隣接関係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ループ内の隣接関係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ループが</a:t>
            </a:r>
            <a:r>
              <a:rPr lang="ja-JP" altLang="en-US" dirty="0" smtClean="0"/>
              <a:t>単純な輪の形をしている時</a:t>
            </a:r>
            <a:endParaRPr lang="en-US" altLang="ja-JP" dirty="0" smtClean="0"/>
          </a:p>
          <a:p>
            <a:pPr marL="731520" lvl="2" indent="-384048">
              <a:buSzPct val="80000"/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ループに属するどのマスも、必ず丁度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隣接マスが同じループに属している時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タイルも輪の形に並べた時、隣接する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タイルのみと任意の方向で接続する</a:t>
            </a:r>
            <a:endParaRPr lang="en-US" altLang="ja-JP" dirty="0" smtClean="0"/>
          </a:p>
          <a:p>
            <a:r>
              <a:rPr lang="ja-JP" altLang="en-US" dirty="0" smtClean="0"/>
              <a:t>複雑な形のループの時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ループに属する任意の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タイルは任意の方向で接続する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異なるループ間の接続関係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ジョイントの位置でしか接続できない。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ジョイントの上にループ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のマス、下にループ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のマスがあったら、ループ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の任意のタイルは、ループ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の任意のタイルの上に来る事が可能。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左右も同じ。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固定</a:t>
            </a:r>
            <a:r>
              <a:rPr lang="en-US" altLang="ja-JP" dirty="0" smtClean="0"/>
              <a:t>-</a:t>
            </a:r>
            <a:r>
              <a:rPr lang="ja-JP" altLang="en-US" dirty="0" smtClean="0"/>
              <a:t>固定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固定</a:t>
            </a:r>
            <a:r>
              <a:rPr lang="en-US" altLang="ja-JP" dirty="0" smtClean="0"/>
              <a:t>-</a:t>
            </a:r>
            <a:r>
              <a:rPr lang="ja-JP" altLang="en-US" dirty="0" smtClean="0"/>
              <a:t>ループ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固定マスと隣接するマスが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ja-JP" altLang="en-US" dirty="0" smtClean="0"/>
              <a:t>固定マス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固定タイル</a:t>
            </a:r>
            <a:r>
              <a:rPr lang="ja-JP" altLang="en-US" dirty="0" smtClean="0"/>
              <a:t>と固定タイルの接続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ループマス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固定タイルと、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そのループに属する全てのタイルの接続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非ループマス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非ループタイルとの接続のみ。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非ループタイルの接続で扱う。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非ループタイルの絡む接続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非ループタイルは丁度</a:t>
            </a:r>
            <a:r>
              <a:rPr lang="en-US" altLang="ja-JP" dirty="0" smtClean="0"/>
              <a:t>2</a:t>
            </a:r>
            <a:r>
              <a:rPr lang="ja-JP" altLang="en-US" dirty="0" smtClean="0"/>
              <a:t>マスにのみ存在可能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スペースとの位置関係を考えればわかる。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各マス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二ヶ所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において、隣接可能なタイルを考えてやる。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レールが</a:t>
            </a:r>
            <a:r>
              <a:rPr lang="ja-JP" altLang="en-US" dirty="0" smtClean="0"/>
              <a:t>彫って</a:t>
            </a:r>
            <a:r>
              <a:rPr kumimoji="1" lang="ja-JP" altLang="en-US" dirty="0" smtClean="0"/>
              <a:t>あるタイルをスライドさせ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列車をゴールへと導いて下さい</a:t>
            </a:r>
            <a:endParaRPr lang="en-US" altLang="ja-JP" dirty="0" smtClean="0"/>
          </a:p>
          <a:p>
            <a:r>
              <a:rPr lang="ja-JP" altLang="en-US" dirty="0" smtClean="0"/>
              <a:t>動かないタイルもある。</a:t>
            </a:r>
            <a:endParaRPr lang="en-US" altLang="ja-JP" dirty="0" smtClean="0"/>
          </a:p>
          <a:p>
            <a:r>
              <a:rPr lang="ja-JP" altLang="en-US" dirty="0" smtClean="0"/>
              <a:t>ゴール可能なら、列車の最短移動時間を求める。</a:t>
            </a:r>
            <a:endParaRPr lang="en-US" altLang="ja-JP" dirty="0" smtClean="0"/>
          </a:p>
        </p:txBody>
      </p:sp>
      <p:pic>
        <p:nvPicPr>
          <p:cNvPr id="5122" name="Picture 2" descr="C:\Documents and Settings\t2ladmin\DeskTop\TTBBViewer\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643446"/>
            <a:ext cx="33337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非ループタイルの絡む接続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タイルがある位置にスペースを移動するとタイルとスペースが隣接する。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この状態の隣接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タイルと、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スペースのある方向に隣接するタイルとして、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スペースの隣にある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タイル</a:t>
            </a:r>
            <a:r>
              <a:rPr kumimoji="1" lang="ja-JP" altLang="en-US" dirty="0" smtClean="0"/>
              <a:t>を考えてやればよい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そのタイルが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/>
              <a:t>ループタイル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ループに属する全てのタイルと、その方向で隣接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それ以外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そのタイルと、その方向で隣接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これで隣接</a:t>
            </a:r>
            <a:r>
              <a:rPr lang="ja-JP" altLang="en-US" smtClean="0"/>
              <a:t>を</a:t>
            </a:r>
            <a:r>
              <a:rPr lang="ja-JP" altLang="en-US" smtClean="0"/>
              <a:t>網羅する</a:t>
            </a:r>
            <a:r>
              <a:rPr lang="ja-JP" altLang="en-US" dirty="0" smtClean="0"/>
              <a:t>事が出来る。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隣接関係が出来た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BFS</a:t>
            </a:r>
            <a:r>
              <a:rPr kumimoji="1" lang="ja-JP" altLang="en-US" dirty="0" smtClean="0"/>
              <a:t>を行い、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到達可能判定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最短時間を求める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BFS</a:t>
            </a:r>
            <a:r>
              <a:rPr lang="ja-JP" altLang="en-US" dirty="0" smtClean="0"/>
              <a:t>は</a:t>
            </a:r>
            <a:r>
              <a:rPr lang="en-US" altLang="ja-JP" dirty="0" smtClean="0"/>
              <a:t>O((h*w*4)^2)</a:t>
            </a:r>
            <a:r>
              <a:rPr lang="ja-JP" altLang="en-US" dirty="0" smtClean="0"/>
              <a:t>で実行できる。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ここまで全部ひっくるめても、</a:t>
            </a:r>
            <a:r>
              <a:rPr lang="en-US" altLang="ja-JP" dirty="0" smtClean="0"/>
              <a:t>O((h*w)^2)</a:t>
            </a:r>
          </a:p>
          <a:p>
            <a:r>
              <a:rPr lang="ja-JP" altLang="en-US" dirty="0" smtClean="0"/>
              <a:t>長かった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Judge</a:t>
            </a:r>
            <a:r>
              <a:rPr lang="ja-JP" altLang="en-US" dirty="0" smtClean="0"/>
              <a:t>の解法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C++ : 400line, 10KByte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回答状況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Submits : 3</a:t>
            </a:r>
            <a:r>
              <a:rPr kumimoji="1" lang="ja-JP" altLang="en-US" dirty="0" smtClean="0"/>
              <a:t>回</a:t>
            </a:r>
            <a:endParaRPr kumimoji="1" lang="en-US" altLang="ja-JP" dirty="0" smtClean="0"/>
          </a:p>
          <a:p>
            <a:r>
              <a:rPr lang="en-US" altLang="ja-JP" dirty="0" smtClean="0"/>
              <a:t>Accepts : 0/1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コンテストで見たら捨てましょう。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基本方針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タイルの位置はいつでも初期状態に戻せる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逆操作が常に存在する為</a:t>
            </a:r>
            <a:endParaRPr kumimoji="1" lang="en-US" altLang="ja-JP" dirty="0" smtClean="0"/>
          </a:p>
          <a:p>
            <a:r>
              <a:rPr lang="ja-JP" altLang="en-US" dirty="0" smtClean="0"/>
              <a:t>よって、列車がどのタイルに、どの向きで載っているかのみで、状態を表現できる。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タイル数</a:t>
            </a:r>
            <a:r>
              <a:rPr kumimoji="1" lang="en-US" altLang="ja-JP" dirty="0" smtClean="0"/>
              <a:t>(400) * </a:t>
            </a:r>
            <a:r>
              <a:rPr lang="ja-JP" altLang="en-US" dirty="0" smtClean="0"/>
              <a:t>向き</a:t>
            </a:r>
            <a:r>
              <a:rPr lang="en-US" altLang="ja-JP" dirty="0" smtClean="0"/>
              <a:t>(4) = 1600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lang="ja-JP" altLang="en-US" dirty="0" smtClean="0"/>
              <a:t>どの状態からどの状態に次の時間で遷移出来るかが判れば、</a:t>
            </a:r>
            <a:r>
              <a:rPr lang="en-US" altLang="ja-JP" dirty="0" smtClean="0"/>
              <a:t>BFS</a:t>
            </a:r>
            <a:r>
              <a:rPr lang="ja-JP" altLang="en-US" dirty="0" smtClean="0"/>
              <a:t>を行う事で到達可能判定</a:t>
            </a:r>
            <a:r>
              <a:rPr lang="en-US" altLang="ja-JP" dirty="0" smtClean="0"/>
              <a:t>+</a:t>
            </a:r>
            <a:r>
              <a:rPr lang="ja-JP" altLang="en-US" dirty="0" smtClean="0"/>
              <a:t>最短時間の計算ができる。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遷移関係 </a:t>
            </a:r>
            <a:r>
              <a:rPr kumimoji="1" lang="en-US" altLang="ja-JP" dirty="0" smtClean="0"/>
              <a:t>= </a:t>
            </a:r>
            <a:r>
              <a:rPr kumimoji="1" lang="ja-JP" altLang="en-US" dirty="0" smtClean="0"/>
              <a:t>隣接関係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状態の遷移関係は、あるタイルの</a:t>
            </a:r>
            <a:r>
              <a:rPr lang="en-US" altLang="ja-JP" dirty="0" smtClean="0"/>
              <a:t>(</a:t>
            </a:r>
            <a:r>
              <a:rPr lang="ja-JP" altLang="en-US" dirty="0" smtClean="0"/>
              <a:t>上</a:t>
            </a:r>
            <a:r>
              <a:rPr lang="en-US" altLang="ja-JP" dirty="0" smtClean="0"/>
              <a:t>,</a:t>
            </a:r>
            <a:r>
              <a:rPr lang="ja-JP" altLang="en-US" dirty="0" smtClean="0"/>
              <a:t>下</a:t>
            </a:r>
            <a:r>
              <a:rPr lang="en-US" altLang="ja-JP" dirty="0" smtClean="0"/>
              <a:t>,</a:t>
            </a:r>
            <a:r>
              <a:rPr lang="ja-JP" altLang="en-US" dirty="0" smtClean="0"/>
              <a:t>左</a:t>
            </a:r>
            <a:r>
              <a:rPr lang="en-US" altLang="ja-JP" dirty="0" smtClean="0"/>
              <a:t>,</a:t>
            </a:r>
            <a:r>
              <a:rPr lang="ja-JP" altLang="en-US" dirty="0" smtClean="0"/>
              <a:t>右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にどのタイルが隣接するかを求める事で計算できる。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これの計算が大変。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用語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「タイル」は動く</a:t>
            </a:r>
            <a:r>
              <a:rPr kumimoji="1" lang="en-US" altLang="ja-JP" dirty="0" smtClean="0"/>
              <a:t>, h*w-1</a:t>
            </a:r>
            <a:r>
              <a:rPr kumimoji="1" lang="ja-JP" altLang="en-US" dirty="0" smtClean="0"/>
              <a:t>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「マス」は動かない</a:t>
            </a:r>
            <a:r>
              <a:rPr lang="en-US" altLang="ja-JP" dirty="0" smtClean="0"/>
              <a:t>, </a:t>
            </a:r>
            <a:r>
              <a:rPr lang="ja-JP" altLang="en-US" dirty="0" smtClean="0"/>
              <a:t>位置</a:t>
            </a:r>
            <a:r>
              <a:rPr lang="en-US" altLang="ja-JP" dirty="0" smtClean="0"/>
              <a:t>, h*w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「スペース」 隙間の事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タイル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マスの分類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28596" y="1857364"/>
            <a:ext cx="4038600" cy="307183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タイル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固定タイル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可動タイル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ループタイル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非ループタイル</a:t>
            </a:r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half" idx="2"/>
          </p:nvPr>
        </p:nvSpPr>
        <p:spPr>
          <a:xfrm>
            <a:off x="4619596" y="1857364"/>
            <a:ext cx="4038600" cy="350046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マス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固定マス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可動マス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ループマス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ジョイント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非ジョイント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非ループマス</a:t>
            </a:r>
            <a:endParaRPr lang="en-US" altLang="ja-JP" dirty="0" smtClean="0"/>
          </a:p>
        </p:txBody>
      </p:sp>
      <p:sp>
        <p:nvSpPr>
          <p:cNvPr id="12" name="コンテンツ プレースホルダ 7"/>
          <p:cNvSpPr txBox="1">
            <a:spLocks/>
          </p:cNvSpPr>
          <p:nvPr/>
        </p:nvSpPr>
        <p:spPr>
          <a:xfrm>
            <a:off x="428596" y="5429264"/>
            <a:ext cx="8358246" cy="78581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定義は後ほど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固定マス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固定タイル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スペースが移動可能な位置を全部列挙し、それ以外のマスと、その上にあるタイルを固定する。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固定マス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固定タイル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と呼ぶ。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固定マス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タイル以外を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可動マス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タイルと呼ぶ。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メモ付き</a:t>
            </a:r>
            <a:r>
              <a:rPr lang="en-US" altLang="ja-JP" dirty="0" smtClean="0"/>
              <a:t>DFS</a:t>
            </a:r>
            <a:r>
              <a:rPr lang="ja-JP" altLang="en-US" dirty="0" smtClean="0"/>
              <a:t>一回で計算可能 </a:t>
            </a:r>
            <a:r>
              <a:rPr lang="en-US" altLang="ja-JP" dirty="0" smtClean="0"/>
              <a:t>– O(h*w)</a:t>
            </a:r>
          </a:p>
        </p:txBody>
      </p:sp>
      <p:pic>
        <p:nvPicPr>
          <p:cNvPr id="1028" name="Picture 4" descr="Z:\Desktop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928934"/>
            <a:ext cx="3524251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以上の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枚のタイル</a:t>
            </a:r>
            <a:r>
              <a:rPr lang="ja-JP" altLang="en-US" dirty="0" smtClean="0"/>
              <a:t>の集合</a:t>
            </a:r>
            <a:r>
              <a:rPr kumimoji="1" lang="ja-JP" altLang="en-US" dirty="0" smtClean="0"/>
              <a:t>と、</a:t>
            </a:r>
            <a:r>
              <a:rPr lang="en-US" altLang="ja-JP" dirty="0" smtClean="0"/>
              <a:t>N+1</a:t>
            </a:r>
            <a:r>
              <a:rPr kumimoji="1" lang="ja-JP" altLang="en-US" dirty="0" smtClean="0"/>
              <a:t>マスの集合のペアで、次の条件を満たすものをループと呼ぶ事にする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ループに属する任意のタイルは、ループに属する任意のマスに移動可能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更に</a:t>
            </a:r>
            <a:r>
              <a:rPr lang="en-US" altLang="ja-JP" dirty="0" smtClean="0"/>
              <a:t>M</a:t>
            </a:r>
            <a:r>
              <a:rPr lang="ja-JP" altLang="en-US" dirty="0" smtClean="0"/>
              <a:t>枚のタイルとマスを付け加えてもループになる事が無い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極大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ループに属するタイル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マスを、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ループタイル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ループマスと呼ぶ事にする。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ループの例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タイル</a:t>
            </a:r>
            <a:r>
              <a:rPr kumimoji="1" lang="en-US" altLang="ja-JP" dirty="0" smtClean="0"/>
              <a:t>, 7</a:t>
            </a:r>
            <a:r>
              <a:rPr kumimoji="1" lang="ja-JP" altLang="en-US" dirty="0" smtClean="0"/>
              <a:t>タイル</a:t>
            </a:r>
            <a:r>
              <a:rPr kumimoji="1" lang="en-US" altLang="ja-JP" dirty="0" smtClean="0"/>
              <a:t>, 9</a:t>
            </a:r>
            <a:r>
              <a:rPr kumimoji="1" lang="ja-JP" altLang="en-US" dirty="0" smtClean="0"/>
              <a:t>タイルの例</a:t>
            </a:r>
            <a:endParaRPr kumimoji="1" lang="ja-JP" altLang="en-US" dirty="0"/>
          </a:p>
        </p:txBody>
      </p:sp>
      <p:pic>
        <p:nvPicPr>
          <p:cNvPr id="2051" name="Picture 3" descr="Z:\Desktop\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357562"/>
            <a:ext cx="7429501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ネオン">
  <a:themeElements>
    <a:clrScheme name="ネオン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ネオン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ネオン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574</TotalTime>
  <Words>741</Words>
  <Application>Microsoft Office PowerPoint</Application>
  <PresentationFormat>画面に合わせる (4:3)</PresentationFormat>
  <Paragraphs>127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ネオン</vt:lpstr>
      <vt:lpstr>ちくちくばんばん</vt:lpstr>
      <vt:lpstr>問題概要</vt:lpstr>
      <vt:lpstr>基本方針</vt:lpstr>
      <vt:lpstr>遷移関係 = 隣接関係</vt:lpstr>
      <vt:lpstr>準備</vt:lpstr>
      <vt:lpstr>タイル, マスの分類</vt:lpstr>
      <vt:lpstr>固定マス/固定タイル</vt:lpstr>
      <vt:lpstr>ループ</vt:lpstr>
      <vt:lpstr>ループの例</vt:lpstr>
      <vt:lpstr>ループマスの求め方</vt:lpstr>
      <vt:lpstr>ループの分離と抽出</vt:lpstr>
      <vt:lpstr>ループの分離と抽出</vt:lpstr>
      <vt:lpstr>ループの分離と抽出</vt:lpstr>
      <vt:lpstr>ループタイルの計算</vt:lpstr>
      <vt:lpstr>さてようやく隣接関係…</vt:lpstr>
      <vt:lpstr>ループ内の隣接関係</vt:lpstr>
      <vt:lpstr>異なるループ間の接続関係</vt:lpstr>
      <vt:lpstr>固定-固定 + 固定-ループ</vt:lpstr>
      <vt:lpstr>非ループタイルの絡む接続(1)</vt:lpstr>
      <vt:lpstr>非ループタイルの絡む接続(2)</vt:lpstr>
      <vt:lpstr>隣接関係が出来た!</vt:lpstr>
      <vt:lpstr>回答状況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ちくちくばんばん</dc:title>
  <dc:creator> </dc:creator>
  <cp:lastModifiedBy>konishi</cp:lastModifiedBy>
  <cp:revision>139</cp:revision>
  <dcterms:created xsi:type="dcterms:W3CDTF">2008-05-31T07:22:44Z</dcterms:created>
  <dcterms:modified xsi:type="dcterms:W3CDTF">2008-06-16T03:36:41Z</dcterms:modified>
</cp:coreProperties>
</file>