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6" r:id="rId18"/>
    <p:sldId id="271" r:id="rId19"/>
    <p:sldId id="272" r:id="rId20"/>
    <p:sldId id="273" r:id="rId21"/>
    <p:sldId id="274" r:id="rId22"/>
    <p:sldId id="27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3892-DDCA-4F4F-8311-63B5206607C4}" type="datetimeFigureOut">
              <a:rPr kumimoji="1" lang="ja-JP" altLang="en-US" smtClean="0"/>
              <a:pPr/>
              <a:t>2009/11/1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F784-8441-4BD9-8E0B-144CA34A56C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F784-8441-4BD9-8E0B-144CA34A56C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FED0BF-B0D3-4639-952E-FF7D7C34C02D}" type="datetime1">
              <a:rPr lang="en-US" altLang="ja-JP" smtClean="0"/>
              <a:pPr/>
              <a:t>11/1/2009</a:t>
            </a:fld>
            <a:endParaRPr lang="en-US" sz="1600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CDBF-3F82-482F-BC2F-B8A15C7ABA83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ED48A03-A693-4743-9B07-2D5C40513E68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1073-D643-40DB-B3CC-DF1598601E1D}" type="datetime1">
              <a:rPr lang="en-US" altLang="ja-JP" smtClean="0"/>
              <a:pPr/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DCE0-8CF0-48E9-BF8D-F9C637117189}" type="datetime1">
              <a:rPr lang="en-US" altLang="ja-JP" smtClean="0"/>
              <a:pPr/>
              <a:t>11/1/2009</a:t>
            </a:fld>
            <a:endParaRPr 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26EB2A-4814-45E3-AF42-725E4D6F1386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553F6F-8E88-49CB-8DD6-719CDB5764B4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856B-4913-4967-AC70-011BED303D14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E8-9D81-478C-916C-1CE9CFC19A79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986A-E035-42F5-877B-97F62D91BD0A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79432A-394A-46EF-BFE0-9DC9FDC7846A}" type="datetime1">
              <a:rPr lang="en-US" altLang="ja-JP" smtClean="0"/>
              <a:pPr/>
              <a:t>11/1/2009</a:t>
            </a:fld>
            <a:endParaRPr 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7C8D44-3667-46F6-9772-CC52308E2A7F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8725B8-9B2B-4563-AE4A-0785A4510EAF}" type="datetime1">
              <a:rPr lang="en-US" altLang="ja-JP" smtClean="0"/>
              <a:pPr/>
              <a:t>11/1/2009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&lt;#&gt;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A:</a:t>
            </a:r>
            <a:br>
              <a:rPr kumimoji="1" lang="en-US" altLang="ja-JP" dirty="0" smtClean="0"/>
            </a:br>
            <a:r>
              <a:rPr lang="ja-JP" altLang="en-US" dirty="0" smtClean="0"/>
              <a:t>ねこかわいがり♪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山本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山本・高橋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山本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人のプレーヤーがカードゲームをする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18</a:t>
            </a:r>
            <a:r>
              <a:rPr lang="ja-JP" altLang="en-US" dirty="0" err="1" smtClean="0"/>
              <a:t>までが</a:t>
            </a:r>
            <a:r>
              <a:rPr lang="ja-JP" altLang="en-US" dirty="0" smtClean="0"/>
              <a:t>書かれたカードを配る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両者が同時に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枚ずつカードを出す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大きい数字を出したほうが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枚の和をポイントとして得られる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お互いにランダムにカードを出したとき、それぞれのプレーヤーが勝つ確率は？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片方のプレーヤーの出し方を固定して、もう片方の出し方を </a:t>
            </a:r>
            <a:r>
              <a:rPr kumimoji="1" lang="en-US" altLang="ja-JP" dirty="0" smtClean="0"/>
              <a:t>9! </a:t>
            </a:r>
            <a:r>
              <a:rPr kumimoji="1" lang="ja-JP" altLang="en-US" dirty="0" smtClean="0"/>
              <a:t>通り試す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105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54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51</a:t>
            </a:r>
            <a:endParaRPr kumimoji="1" lang="en-US" altLang="ja-JP" dirty="0" smtClean="0"/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保坂 和宏さん</a:t>
            </a:r>
            <a:r>
              <a:rPr lang="en-US" altLang="ja-JP" dirty="0" smtClean="0"/>
              <a:t>(12</a:t>
            </a:r>
            <a:r>
              <a:rPr lang="ja-JP" altLang="en-US" dirty="0" smtClean="0"/>
              <a:t>分</a:t>
            </a:r>
            <a:r>
              <a:rPr lang="en-US" altLang="ja-JP" dirty="0" smtClean="0"/>
              <a:t>47</a:t>
            </a:r>
            <a:r>
              <a:rPr lang="ja-JP" altLang="en-US" dirty="0" smtClean="0"/>
              <a:t>秒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誤答例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sort </a:t>
            </a:r>
            <a:r>
              <a:rPr kumimoji="1" lang="ja-JP" altLang="en-US" dirty="0" smtClean="0"/>
              <a:t>しないで </a:t>
            </a:r>
            <a:r>
              <a:rPr kumimoji="1" lang="en-US" altLang="ja-JP" dirty="0" err="1" smtClean="0"/>
              <a:t>next_permutation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</a:t>
            </a:r>
            <a:r>
              <a:rPr lang="en-US" altLang="ja-JP" dirty="0" smtClean="0"/>
              <a:t>D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lang="ja-JP" altLang="en-US" dirty="0" smtClean="0"/>
              <a:t>単位変換器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北村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山本・前原・高橋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山本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さまざまな接頭辞と単位を使って表された物理量が与えられる</a:t>
            </a:r>
            <a:endParaRPr kumimoji="1" lang="en-US" altLang="ja-JP" dirty="0" smtClean="0"/>
          </a:p>
          <a:p>
            <a:r>
              <a:rPr lang="ja-JP" altLang="en-US" dirty="0" smtClean="0"/>
              <a:t>有効数字を保ったまま指数表記に変換せよ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3.5 kilo meters -&gt; 3.5 * 10^3 meters</a:t>
            </a:r>
          </a:p>
          <a:p>
            <a:pPr lvl="1"/>
            <a:r>
              <a:rPr lang="en-US" altLang="ja-JP" dirty="0" smtClean="0"/>
              <a:t>5.1 </a:t>
            </a:r>
            <a:r>
              <a:rPr lang="en-US" altLang="ja-JP" dirty="0" err="1" smtClean="0"/>
              <a:t>milli</a:t>
            </a:r>
            <a:r>
              <a:rPr lang="en-US" altLang="ja-JP" dirty="0" smtClean="0"/>
              <a:t> grams -&gt; 5.1 * 10^-3 grams</a:t>
            </a:r>
          </a:p>
          <a:p>
            <a:r>
              <a:rPr lang="ja-JP" altLang="en-US" dirty="0" smtClean="0"/>
              <a:t>数値は小数点を含めて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桁以下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文字列処理</a:t>
            </a:r>
            <a:endParaRPr kumimoji="1" lang="en-US" altLang="ja-JP" dirty="0" smtClean="0"/>
          </a:p>
          <a:p>
            <a:r>
              <a:rPr kumimoji="1" lang="ja-JP" altLang="en-US" dirty="0" smtClean="0"/>
              <a:t>がんばりましょう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ジャッジインプット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 smtClean="0">
                <a:latin typeface="Arial" pitchFamily="34" charset="0"/>
                <a:cs typeface="Arial" pitchFamily="34" charset="0"/>
              </a:rPr>
              <a:t>2627938471106896221407482699850142925707353908033765641923761848457089072935546699586236713248836735740145589707249833951286488193944092300350897088359899118053624445029086075011123308267316640586223139580094220044166598578616241062759054812191532908191268045012939113498359156512092053344685602411073353921079270358209892458040331626532606546800369601783159339775148397087311201352442778828607971314486769635563837548397800090410519734819771203741553173237493154750555014070261083382306790600649077600416590334720628527539460023058134413511428876305893487240645832644004445266311955546268303659091382920924719623213622929575244066902004086224379334562542316887750716932928939107414786116842914858764272945851118862291415366369338905940192849401457769593533607446101582160595054934327542084727457078375805405980335141239093400661267134744313303972511571067647156138601234240141539681243165448584406113299535040933957391136669365793556744687390458312510577064809853001164425514401073656302951036381051 </a:t>
            </a:r>
            <a:br>
              <a:rPr lang="en-US" altLang="ja-JP" dirty="0" smtClean="0">
                <a:latin typeface="Arial" pitchFamily="34" charset="0"/>
                <a:cs typeface="Arial" pitchFamily="34" charset="0"/>
              </a:rPr>
            </a:br>
            <a:r>
              <a:rPr lang="en-US" altLang="ja-JP" sz="4500" dirty="0" err="1" smtClean="0">
                <a:latin typeface="Arial" pitchFamily="34" charset="0"/>
                <a:cs typeface="Arial" pitchFamily="34" charset="0"/>
              </a:rPr>
              <a:t>yotta</a:t>
            </a:r>
            <a:r>
              <a:rPr lang="en-US" altLang="ja-JP" sz="4500" dirty="0" smtClean="0">
                <a:latin typeface="Arial" pitchFamily="34" charset="0"/>
                <a:cs typeface="Arial" pitchFamily="34" charset="0"/>
              </a:rPr>
              <a:t> grams</a:t>
            </a:r>
            <a:endParaRPr lang="en-US" altLang="ja-JP" dirty="0" smtClean="0">
              <a:latin typeface="Arial" pitchFamily="34" charset="0"/>
              <a:cs typeface="Arial" pitchFamily="34" charset="0"/>
            </a:endParaRPr>
          </a:p>
          <a:p>
            <a:endParaRPr kumimoji="1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ジャッジインプット 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0.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 </a:t>
            </a:r>
            <a:br>
              <a:rPr lang="en-US" altLang="ja-JP" sz="1600" dirty="0" smtClean="0">
                <a:latin typeface="Arial" pitchFamily="34" charset="0"/>
                <a:cs typeface="Arial" pitchFamily="34" charset="0"/>
              </a:rPr>
            </a:br>
            <a:r>
              <a:rPr lang="en-US" altLang="ja-JP" sz="2800" dirty="0" err="1" smtClean="0">
                <a:latin typeface="Arial" pitchFamily="34" charset="0"/>
                <a:cs typeface="Arial" pitchFamily="34" charset="0"/>
              </a:rPr>
              <a:t>yocto</a:t>
            </a: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 watts</a:t>
            </a:r>
            <a:endParaRPr kumimoji="1"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124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64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60</a:t>
            </a:r>
            <a:endParaRPr kumimoji="1" lang="en-US" altLang="ja-JP" dirty="0" smtClean="0"/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岩田 陽一さん</a:t>
            </a:r>
            <a:r>
              <a:rPr lang="en-US" altLang="ja-JP" dirty="0" smtClean="0"/>
              <a:t>(32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誤答例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typo</a:t>
            </a:r>
          </a:p>
          <a:p>
            <a:pPr lvl="2"/>
            <a:r>
              <a:rPr kumimoji="1" lang="en-US" altLang="ja-JP" dirty="0" smtClean="0"/>
              <a:t>micro -&gt; macro</a:t>
            </a:r>
          </a:p>
          <a:p>
            <a:pPr lvl="1"/>
            <a:r>
              <a:rPr lang="ja-JP" altLang="en-US" dirty="0" smtClean="0"/>
              <a:t>接頭辞がないケースに対応できていない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サンプルは通しましょう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</a:t>
            </a:r>
            <a:r>
              <a:rPr lang="en-US" altLang="ja-JP" dirty="0" smtClean="0"/>
              <a:t>E</a:t>
            </a:r>
            <a:r>
              <a:rPr kumimoji="1" lang="en-US" altLang="ja-JP" dirty="0" smtClean="0"/>
              <a:t>:</a:t>
            </a:r>
            <a:br>
              <a:rPr kumimoji="1" lang="en-US" altLang="ja-JP" dirty="0" smtClean="0"/>
            </a:br>
            <a:r>
              <a:rPr lang="ja-JP" altLang="en-US" dirty="0" smtClean="0"/>
              <a:t>足し算ゲーム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高橋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山本・高橋・安達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山本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長方形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個とたくさんの点が与えられる</a:t>
            </a:r>
            <a:endParaRPr kumimoji="1" lang="en-US" altLang="ja-JP" dirty="0" smtClean="0"/>
          </a:p>
          <a:p>
            <a:r>
              <a:rPr lang="ja-JP" altLang="en-US" dirty="0" smtClean="0"/>
              <a:t>長方形に入っている点の数を数えよ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辺上も含む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人のプレーヤーがゲームを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適当な正の整数を選んでスタート</a:t>
            </a:r>
            <a:endParaRPr lang="en-US" altLang="ja-JP" dirty="0" smtClean="0"/>
          </a:p>
          <a:p>
            <a:r>
              <a:rPr lang="ja-JP" altLang="en-US" dirty="0" smtClean="0"/>
              <a:t>各プレーヤーが交互に隣り合う数字を足し算する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en-US" altLang="ja-JP" dirty="0" smtClean="0">
                <a:solidFill>
                  <a:srgbClr val="FF0000"/>
                </a:solidFill>
              </a:rPr>
              <a:t>23</a:t>
            </a:r>
            <a:r>
              <a:rPr lang="en-US" altLang="ja-JP" dirty="0" smtClean="0"/>
              <a:t>4 -&gt; 1</a:t>
            </a:r>
            <a:r>
              <a:rPr lang="en-US" altLang="ja-JP" dirty="0" smtClean="0">
                <a:solidFill>
                  <a:srgbClr val="0070C0"/>
                </a:solidFill>
              </a:rPr>
              <a:t>5</a:t>
            </a:r>
            <a:r>
              <a:rPr lang="en-US" altLang="ja-JP" dirty="0" smtClean="0"/>
              <a:t>4</a:t>
            </a:r>
          </a:p>
          <a:p>
            <a:pPr lvl="1"/>
            <a:r>
              <a:rPr kumimoji="1" lang="en-US" altLang="ja-JP" dirty="0" smtClean="0"/>
              <a:t>5</a:t>
            </a:r>
            <a:r>
              <a:rPr kumimoji="1" lang="en-US" altLang="ja-JP" dirty="0" smtClean="0">
                <a:solidFill>
                  <a:srgbClr val="FF0000"/>
                </a:solidFill>
              </a:rPr>
              <a:t>55</a:t>
            </a:r>
            <a:r>
              <a:rPr kumimoji="1" lang="en-US" altLang="ja-JP" dirty="0" smtClean="0"/>
              <a:t>5 -&gt; 5</a:t>
            </a:r>
            <a:r>
              <a:rPr kumimoji="1" lang="en-US" altLang="ja-JP" dirty="0" smtClean="0">
                <a:solidFill>
                  <a:srgbClr val="0070C0"/>
                </a:solidFill>
              </a:rPr>
              <a:t>10</a:t>
            </a:r>
            <a:r>
              <a:rPr kumimoji="1" lang="en-US" altLang="ja-JP" dirty="0" smtClean="0"/>
              <a:t>5</a:t>
            </a:r>
          </a:p>
          <a:p>
            <a:r>
              <a:rPr kumimoji="1" lang="ja-JP" altLang="en-US" dirty="0" smtClean="0"/>
              <a:t>足し算できなくなったら負け</a:t>
            </a:r>
            <a:endParaRPr kumimoji="1" lang="en-US" altLang="ja-JP" dirty="0" smtClean="0"/>
          </a:p>
          <a:p>
            <a:r>
              <a:rPr lang="ja-JP" altLang="en-US" dirty="0" smtClean="0"/>
              <a:t>両者が最適な戦略をとったとき、先攻</a:t>
            </a:r>
            <a:r>
              <a:rPr lang="en-US" altLang="ja-JP" dirty="0" smtClean="0"/>
              <a:t>/</a:t>
            </a:r>
            <a:r>
              <a:rPr lang="ja-JP" altLang="en-US" dirty="0" smtClean="0"/>
              <a:t>後攻どちらが勝つか？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どんな順番で操作しても結果は変わらない</a:t>
            </a:r>
            <a:endParaRPr kumimoji="1" lang="en-US" altLang="ja-JP" dirty="0" smtClean="0"/>
          </a:p>
          <a:p>
            <a:r>
              <a:rPr lang="ja-JP" altLang="en-US" dirty="0" smtClean="0"/>
              <a:t>好きなようにやってください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もう少しちゃんとした説明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回の操作によって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(A) </a:t>
            </a:r>
            <a:r>
              <a:rPr kumimoji="1" lang="ja-JP" altLang="en-US" dirty="0" smtClean="0"/>
              <a:t>桁数が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減り、数字の和は変わらない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en-US" altLang="ja-JP" dirty="0" smtClean="0">
                <a:solidFill>
                  <a:srgbClr val="FF0000"/>
                </a:solidFill>
              </a:rPr>
              <a:t>23</a:t>
            </a:r>
            <a:r>
              <a:rPr lang="en-US" altLang="ja-JP" dirty="0" smtClean="0"/>
              <a:t>4 -&gt; 1</a:t>
            </a:r>
            <a:r>
              <a:rPr lang="en-US" altLang="ja-JP" dirty="0" smtClean="0">
                <a:solidFill>
                  <a:srgbClr val="0070C0"/>
                </a:solidFill>
              </a:rPr>
              <a:t>5</a:t>
            </a:r>
            <a:r>
              <a:rPr lang="en-US" altLang="ja-JP" dirty="0" smtClean="0"/>
              <a:t>4</a:t>
            </a:r>
          </a:p>
          <a:p>
            <a:pPr lvl="1"/>
            <a:r>
              <a:rPr lang="en-US" altLang="ja-JP" dirty="0" smtClean="0"/>
              <a:t>(B) </a:t>
            </a:r>
            <a:r>
              <a:rPr lang="ja-JP" altLang="en-US" dirty="0" smtClean="0"/>
              <a:t>桁数が変わらず、数字の和が</a:t>
            </a:r>
            <a:r>
              <a:rPr lang="en-US" altLang="ja-JP" dirty="0" smtClean="0"/>
              <a:t>9</a:t>
            </a:r>
            <a:r>
              <a:rPr lang="ja-JP" altLang="en-US" dirty="0" smtClean="0"/>
              <a:t>減る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5</a:t>
            </a:r>
            <a:r>
              <a:rPr lang="en-US" altLang="ja-JP" dirty="0" smtClean="0">
                <a:solidFill>
                  <a:srgbClr val="FF0000"/>
                </a:solidFill>
              </a:rPr>
              <a:t>55</a:t>
            </a:r>
            <a:r>
              <a:rPr lang="en-US" altLang="ja-JP" dirty="0" smtClean="0"/>
              <a:t>5 -&gt; 5</a:t>
            </a:r>
            <a:r>
              <a:rPr lang="en-US" altLang="ja-JP" dirty="0" smtClean="0">
                <a:solidFill>
                  <a:srgbClr val="0070C0"/>
                </a:solidFill>
              </a:rPr>
              <a:t>10</a:t>
            </a:r>
            <a:r>
              <a:rPr lang="en-US" altLang="ja-JP" dirty="0" smtClean="0"/>
              <a:t>5</a:t>
            </a:r>
          </a:p>
          <a:p>
            <a:r>
              <a:rPr lang="ja-JP" altLang="en-US" dirty="0" smtClean="0"/>
              <a:t>最終状態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桁数 </a:t>
            </a:r>
            <a:r>
              <a:rPr lang="en-US" altLang="ja-JP" dirty="0" smtClean="0"/>
              <a:t>1, </a:t>
            </a:r>
            <a:r>
              <a:rPr lang="ja-JP" altLang="en-US" dirty="0" smtClean="0"/>
              <a:t>数字の和は 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9</a:t>
            </a:r>
          </a:p>
          <a:p>
            <a:r>
              <a:rPr lang="ja-JP" altLang="en-US" dirty="0" smtClean="0"/>
              <a:t>最初の桁数が </a:t>
            </a:r>
            <a:r>
              <a:rPr lang="en-US" altLang="ja-JP" dirty="0" smtClean="0"/>
              <a:t>n, </a:t>
            </a:r>
            <a:r>
              <a:rPr lang="ja-JP" altLang="en-US" dirty="0" smtClean="0"/>
              <a:t>数字の和が </a:t>
            </a:r>
            <a:r>
              <a:rPr lang="en-US" altLang="ja-JP" dirty="0" smtClean="0"/>
              <a:t>s </a:t>
            </a:r>
            <a:r>
              <a:rPr lang="ja-JP" altLang="en-US" dirty="0" err="1" smtClean="0"/>
              <a:t>だった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(A): n - 1 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(B): [(s-1) / 9] 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順番によらず操作の回数は一定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83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47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43</a:t>
            </a:r>
            <a:endParaRPr kumimoji="1" lang="en-US" altLang="ja-JP" dirty="0" smtClean="0"/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秋葉 拓哉さん</a:t>
            </a:r>
            <a:r>
              <a:rPr lang="en-US" altLang="ja-JP" dirty="0" smtClean="0"/>
              <a:t>(25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やるだけ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82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72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72</a:t>
            </a:r>
            <a:endParaRPr kumimoji="1" lang="en-US" altLang="ja-JP" dirty="0" smtClean="0"/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 </a:t>
            </a:r>
            <a:r>
              <a:rPr lang="ja-JP" altLang="en-US" dirty="0" smtClean="0"/>
              <a:t>秋葉 拓哉さん</a:t>
            </a:r>
            <a:r>
              <a:rPr lang="en-US" altLang="ja-JP" dirty="0" smtClean="0"/>
              <a:t>(2</a:t>
            </a:r>
            <a:r>
              <a:rPr lang="ja-JP" altLang="en-US" dirty="0" smtClean="0"/>
              <a:t>分</a:t>
            </a:r>
            <a:r>
              <a:rPr lang="en-US" altLang="ja-JP" dirty="0" smtClean="0"/>
              <a:t>04</a:t>
            </a:r>
            <a:r>
              <a:rPr lang="ja-JP" altLang="en-US" dirty="0" smtClean="0"/>
              <a:t>秒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B:</a:t>
            </a:r>
            <a:br>
              <a:rPr kumimoji="1" lang="en-US" altLang="ja-JP" dirty="0" smtClean="0"/>
            </a:br>
            <a:r>
              <a:rPr lang="ja-JP" altLang="en-US" dirty="0" smtClean="0"/>
              <a:t>平安京ウォーキング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松本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松本・高橋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山本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3114"/>
          </a:xfrm>
        </p:spPr>
        <p:txBody>
          <a:bodyPr/>
          <a:lstStyle/>
          <a:p>
            <a:r>
              <a:rPr kumimoji="1" lang="ja-JP" altLang="en-US" dirty="0" smtClean="0"/>
              <a:t>格子状の道があり、ところどころに障害物がある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(0, 0) </a:t>
            </a:r>
            <a:r>
              <a:rPr kumimoji="1" lang="ja-JP" altLang="en-US" dirty="0" smtClean="0"/>
              <a:t>から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gy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移動する経路の数は？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目的地から遠ざかるような道を通ってはならない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71736" y="4143380"/>
            <a:ext cx="3571900" cy="21431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571736" y="4857760"/>
            <a:ext cx="3571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71736" y="5572140"/>
            <a:ext cx="3571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rot="5400000">
            <a:off x="2928926" y="52149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3643306" y="52149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4357686" y="52149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>
            <a:off x="2214546" y="52149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857356" y="377404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(0, 0)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86512" y="60007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gy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7" name="乗算記号 26"/>
          <p:cNvSpPr/>
          <p:nvPr/>
        </p:nvSpPr>
        <p:spPr>
          <a:xfrm>
            <a:off x="2214546" y="4857760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乗算記号 27"/>
          <p:cNvSpPr/>
          <p:nvPr/>
        </p:nvSpPr>
        <p:spPr>
          <a:xfrm>
            <a:off x="4143372" y="3786190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記号 28"/>
          <p:cNvSpPr/>
          <p:nvPr/>
        </p:nvSpPr>
        <p:spPr>
          <a:xfrm>
            <a:off x="3286116" y="5929330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スライド番号プレースホルダ 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DP</a:t>
            </a:r>
          </a:p>
          <a:p>
            <a:pPr lvl="1"/>
            <a:r>
              <a:rPr lang="ja-JP" altLang="en-US" dirty="0" smtClean="0"/>
              <a:t>こんなの昔やりましたよね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1736" y="3512580"/>
            <a:ext cx="3571900" cy="21431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571736" y="4226960"/>
            <a:ext cx="3571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571736" y="4941340"/>
            <a:ext cx="3571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5400000">
            <a:off x="2928926" y="45841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5400000">
            <a:off x="3643306" y="45841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4357686" y="45841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5400000">
            <a:off x="2214546" y="4584150"/>
            <a:ext cx="2143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857356" y="314324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(0, 0)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715008" y="57864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gx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gy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6" name="乗算記号 25"/>
          <p:cNvSpPr/>
          <p:nvPr/>
        </p:nvSpPr>
        <p:spPr>
          <a:xfrm>
            <a:off x="2214546" y="4226960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記号 26"/>
          <p:cNvSpPr/>
          <p:nvPr/>
        </p:nvSpPr>
        <p:spPr>
          <a:xfrm>
            <a:off x="4143372" y="3143248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乗算記号 27"/>
          <p:cNvSpPr/>
          <p:nvPr/>
        </p:nvSpPr>
        <p:spPr>
          <a:xfrm>
            <a:off x="3286116" y="5298530"/>
            <a:ext cx="714380" cy="7143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357554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71934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71736" y="38697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95640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2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7193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86116" y="4572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2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71934" y="4572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5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71934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5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8631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0069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86314" y="4572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8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86314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13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500694" y="45841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11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00694" y="52985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24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1507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15074" y="4572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14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215074" y="52985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38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6" name="スライド番号プレースホルダ 4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結果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総提出</a:t>
            </a:r>
            <a:r>
              <a:rPr kumimoji="1" lang="ja-JP" altLang="en-US" dirty="0" smtClean="0"/>
              <a:t>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91</a:t>
            </a:r>
          </a:p>
          <a:p>
            <a:r>
              <a:rPr kumimoji="1" lang="ja-JP" altLang="en-US" dirty="0" smtClean="0"/>
              <a:t>提出者数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67</a:t>
            </a:r>
            <a:endParaRPr kumimoji="1" lang="en-US" altLang="ja-JP" dirty="0" smtClean="0"/>
          </a:p>
          <a:p>
            <a:r>
              <a:rPr kumimoji="1" lang="ja-JP" altLang="en-US" dirty="0" smtClean="0"/>
              <a:t>正解者数</a:t>
            </a:r>
            <a:r>
              <a:rPr kumimoji="1" lang="en-US" altLang="ja-JP" dirty="0" smtClean="0"/>
              <a:t>: </a:t>
            </a:r>
            <a:r>
              <a:rPr lang="en-US" altLang="ja-JP" dirty="0" smtClean="0"/>
              <a:t>63</a:t>
            </a:r>
            <a:endParaRPr kumimoji="1" lang="en-US" altLang="ja-JP" dirty="0" smtClean="0"/>
          </a:p>
          <a:p>
            <a:r>
              <a:rPr lang="ja-JP" altLang="en-US" dirty="0" smtClean="0"/>
              <a:t>最初の正解者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保坂 和宏さん</a:t>
            </a:r>
            <a:r>
              <a:rPr lang="en-US" altLang="ja-JP" dirty="0" smtClean="0"/>
              <a:t>(8</a:t>
            </a:r>
            <a:r>
              <a:rPr lang="ja-JP" altLang="en-US" dirty="0" smtClean="0"/>
              <a:t>分</a:t>
            </a:r>
            <a:r>
              <a:rPr lang="en-US" altLang="ja-JP" dirty="0" smtClean="0"/>
              <a:t>56</a:t>
            </a:r>
            <a:r>
              <a:rPr lang="ja-JP" altLang="en-US" dirty="0" smtClean="0"/>
              <a:t>秒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57422" y="1928802"/>
            <a:ext cx="6477000" cy="1828800"/>
          </a:xfrm>
        </p:spPr>
        <p:txBody>
          <a:bodyPr/>
          <a:lstStyle/>
          <a:p>
            <a:r>
              <a:rPr kumimoji="1" lang="en-US" altLang="ja-JP" dirty="0" smtClean="0"/>
              <a:t>Problem C:</a:t>
            </a:r>
            <a:br>
              <a:rPr kumimoji="1" lang="en-US" altLang="ja-JP" dirty="0" smtClean="0"/>
            </a:br>
            <a:r>
              <a:rPr lang="ja-JP" altLang="en-US" dirty="0" smtClean="0"/>
              <a:t>カードゲーム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357422" y="392906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問題作成： 八森</a:t>
            </a:r>
            <a:endParaRPr kumimoji="1" lang="en-US" altLang="ja-JP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解法作成： 安達・前原・高橋</a:t>
            </a:r>
          </a:p>
          <a:p>
            <a:pPr algn="r">
              <a:spcBef>
                <a:spcPct val="0"/>
              </a:spcBef>
            </a:pPr>
            <a:r>
              <a:rPr kumimoji="1" lang="ja-JP" altLang="en-US" sz="2400" dirty="0" smtClean="0">
                <a:solidFill>
                  <a:schemeClr val="tx2"/>
                </a:solidFill>
              </a:rPr>
              <a:t>解説： 山本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690</Words>
  <Application>Microsoft Office PowerPoint</Application>
  <PresentationFormat>画面に合わせる (4:3)</PresentationFormat>
  <Paragraphs>178</Paragraphs>
  <Slides>23</Slides>
  <Notes>23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デザート</vt:lpstr>
      <vt:lpstr>Problem A: ねこかわいがり♪</vt:lpstr>
      <vt:lpstr>問題概要</vt:lpstr>
      <vt:lpstr>想定解法</vt:lpstr>
      <vt:lpstr>結果</vt:lpstr>
      <vt:lpstr>Problem B: 平安京ウォーキング</vt:lpstr>
      <vt:lpstr>問題概要</vt:lpstr>
      <vt:lpstr>想定解法</vt:lpstr>
      <vt:lpstr>結果</vt:lpstr>
      <vt:lpstr>Problem C: カードゲーム</vt:lpstr>
      <vt:lpstr>問題概要</vt:lpstr>
      <vt:lpstr>想定解法</vt:lpstr>
      <vt:lpstr>結果</vt:lpstr>
      <vt:lpstr>Problem D: 単位変換器</vt:lpstr>
      <vt:lpstr>問題概要</vt:lpstr>
      <vt:lpstr>想定解法</vt:lpstr>
      <vt:lpstr>ジャッジインプット (1)</vt:lpstr>
      <vt:lpstr>ジャッジインプット (2)</vt:lpstr>
      <vt:lpstr>結果</vt:lpstr>
      <vt:lpstr>Problem E: 足し算ゲーム</vt:lpstr>
      <vt:lpstr>問題概要</vt:lpstr>
      <vt:lpstr>想定解法</vt:lpstr>
      <vt:lpstr>もう少しちゃんとした説明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2009-11-01T03:52:30Z</dcterms:created>
  <dcterms:modified xsi:type="dcterms:W3CDTF">2009-11-01T03:52:34Z</dcterms:modified>
</cp:coreProperties>
</file>