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93" autoAdjust="0"/>
  </p:normalViewPr>
  <p:slideViewPr>
    <p:cSldViewPr>
      <p:cViewPr varScale="1">
        <p:scale>
          <a:sx n="69" d="100"/>
          <a:sy n="69" d="100"/>
        </p:scale>
        <p:origin x="-15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57264-D540-48EF-B097-DEA7897337E9}" type="datetimeFigureOut">
              <a:rPr kumimoji="1" lang="ja-JP" altLang="en-US" smtClean="0"/>
              <a:t>2009/11/1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AC044-0E90-442E-92F6-EA3D6C0D414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AC044-0E90-442E-92F6-EA3D6C0D414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AC044-0E90-442E-92F6-EA3D6C0D414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AC044-0E90-442E-92F6-EA3D6C0D414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AC044-0E90-442E-92F6-EA3D6C0D414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AC044-0E90-442E-92F6-EA3D6C0D414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lang="en-US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11/1/2009</a:t>
            </a:fld>
            <a:endParaRPr lang="en-US" sz="1600" dirty="0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 dirty="0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DF6120-F1F0-4C60-9FE9-39AC71A9C79D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11/1/2009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&lt;#&gt;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57422" y="1928802"/>
            <a:ext cx="6477000" cy="1828800"/>
          </a:xfrm>
        </p:spPr>
        <p:txBody>
          <a:bodyPr/>
          <a:lstStyle/>
          <a:p>
            <a:r>
              <a:rPr kumimoji="1" lang="en-US" altLang="ja-JP" dirty="0" smtClean="0"/>
              <a:t>Problem F:</a:t>
            </a:r>
            <a:br>
              <a:rPr kumimoji="1" lang="en-US" altLang="ja-JP" dirty="0" smtClean="0"/>
            </a:br>
            <a:r>
              <a:rPr kumimoji="1" lang="ja-JP" altLang="en-US" dirty="0" smtClean="0"/>
              <a:t>天使の階段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357422" y="392906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問題作成： 高橋</a:t>
            </a:r>
            <a:endParaRPr kumimoji="1" lang="en-US" altLang="ja-JP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解法作成： 高橋・安達</a:t>
            </a: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解説： 安達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雲から下界</a:t>
            </a:r>
            <a:r>
              <a:rPr lang="ja-JP" altLang="en-US" dirty="0" smtClean="0"/>
              <a:t>まで階段を降りて</a:t>
            </a:r>
            <a:r>
              <a:rPr kumimoji="1" lang="ja-JP" altLang="en-US" dirty="0" smtClean="0"/>
              <a:t>いく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バックしてもよい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階段に音が割り当てられている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普通に降りると、その音が鳴る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一段飛ばして</a:t>
            </a:r>
            <a:r>
              <a:rPr kumimoji="1" lang="ja-JP" altLang="en-US" dirty="0" smtClean="0"/>
              <a:t>降りると、半音高い音が鳴る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一段戻ると、半音低い音が鳴る</a:t>
            </a:r>
            <a:endParaRPr lang="en-US" altLang="ja-JP" dirty="0" smtClean="0"/>
          </a:p>
          <a:p>
            <a:r>
              <a:rPr kumimoji="1" lang="ja-JP" altLang="en-US" dirty="0" smtClean="0"/>
              <a:t>所定の音楽を奏でながら降りられるか否か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一番最後に踏む段を決めれば、残りの段の踏み方は一意に決まる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半音高い→二段上に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同じ音→一段上に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半音低い→一段下に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それ以外の音の組み合わせ→失敗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…</a:t>
            </a:r>
            <a:r>
              <a:rPr lang="ja-JP" altLang="en-US" dirty="0" smtClean="0"/>
              <a:t>というのを再帰的に繰り返す</a:t>
            </a:r>
            <a:endParaRPr lang="en-US" altLang="ja-JP" dirty="0" smtClean="0"/>
          </a:p>
          <a:p>
            <a:r>
              <a:rPr lang="ja-JP" altLang="en-US" dirty="0" smtClean="0"/>
              <a:t>一番最後に踏む段は二通り</a:t>
            </a:r>
            <a:endParaRPr lang="en-US" altLang="ja-JP" dirty="0" smtClean="0"/>
          </a:p>
          <a:p>
            <a:r>
              <a:rPr kumimoji="1" lang="en-US" altLang="ja-JP" dirty="0" smtClean="0"/>
              <a:t>O(</a:t>
            </a:r>
            <a:r>
              <a:rPr kumimoji="1" lang="en-US" altLang="ja-JP" dirty="0" err="1" smtClean="0"/>
              <a:t>n+m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まずい解法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上から</a:t>
            </a:r>
            <a:r>
              <a:rPr kumimoji="1" lang="en-US" altLang="ja-JP" dirty="0" smtClean="0"/>
              <a:t>BFS/DFS</a:t>
            </a:r>
          </a:p>
          <a:p>
            <a:r>
              <a:rPr lang="ja-JP" altLang="en-US" dirty="0" smtClean="0"/>
              <a:t>サンプルの四番目のようなケースで</a:t>
            </a:r>
            <a:r>
              <a:rPr lang="en-US" altLang="ja-JP" dirty="0" smtClean="0"/>
              <a:t>O(nm)</a:t>
            </a:r>
          </a:p>
          <a:p>
            <a:pPr lvl="1"/>
            <a:r>
              <a:rPr lang="ja-JP" altLang="en-US" dirty="0" smtClean="0"/>
              <a:t>一段目と二段目の間を延々と往復できる</a:t>
            </a:r>
            <a:endParaRPr lang="en-US" altLang="ja-JP" dirty="0" smtClean="0"/>
          </a:p>
          <a:p>
            <a:r>
              <a:rPr lang="ja-JP" altLang="en-US" dirty="0" smtClean="0"/>
              <a:t>定数倍の高速化や枝刈りでなんとか通る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らしい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総提出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: 170</a:t>
            </a:r>
          </a:p>
          <a:p>
            <a:pPr lvl="1"/>
            <a:r>
              <a:rPr lang="en-US" altLang="ja-JP" dirty="0" smtClean="0"/>
              <a:t>TLE: 125</a:t>
            </a:r>
          </a:p>
          <a:p>
            <a:r>
              <a:rPr kumimoji="1" lang="ja-JP" altLang="en-US" dirty="0" smtClean="0"/>
              <a:t>提出者数</a:t>
            </a:r>
            <a:r>
              <a:rPr kumimoji="1" lang="en-US" altLang="ja-JP" dirty="0" smtClean="0"/>
              <a:t>: 40</a:t>
            </a:r>
          </a:p>
          <a:p>
            <a:r>
              <a:rPr kumimoji="1" lang="ja-JP" altLang="en-US" dirty="0" smtClean="0"/>
              <a:t>正解者数</a:t>
            </a:r>
            <a:r>
              <a:rPr kumimoji="1" lang="en-US" altLang="ja-JP" dirty="0" smtClean="0"/>
              <a:t>: 9</a:t>
            </a:r>
          </a:p>
          <a:p>
            <a:r>
              <a:rPr lang="ja-JP" altLang="en-US" dirty="0" smtClean="0"/>
              <a:t>最初の正解者</a:t>
            </a:r>
            <a:r>
              <a:rPr lang="en-US" altLang="ja-JP" dirty="0" smtClean="0"/>
              <a:t>: </a:t>
            </a:r>
            <a:r>
              <a:rPr lang="ja-JP" altLang="en-US" dirty="0" smtClean="0"/>
              <a:t>松元叡一さん</a:t>
            </a:r>
            <a:r>
              <a:rPr lang="en-US" altLang="ja-JP" dirty="0" smtClean="0"/>
              <a:t>(139</a:t>
            </a:r>
            <a:r>
              <a:rPr lang="ja-JP" altLang="en-US" dirty="0" smtClean="0"/>
              <a:t>分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203</Words>
  <Application>Microsoft Office PowerPoint</Application>
  <PresentationFormat>画面に合わせる (4:3)</PresentationFormat>
  <Paragraphs>37</Paragraphs>
  <Slides>5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デザート</vt:lpstr>
      <vt:lpstr>Problem F: 天使の階段</vt:lpstr>
      <vt:lpstr>問題概要</vt:lpstr>
      <vt:lpstr>想定解法</vt:lpstr>
      <vt:lpstr>まずい解法</vt:lpstr>
      <vt:lpstr>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2009-11-01T03:56:24Z</dcterms:created>
  <dcterms:modified xsi:type="dcterms:W3CDTF">2009-11-01T03:56:26Z</dcterms:modified>
</cp:coreProperties>
</file>