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5B2E6-F325-4C81-A9C1-F5C3DA400546}" type="datetimeFigureOut">
              <a:rPr kumimoji="1" lang="ja-JP" altLang="en-US" smtClean="0"/>
              <a:t>2009/11/1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C53F-8B37-400F-AFE8-BABA342A438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C53F-8B37-400F-AFE8-BABA342A438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C53F-8B37-400F-AFE8-BABA342A43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C53F-8B37-400F-AFE8-BABA342A43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C53F-8B37-400F-AFE8-BABA342A438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C53F-8B37-400F-AFE8-BABA342A438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C53F-8B37-400F-AFE8-BABA342A438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C53F-8B37-400F-AFE8-BABA342A438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C53F-8B37-400F-AFE8-BABA342A438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lang="en-US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11/1/2009</a:t>
            </a:fld>
            <a:endParaRPr lang="en-US" sz="1600" dirty="0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 dirty="0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11/1/2009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&lt;#&gt;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57422" y="1928802"/>
            <a:ext cx="6477000" cy="1828800"/>
          </a:xfrm>
        </p:spPr>
        <p:txBody>
          <a:bodyPr/>
          <a:lstStyle/>
          <a:p>
            <a:r>
              <a:rPr kumimoji="1" lang="en-US" altLang="ja-JP" dirty="0" smtClean="0"/>
              <a:t>Problem L:</a:t>
            </a:r>
            <a:br>
              <a:rPr kumimoji="1" lang="en-US" altLang="ja-JP" dirty="0" smtClean="0"/>
            </a:br>
            <a:r>
              <a:rPr lang="ja-JP" altLang="en-US" dirty="0" smtClean="0"/>
              <a:t>シャノワール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57422" y="392906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問題作成： 高橋</a:t>
            </a:r>
            <a:endParaRPr kumimoji="1" lang="en-US" altLang="ja-JP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解法作成： 安達・高橋・前原</a:t>
            </a: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解説： 安達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元ネタ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http://www.gamedesign.jp/flash/chatnoir/chatnoir_jp.html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m x n</a:t>
            </a:r>
            <a:r>
              <a:rPr lang="ja-JP" altLang="en-US" dirty="0" smtClean="0"/>
              <a:t>の盤面の上に</a:t>
            </a:r>
            <a:r>
              <a:rPr lang="ja-JP" altLang="en-US" dirty="0" err="1" smtClean="0"/>
              <a:t>ね</a:t>
            </a:r>
            <a:r>
              <a:rPr lang="ja-JP" altLang="en-US" dirty="0" smtClean="0"/>
              <a:t>こさんがいる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障害物も置いてある</a:t>
            </a:r>
            <a:endParaRPr lang="en-US" altLang="ja-JP" dirty="0" smtClean="0"/>
          </a:p>
          <a:p>
            <a:r>
              <a:rPr lang="ja-JP" altLang="en-US" dirty="0" smtClean="0"/>
              <a:t>ねこさんは盤面の外に逃げたい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ねこさんは障害物のあるマス目は通れない</a:t>
            </a:r>
            <a:endParaRPr lang="en-US" altLang="ja-JP" dirty="0" smtClean="0"/>
          </a:p>
          <a:p>
            <a:r>
              <a:rPr lang="ja-JP" altLang="en-US" dirty="0" smtClean="0"/>
              <a:t>ひと</a:t>
            </a:r>
            <a:r>
              <a:rPr kumimoji="1" lang="ja-JP" altLang="en-US" dirty="0" smtClean="0"/>
              <a:t>はねこさんが逃げないように障害物を置く</a:t>
            </a:r>
            <a:endParaRPr kumimoji="1" lang="en-US" altLang="ja-JP" dirty="0" smtClean="0"/>
          </a:p>
          <a:p>
            <a:r>
              <a:rPr lang="ja-JP" altLang="en-US" dirty="0" smtClean="0"/>
              <a:t>お互いが最適な戦略をとったとき、ねこさんは逃げられるか否か</a:t>
            </a:r>
            <a:r>
              <a:rPr lang="en-US" altLang="ja-JP" dirty="0" smtClean="0"/>
              <a:t>?</a:t>
            </a:r>
          </a:p>
          <a:p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以下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用語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リーチ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ねこさんが端から二番目のマスにいて、あと一手で端のマスに行ける状態</a:t>
            </a:r>
            <a:endParaRPr kumimoji="1" lang="en-US" altLang="ja-JP" dirty="0" smtClean="0"/>
          </a:p>
          <a:p>
            <a:pPr lvl="3"/>
            <a:r>
              <a:rPr kumimoji="1" lang="ja-JP" altLang="en-US" dirty="0" smtClean="0"/>
              <a:t>その端のマスにブロックはない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ね</a:t>
            </a:r>
            <a:r>
              <a:rPr lang="ja-JP" altLang="en-US" dirty="0" err="1" smtClean="0"/>
              <a:t>こさんの</a:t>
            </a:r>
            <a:r>
              <a:rPr lang="ja-JP" altLang="en-US" dirty="0" smtClean="0"/>
              <a:t>ターンなら、</a:t>
            </a:r>
            <a:r>
              <a:rPr lang="ja-JP" altLang="en-US" dirty="0" err="1" smtClean="0"/>
              <a:t>ねこさんの</a:t>
            </a:r>
            <a:r>
              <a:rPr lang="ja-JP" altLang="en-US" dirty="0" smtClean="0"/>
              <a:t>勝ち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ひとのターンなら、ひとは端のマスに置かないとだめ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リーチ連結成分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ねこさんが</a:t>
            </a:r>
            <a:r>
              <a:rPr lang="ja-JP" altLang="en-US" dirty="0"/>
              <a:t>リーチ</a:t>
            </a:r>
            <a:r>
              <a:rPr lang="ja-JP" altLang="en-US" dirty="0" smtClean="0"/>
              <a:t>をかけ続けて移動できる連結なマス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枝刈り探索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行かないと決めた方向は障害物を置いたことにしてしまってよい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行かないと決めたリーチ連結成分は全部障害物で埋めてしまってよい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一度通ったリーチ連結成分から出たら、全部障害物で埋めてしまってよい</a:t>
            </a:r>
            <a:endParaRPr kumimoji="1" lang="en-US" altLang="ja-JP" dirty="0" smtClean="0"/>
          </a:p>
          <a:p>
            <a:r>
              <a:rPr lang="ja-JP" altLang="en-US" dirty="0" smtClean="0"/>
              <a:t>一度リーチ連結成分に入ったら端のマスまで行くと思ってよい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枝刈り探索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盤面が</a:t>
            </a:r>
            <a:r>
              <a:rPr kumimoji="1" lang="en-US" altLang="ja-JP" dirty="0" smtClean="0"/>
              <a:t>6x9</a:t>
            </a:r>
            <a:r>
              <a:rPr kumimoji="1" lang="ja-JP" altLang="en-US" dirty="0" smtClean="0"/>
              <a:t>以上のとき、</a:t>
            </a:r>
            <a:r>
              <a:rPr kumimoji="1" lang="ja-JP" altLang="en-US" dirty="0" err="1" smtClean="0"/>
              <a:t>ね</a:t>
            </a:r>
            <a:r>
              <a:rPr kumimoji="1" lang="ja-JP" altLang="en-US" dirty="0" smtClean="0"/>
              <a:t>こさんが</a:t>
            </a:r>
            <a:r>
              <a:rPr kumimoji="1" lang="en-US" altLang="ja-JP" dirty="0" smtClean="0"/>
              <a:t>(2,4)</a:t>
            </a:r>
            <a:r>
              <a:rPr kumimoji="1" lang="ja-JP" altLang="en-US" dirty="0" smtClean="0"/>
              <a:t>にいるとねこさんは逃げられない</a:t>
            </a:r>
            <a:endParaRPr kumimoji="1" lang="en-US" altLang="ja-JP" dirty="0" smtClean="0"/>
          </a:p>
          <a:p>
            <a:r>
              <a:rPr lang="ja-JP" altLang="en-US" dirty="0" smtClean="0"/>
              <a:t>盤面が</a:t>
            </a:r>
            <a:r>
              <a:rPr lang="en-US" altLang="ja-JP" dirty="0" smtClean="0"/>
              <a:t>7x8</a:t>
            </a:r>
            <a:r>
              <a:rPr lang="ja-JP" altLang="en-US" dirty="0" smtClean="0"/>
              <a:t>以上のとき、</a:t>
            </a:r>
            <a:r>
              <a:rPr lang="ja-JP" altLang="en-US" dirty="0" err="1" smtClean="0"/>
              <a:t>ね</a:t>
            </a:r>
            <a:r>
              <a:rPr lang="ja-JP" altLang="en-US" dirty="0" smtClean="0"/>
              <a:t>こさんが</a:t>
            </a:r>
            <a:r>
              <a:rPr lang="en-US" altLang="ja-JP" dirty="0" smtClean="0"/>
              <a:t>(3,3)</a:t>
            </a:r>
            <a:r>
              <a:rPr lang="ja-JP" altLang="en-US" dirty="0" smtClean="0"/>
              <a:t>にいるとねこさんは逃げられない</a:t>
            </a:r>
            <a:endParaRPr lang="en-US" altLang="ja-JP" dirty="0" smtClean="0"/>
          </a:p>
          <a:p>
            <a:r>
              <a:rPr kumimoji="1" lang="ja-JP" altLang="en-US" dirty="0" smtClean="0"/>
              <a:t>これらを利用して盤面をあらかじめ埋めてしまう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縮約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大きい盤面だと盤面の真ん中らへんは埋まっている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何列あっても変わらないので、縮約してよい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6x100</a:t>
            </a:r>
            <a:r>
              <a:rPr kumimoji="1" lang="ja-JP" altLang="en-US" dirty="0" smtClean="0"/>
              <a:t>以上のサイズの盤面に有効</a:t>
            </a:r>
            <a:endParaRPr kumimoji="1" lang="en-US" altLang="ja-JP" dirty="0" smtClean="0"/>
          </a:p>
          <a:p>
            <a:r>
              <a:rPr kumimoji="1" lang="en-US" altLang="ja-JP" dirty="0" smtClean="0"/>
              <a:t>100x100</a:t>
            </a:r>
            <a:r>
              <a:rPr kumimoji="1" lang="ja-JP" altLang="en-US" dirty="0" smtClean="0"/>
              <a:t>の盤面でも</a:t>
            </a:r>
            <a:r>
              <a:rPr kumimoji="1" lang="en-US" altLang="ja-JP" dirty="0" smtClean="0"/>
              <a:t>11x11</a:t>
            </a:r>
            <a:r>
              <a:rPr kumimoji="1" lang="ja-JP" altLang="en-US" dirty="0" smtClean="0"/>
              <a:t>の問題に落ちる</a:t>
            </a:r>
            <a:endParaRPr kumimoji="1" lang="en-US" altLang="ja-JP" dirty="0" smtClean="0"/>
          </a:p>
          <a:p>
            <a:r>
              <a:rPr lang="ja-JP" altLang="en-US" dirty="0" smtClean="0"/>
              <a:t>→</a:t>
            </a:r>
            <a:r>
              <a:rPr lang="en-US" altLang="ja-JP" dirty="0" smtClean="0"/>
              <a:t>5xN</a:t>
            </a:r>
            <a:r>
              <a:rPr lang="ja-JP" altLang="en-US" dirty="0" smtClean="0"/>
              <a:t>の盤面が一番難しい</a:t>
            </a:r>
            <a:endParaRPr lang="en-US" altLang="ja-JP" dirty="0" smtClean="0"/>
          </a:p>
          <a:p>
            <a:r>
              <a:rPr lang="ja-JP" altLang="en-US" dirty="0" smtClean="0"/>
              <a:t>三手ぐらい先読みすると終わる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(5xN)^3</a:t>
            </a:r>
            <a:r>
              <a:rPr kumimoji="1" lang="ja-JP" altLang="en-US" dirty="0" err="1" smtClean="0"/>
              <a:t>ぐらい</a:t>
            </a:r>
            <a:r>
              <a:rPr lang="ja-JP" altLang="en-US" dirty="0" err="1" smtClean="0"/>
              <a:t>の</a:t>
            </a:r>
            <a:r>
              <a:rPr lang="ja-JP" altLang="en-US" dirty="0" smtClean="0"/>
              <a:t>探索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もうちょっと考えると</a:t>
            </a:r>
            <a:r>
              <a:rPr lang="en-US" altLang="ja-JP" dirty="0" smtClean="0"/>
              <a:t>(3xN)^3</a:t>
            </a:r>
            <a:r>
              <a:rPr lang="ja-JP" altLang="en-US" dirty="0" err="1" smtClean="0"/>
              <a:t>ぐらいに</a:t>
            </a:r>
            <a:r>
              <a:rPr lang="ja-JP" altLang="en-US" dirty="0" smtClean="0"/>
              <a:t>なる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結果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総提出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: 1</a:t>
            </a:r>
            <a:endParaRPr lang="en-US" altLang="ja-JP" dirty="0" smtClean="0"/>
          </a:p>
          <a:p>
            <a:r>
              <a:rPr kumimoji="1" lang="ja-JP" altLang="en-US" dirty="0" smtClean="0"/>
              <a:t>提出者数</a:t>
            </a:r>
            <a:r>
              <a:rPr kumimoji="1" lang="en-US" altLang="ja-JP" dirty="0" smtClean="0"/>
              <a:t>: 1</a:t>
            </a:r>
          </a:p>
          <a:p>
            <a:r>
              <a:rPr kumimoji="1" lang="ja-JP" altLang="en-US" dirty="0" smtClean="0"/>
              <a:t>正解者数</a:t>
            </a:r>
            <a:r>
              <a:rPr kumimoji="1" lang="en-US" altLang="ja-JP" dirty="0" smtClean="0"/>
              <a:t>: 0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Judge solution</a:t>
            </a:r>
          </a:p>
          <a:p>
            <a:pPr lvl="1"/>
            <a:r>
              <a:rPr lang="en-US" altLang="ja-JP" dirty="0" smtClean="0"/>
              <a:t>642</a:t>
            </a:r>
            <a:r>
              <a:rPr lang="ja-JP" altLang="en-US" dirty="0" smtClean="0"/>
              <a:t>行</a:t>
            </a:r>
            <a:endParaRPr lang="en-US" altLang="ja-JP" dirty="0" smtClean="0"/>
          </a:p>
          <a:p>
            <a:pPr lvl="1"/>
            <a:r>
              <a:rPr kumimoji="1" lang="en-US" altLang="ja-JP" smtClean="0"/>
              <a:t>18KB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tpc2009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358</Words>
  <Application>Microsoft Office PowerPoint</Application>
  <PresentationFormat>画面に合わせる (4:3)</PresentationFormat>
  <Paragraphs>57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デザート</vt:lpstr>
      <vt:lpstr>Problem L: シャノワール</vt:lpstr>
      <vt:lpstr>元ネタ</vt:lpstr>
      <vt:lpstr>問題概要</vt:lpstr>
      <vt:lpstr>準備</vt:lpstr>
      <vt:lpstr>枝刈り探索</vt:lpstr>
      <vt:lpstr>枝刈り探索</vt:lpstr>
      <vt:lpstr>縮約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2009-11-01T03:54:58Z</dcterms:created>
  <dcterms:modified xsi:type="dcterms:W3CDTF">2009-11-01T03:55:07Z</dcterms:modified>
</cp:coreProperties>
</file>