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2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ー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D: </a:t>
            </a:r>
            <a:r>
              <a:rPr lang="ja-JP" altLang="en-US" dirty="0" smtClean="0"/>
              <a:t>壊れかけのヒープ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稲葉</a:t>
            </a:r>
            <a:endParaRPr kumimoji="1" lang="ja-JP" altLang="en-US" dirty="0"/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 rot="17100000">
            <a:off x="5684647" y="3445066"/>
            <a:ext cx="2833688" cy="2833687"/>
            <a:chOff x="3988" y="1661"/>
            <a:chExt cx="1785" cy="1785"/>
          </a:xfrm>
        </p:grpSpPr>
        <p:sp>
          <p:nvSpPr>
            <p:cNvPr id="3" name="AutoShape 6"/>
            <p:cNvSpPr>
              <a:spLocks noChangeAspect="1" noChangeArrowheads="1" noTextEdit="1"/>
            </p:cNvSpPr>
            <p:nvPr/>
          </p:nvSpPr>
          <p:spPr bwMode="auto">
            <a:xfrm>
              <a:off x="3988" y="1661"/>
              <a:ext cx="1785" cy="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053" y="1673"/>
              <a:ext cx="550" cy="525"/>
            </a:xfrm>
            <a:custGeom>
              <a:avLst/>
              <a:gdLst>
                <a:gd name="T0" fmla="*/ 236 w 550"/>
                <a:gd name="T1" fmla="*/ 488 h 525"/>
                <a:gd name="T2" fmla="*/ 270 w 550"/>
                <a:gd name="T3" fmla="*/ 506 h 525"/>
                <a:gd name="T4" fmla="*/ 308 w 550"/>
                <a:gd name="T5" fmla="*/ 525 h 525"/>
                <a:gd name="T6" fmla="*/ 335 w 550"/>
                <a:gd name="T7" fmla="*/ 513 h 525"/>
                <a:gd name="T8" fmla="*/ 351 w 550"/>
                <a:gd name="T9" fmla="*/ 494 h 525"/>
                <a:gd name="T10" fmla="*/ 401 w 550"/>
                <a:gd name="T11" fmla="*/ 426 h 525"/>
                <a:gd name="T12" fmla="*/ 429 w 550"/>
                <a:gd name="T13" fmla="*/ 407 h 525"/>
                <a:gd name="T14" fmla="*/ 463 w 550"/>
                <a:gd name="T15" fmla="*/ 401 h 525"/>
                <a:gd name="T16" fmla="*/ 475 w 550"/>
                <a:gd name="T17" fmla="*/ 398 h 525"/>
                <a:gd name="T18" fmla="*/ 497 w 550"/>
                <a:gd name="T19" fmla="*/ 388 h 525"/>
                <a:gd name="T20" fmla="*/ 522 w 550"/>
                <a:gd name="T21" fmla="*/ 357 h 525"/>
                <a:gd name="T22" fmla="*/ 543 w 550"/>
                <a:gd name="T23" fmla="*/ 305 h 525"/>
                <a:gd name="T24" fmla="*/ 550 w 550"/>
                <a:gd name="T25" fmla="*/ 246 h 525"/>
                <a:gd name="T26" fmla="*/ 547 w 550"/>
                <a:gd name="T27" fmla="*/ 221 h 525"/>
                <a:gd name="T28" fmla="*/ 516 w 550"/>
                <a:gd name="T29" fmla="*/ 165 h 525"/>
                <a:gd name="T30" fmla="*/ 463 w 550"/>
                <a:gd name="T31" fmla="*/ 97 h 525"/>
                <a:gd name="T32" fmla="*/ 404 w 550"/>
                <a:gd name="T33" fmla="*/ 38 h 525"/>
                <a:gd name="T34" fmla="*/ 360 w 550"/>
                <a:gd name="T35" fmla="*/ 0 h 525"/>
                <a:gd name="T36" fmla="*/ 363 w 550"/>
                <a:gd name="T37" fmla="*/ 13 h 525"/>
                <a:gd name="T38" fmla="*/ 370 w 550"/>
                <a:gd name="T39" fmla="*/ 41 h 525"/>
                <a:gd name="T40" fmla="*/ 394 w 550"/>
                <a:gd name="T41" fmla="*/ 78 h 525"/>
                <a:gd name="T42" fmla="*/ 444 w 550"/>
                <a:gd name="T43" fmla="*/ 121 h 525"/>
                <a:gd name="T44" fmla="*/ 466 w 550"/>
                <a:gd name="T45" fmla="*/ 140 h 525"/>
                <a:gd name="T46" fmla="*/ 503 w 550"/>
                <a:gd name="T47" fmla="*/ 193 h 525"/>
                <a:gd name="T48" fmla="*/ 516 w 550"/>
                <a:gd name="T49" fmla="*/ 239 h 525"/>
                <a:gd name="T50" fmla="*/ 512 w 550"/>
                <a:gd name="T51" fmla="*/ 267 h 525"/>
                <a:gd name="T52" fmla="*/ 500 w 550"/>
                <a:gd name="T53" fmla="*/ 292 h 525"/>
                <a:gd name="T54" fmla="*/ 475 w 550"/>
                <a:gd name="T55" fmla="*/ 314 h 525"/>
                <a:gd name="T56" fmla="*/ 460 w 550"/>
                <a:gd name="T57" fmla="*/ 320 h 525"/>
                <a:gd name="T58" fmla="*/ 121 w 550"/>
                <a:gd name="T59" fmla="*/ 429 h 525"/>
                <a:gd name="T60" fmla="*/ 34 w 550"/>
                <a:gd name="T61" fmla="*/ 463 h 525"/>
                <a:gd name="T62" fmla="*/ 13 w 550"/>
                <a:gd name="T63" fmla="*/ 482 h 525"/>
                <a:gd name="T64" fmla="*/ 0 w 550"/>
                <a:gd name="T65" fmla="*/ 519 h 525"/>
                <a:gd name="T66" fmla="*/ 34 w 550"/>
                <a:gd name="T67" fmla="*/ 497 h 525"/>
                <a:gd name="T68" fmla="*/ 103 w 550"/>
                <a:gd name="T69" fmla="*/ 475 h 525"/>
                <a:gd name="T70" fmla="*/ 165 w 550"/>
                <a:gd name="T71" fmla="*/ 472 h 525"/>
                <a:gd name="T72" fmla="*/ 217 w 550"/>
                <a:gd name="T73" fmla="*/ 482 h 525"/>
                <a:gd name="T74" fmla="*/ 236 w 550"/>
                <a:gd name="T75" fmla="*/ 48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0" h="525">
                  <a:moveTo>
                    <a:pt x="236" y="488"/>
                  </a:moveTo>
                  <a:lnTo>
                    <a:pt x="236" y="488"/>
                  </a:lnTo>
                  <a:lnTo>
                    <a:pt x="255" y="497"/>
                  </a:lnTo>
                  <a:lnTo>
                    <a:pt x="270" y="506"/>
                  </a:lnTo>
                  <a:lnTo>
                    <a:pt x="298" y="522"/>
                  </a:lnTo>
                  <a:lnTo>
                    <a:pt x="308" y="525"/>
                  </a:lnTo>
                  <a:lnTo>
                    <a:pt x="320" y="522"/>
                  </a:lnTo>
                  <a:lnTo>
                    <a:pt x="335" y="513"/>
                  </a:lnTo>
                  <a:lnTo>
                    <a:pt x="351" y="494"/>
                  </a:lnTo>
                  <a:lnTo>
                    <a:pt x="351" y="494"/>
                  </a:lnTo>
                  <a:lnTo>
                    <a:pt x="379" y="457"/>
                  </a:lnTo>
                  <a:lnTo>
                    <a:pt x="401" y="426"/>
                  </a:lnTo>
                  <a:lnTo>
                    <a:pt x="413" y="416"/>
                  </a:lnTo>
                  <a:lnTo>
                    <a:pt x="429" y="407"/>
                  </a:lnTo>
                  <a:lnTo>
                    <a:pt x="444" y="404"/>
                  </a:lnTo>
                  <a:lnTo>
                    <a:pt x="463" y="401"/>
                  </a:lnTo>
                  <a:lnTo>
                    <a:pt x="463" y="401"/>
                  </a:lnTo>
                  <a:lnTo>
                    <a:pt x="475" y="398"/>
                  </a:lnTo>
                  <a:lnTo>
                    <a:pt x="484" y="395"/>
                  </a:lnTo>
                  <a:lnTo>
                    <a:pt x="497" y="388"/>
                  </a:lnTo>
                  <a:lnTo>
                    <a:pt x="506" y="379"/>
                  </a:lnTo>
                  <a:lnTo>
                    <a:pt x="522" y="357"/>
                  </a:lnTo>
                  <a:lnTo>
                    <a:pt x="534" y="333"/>
                  </a:lnTo>
                  <a:lnTo>
                    <a:pt x="543" y="305"/>
                  </a:lnTo>
                  <a:lnTo>
                    <a:pt x="550" y="274"/>
                  </a:lnTo>
                  <a:lnTo>
                    <a:pt x="550" y="246"/>
                  </a:lnTo>
                  <a:lnTo>
                    <a:pt x="547" y="221"/>
                  </a:lnTo>
                  <a:lnTo>
                    <a:pt x="547" y="221"/>
                  </a:lnTo>
                  <a:lnTo>
                    <a:pt x="534" y="196"/>
                  </a:lnTo>
                  <a:lnTo>
                    <a:pt x="516" y="165"/>
                  </a:lnTo>
                  <a:lnTo>
                    <a:pt x="491" y="131"/>
                  </a:lnTo>
                  <a:lnTo>
                    <a:pt x="463" y="97"/>
                  </a:lnTo>
                  <a:lnTo>
                    <a:pt x="432" y="66"/>
                  </a:lnTo>
                  <a:lnTo>
                    <a:pt x="404" y="38"/>
                  </a:lnTo>
                  <a:lnTo>
                    <a:pt x="379" y="16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3" y="13"/>
                  </a:lnTo>
                  <a:lnTo>
                    <a:pt x="363" y="25"/>
                  </a:lnTo>
                  <a:lnTo>
                    <a:pt x="370" y="41"/>
                  </a:lnTo>
                  <a:lnTo>
                    <a:pt x="379" y="59"/>
                  </a:lnTo>
                  <a:lnTo>
                    <a:pt x="394" y="78"/>
                  </a:lnTo>
                  <a:lnTo>
                    <a:pt x="416" y="100"/>
                  </a:lnTo>
                  <a:lnTo>
                    <a:pt x="444" y="121"/>
                  </a:lnTo>
                  <a:lnTo>
                    <a:pt x="444" y="121"/>
                  </a:lnTo>
                  <a:lnTo>
                    <a:pt x="466" y="140"/>
                  </a:lnTo>
                  <a:lnTo>
                    <a:pt x="488" y="165"/>
                  </a:lnTo>
                  <a:lnTo>
                    <a:pt x="503" y="193"/>
                  </a:lnTo>
                  <a:lnTo>
                    <a:pt x="512" y="224"/>
                  </a:lnTo>
                  <a:lnTo>
                    <a:pt x="516" y="239"/>
                  </a:lnTo>
                  <a:lnTo>
                    <a:pt x="516" y="255"/>
                  </a:lnTo>
                  <a:lnTo>
                    <a:pt x="512" y="267"/>
                  </a:lnTo>
                  <a:lnTo>
                    <a:pt x="506" y="283"/>
                  </a:lnTo>
                  <a:lnTo>
                    <a:pt x="500" y="292"/>
                  </a:lnTo>
                  <a:lnTo>
                    <a:pt x="491" y="305"/>
                  </a:lnTo>
                  <a:lnTo>
                    <a:pt x="475" y="314"/>
                  </a:lnTo>
                  <a:lnTo>
                    <a:pt x="460" y="320"/>
                  </a:lnTo>
                  <a:lnTo>
                    <a:pt x="460" y="320"/>
                  </a:lnTo>
                  <a:lnTo>
                    <a:pt x="239" y="388"/>
                  </a:lnTo>
                  <a:lnTo>
                    <a:pt x="121" y="429"/>
                  </a:lnTo>
                  <a:lnTo>
                    <a:pt x="34" y="463"/>
                  </a:lnTo>
                  <a:lnTo>
                    <a:pt x="34" y="463"/>
                  </a:lnTo>
                  <a:lnTo>
                    <a:pt x="22" y="469"/>
                  </a:lnTo>
                  <a:lnTo>
                    <a:pt x="13" y="482"/>
                  </a:lnTo>
                  <a:lnTo>
                    <a:pt x="6" y="500"/>
                  </a:lnTo>
                  <a:lnTo>
                    <a:pt x="0" y="519"/>
                  </a:lnTo>
                  <a:lnTo>
                    <a:pt x="0" y="519"/>
                  </a:lnTo>
                  <a:lnTo>
                    <a:pt x="34" y="497"/>
                  </a:lnTo>
                  <a:lnTo>
                    <a:pt x="68" y="482"/>
                  </a:lnTo>
                  <a:lnTo>
                    <a:pt x="103" y="475"/>
                  </a:lnTo>
                  <a:lnTo>
                    <a:pt x="134" y="472"/>
                  </a:lnTo>
                  <a:lnTo>
                    <a:pt x="165" y="472"/>
                  </a:lnTo>
                  <a:lnTo>
                    <a:pt x="193" y="475"/>
                  </a:lnTo>
                  <a:lnTo>
                    <a:pt x="217" y="482"/>
                  </a:lnTo>
                  <a:lnTo>
                    <a:pt x="236" y="488"/>
                  </a:lnTo>
                  <a:lnTo>
                    <a:pt x="236" y="488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019" y="2214"/>
              <a:ext cx="965" cy="847"/>
            </a:xfrm>
            <a:custGeom>
              <a:avLst/>
              <a:gdLst>
                <a:gd name="T0" fmla="*/ 199 w 965"/>
                <a:gd name="T1" fmla="*/ 326 h 847"/>
                <a:gd name="T2" fmla="*/ 168 w 965"/>
                <a:gd name="T3" fmla="*/ 285 h 847"/>
                <a:gd name="T4" fmla="*/ 152 w 965"/>
                <a:gd name="T5" fmla="*/ 245 h 847"/>
                <a:gd name="T6" fmla="*/ 149 w 965"/>
                <a:gd name="T7" fmla="*/ 201 h 847"/>
                <a:gd name="T8" fmla="*/ 155 w 965"/>
                <a:gd name="T9" fmla="*/ 158 h 847"/>
                <a:gd name="T10" fmla="*/ 177 w 965"/>
                <a:gd name="T11" fmla="*/ 74 h 847"/>
                <a:gd name="T12" fmla="*/ 196 w 965"/>
                <a:gd name="T13" fmla="*/ 0 h 847"/>
                <a:gd name="T14" fmla="*/ 152 w 965"/>
                <a:gd name="T15" fmla="*/ 6 h 847"/>
                <a:gd name="T16" fmla="*/ 109 w 965"/>
                <a:gd name="T17" fmla="*/ 12 h 847"/>
                <a:gd name="T18" fmla="*/ 78 w 965"/>
                <a:gd name="T19" fmla="*/ 49 h 847"/>
                <a:gd name="T20" fmla="*/ 50 w 965"/>
                <a:gd name="T21" fmla="*/ 99 h 847"/>
                <a:gd name="T22" fmla="*/ 9 w 965"/>
                <a:gd name="T23" fmla="*/ 214 h 847"/>
                <a:gd name="T24" fmla="*/ 3 w 965"/>
                <a:gd name="T25" fmla="*/ 270 h 847"/>
                <a:gd name="T26" fmla="*/ 3 w 965"/>
                <a:gd name="T27" fmla="*/ 316 h 847"/>
                <a:gd name="T28" fmla="*/ 12 w 965"/>
                <a:gd name="T29" fmla="*/ 350 h 847"/>
                <a:gd name="T30" fmla="*/ 34 w 965"/>
                <a:gd name="T31" fmla="*/ 366 h 847"/>
                <a:gd name="T32" fmla="*/ 62 w 965"/>
                <a:gd name="T33" fmla="*/ 375 h 847"/>
                <a:gd name="T34" fmla="*/ 96 w 965"/>
                <a:gd name="T35" fmla="*/ 394 h 847"/>
                <a:gd name="T36" fmla="*/ 112 w 965"/>
                <a:gd name="T37" fmla="*/ 422 h 847"/>
                <a:gd name="T38" fmla="*/ 124 w 965"/>
                <a:gd name="T39" fmla="*/ 493 h 847"/>
                <a:gd name="T40" fmla="*/ 130 w 965"/>
                <a:gd name="T41" fmla="*/ 521 h 847"/>
                <a:gd name="T42" fmla="*/ 146 w 965"/>
                <a:gd name="T43" fmla="*/ 568 h 847"/>
                <a:gd name="T44" fmla="*/ 161 w 965"/>
                <a:gd name="T45" fmla="*/ 593 h 847"/>
                <a:gd name="T46" fmla="*/ 180 w 965"/>
                <a:gd name="T47" fmla="*/ 605 h 847"/>
                <a:gd name="T48" fmla="*/ 217 w 965"/>
                <a:gd name="T49" fmla="*/ 611 h 847"/>
                <a:gd name="T50" fmla="*/ 276 w 965"/>
                <a:gd name="T51" fmla="*/ 611 h 847"/>
                <a:gd name="T52" fmla="*/ 307 w 965"/>
                <a:gd name="T53" fmla="*/ 617 h 847"/>
                <a:gd name="T54" fmla="*/ 360 w 965"/>
                <a:gd name="T55" fmla="*/ 639 h 847"/>
                <a:gd name="T56" fmla="*/ 388 w 965"/>
                <a:gd name="T57" fmla="*/ 655 h 847"/>
                <a:gd name="T58" fmla="*/ 407 w 965"/>
                <a:gd name="T59" fmla="*/ 676 h 847"/>
                <a:gd name="T60" fmla="*/ 438 w 965"/>
                <a:gd name="T61" fmla="*/ 714 h 847"/>
                <a:gd name="T62" fmla="*/ 484 w 965"/>
                <a:gd name="T63" fmla="*/ 766 h 847"/>
                <a:gd name="T64" fmla="*/ 550 w 965"/>
                <a:gd name="T65" fmla="*/ 816 h 847"/>
                <a:gd name="T66" fmla="*/ 602 w 965"/>
                <a:gd name="T67" fmla="*/ 838 h 847"/>
                <a:gd name="T68" fmla="*/ 643 w 965"/>
                <a:gd name="T69" fmla="*/ 847 h 847"/>
                <a:gd name="T70" fmla="*/ 680 w 965"/>
                <a:gd name="T71" fmla="*/ 844 h 847"/>
                <a:gd name="T72" fmla="*/ 702 w 965"/>
                <a:gd name="T73" fmla="*/ 838 h 847"/>
                <a:gd name="T74" fmla="*/ 776 w 965"/>
                <a:gd name="T75" fmla="*/ 825 h 847"/>
                <a:gd name="T76" fmla="*/ 863 w 965"/>
                <a:gd name="T77" fmla="*/ 828 h 847"/>
                <a:gd name="T78" fmla="*/ 965 w 965"/>
                <a:gd name="T79" fmla="*/ 838 h 847"/>
                <a:gd name="T80" fmla="*/ 866 w 965"/>
                <a:gd name="T81" fmla="*/ 779 h 847"/>
                <a:gd name="T82" fmla="*/ 503 w 965"/>
                <a:gd name="T83" fmla="*/ 546 h 847"/>
                <a:gd name="T84" fmla="*/ 273 w 965"/>
                <a:gd name="T85" fmla="*/ 388 h 847"/>
                <a:gd name="T86" fmla="*/ 199 w 965"/>
                <a:gd name="T87" fmla="*/ 32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5" h="847">
                  <a:moveTo>
                    <a:pt x="199" y="326"/>
                  </a:moveTo>
                  <a:lnTo>
                    <a:pt x="199" y="326"/>
                  </a:lnTo>
                  <a:lnTo>
                    <a:pt x="180" y="307"/>
                  </a:lnTo>
                  <a:lnTo>
                    <a:pt x="168" y="285"/>
                  </a:lnTo>
                  <a:lnTo>
                    <a:pt x="158" y="267"/>
                  </a:lnTo>
                  <a:lnTo>
                    <a:pt x="152" y="245"/>
                  </a:lnTo>
                  <a:lnTo>
                    <a:pt x="149" y="223"/>
                  </a:lnTo>
                  <a:lnTo>
                    <a:pt x="149" y="201"/>
                  </a:lnTo>
                  <a:lnTo>
                    <a:pt x="152" y="180"/>
                  </a:lnTo>
                  <a:lnTo>
                    <a:pt x="155" y="158"/>
                  </a:lnTo>
                  <a:lnTo>
                    <a:pt x="165" y="114"/>
                  </a:lnTo>
                  <a:lnTo>
                    <a:pt x="177" y="74"/>
                  </a:lnTo>
                  <a:lnTo>
                    <a:pt x="189" y="34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52" y="6"/>
                  </a:lnTo>
                  <a:lnTo>
                    <a:pt x="109" y="12"/>
                  </a:lnTo>
                  <a:lnTo>
                    <a:pt x="109" y="12"/>
                  </a:lnTo>
                  <a:lnTo>
                    <a:pt x="93" y="28"/>
                  </a:lnTo>
                  <a:lnTo>
                    <a:pt x="78" y="49"/>
                  </a:lnTo>
                  <a:lnTo>
                    <a:pt x="62" y="71"/>
                  </a:lnTo>
                  <a:lnTo>
                    <a:pt x="50" y="99"/>
                  </a:lnTo>
                  <a:lnTo>
                    <a:pt x="28" y="155"/>
                  </a:lnTo>
                  <a:lnTo>
                    <a:pt x="9" y="214"/>
                  </a:lnTo>
                  <a:lnTo>
                    <a:pt x="6" y="242"/>
                  </a:lnTo>
                  <a:lnTo>
                    <a:pt x="3" y="270"/>
                  </a:lnTo>
                  <a:lnTo>
                    <a:pt x="0" y="294"/>
                  </a:lnTo>
                  <a:lnTo>
                    <a:pt x="3" y="316"/>
                  </a:lnTo>
                  <a:lnTo>
                    <a:pt x="6" y="335"/>
                  </a:lnTo>
                  <a:lnTo>
                    <a:pt x="12" y="350"/>
                  </a:lnTo>
                  <a:lnTo>
                    <a:pt x="22" y="363"/>
                  </a:lnTo>
                  <a:lnTo>
                    <a:pt x="34" y="366"/>
                  </a:lnTo>
                  <a:lnTo>
                    <a:pt x="34" y="366"/>
                  </a:lnTo>
                  <a:lnTo>
                    <a:pt x="62" y="375"/>
                  </a:lnTo>
                  <a:lnTo>
                    <a:pt x="81" y="381"/>
                  </a:lnTo>
                  <a:lnTo>
                    <a:pt x="96" y="394"/>
                  </a:lnTo>
                  <a:lnTo>
                    <a:pt x="106" y="406"/>
                  </a:lnTo>
                  <a:lnTo>
                    <a:pt x="112" y="422"/>
                  </a:lnTo>
                  <a:lnTo>
                    <a:pt x="118" y="440"/>
                  </a:lnTo>
                  <a:lnTo>
                    <a:pt x="124" y="493"/>
                  </a:lnTo>
                  <a:lnTo>
                    <a:pt x="124" y="493"/>
                  </a:lnTo>
                  <a:lnTo>
                    <a:pt x="130" y="521"/>
                  </a:lnTo>
                  <a:lnTo>
                    <a:pt x="137" y="546"/>
                  </a:lnTo>
                  <a:lnTo>
                    <a:pt x="146" y="568"/>
                  </a:lnTo>
                  <a:lnTo>
                    <a:pt x="152" y="580"/>
                  </a:lnTo>
                  <a:lnTo>
                    <a:pt x="161" y="593"/>
                  </a:lnTo>
                  <a:lnTo>
                    <a:pt x="171" y="602"/>
                  </a:lnTo>
                  <a:lnTo>
                    <a:pt x="180" y="605"/>
                  </a:lnTo>
                  <a:lnTo>
                    <a:pt x="193" y="608"/>
                  </a:lnTo>
                  <a:lnTo>
                    <a:pt x="217" y="611"/>
                  </a:lnTo>
                  <a:lnTo>
                    <a:pt x="245" y="611"/>
                  </a:lnTo>
                  <a:lnTo>
                    <a:pt x="276" y="611"/>
                  </a:lnTo>
                  <a:lnTo>
                    <a:pt x="292" y="614"/>
                  </a:lnTo>
                  <a:lnTo>
                    <a:pt x="307" y="617"/>
                  </a:lnTo>
                  <a:lnTo>
                    <a:pt x="307" y="617"/>
                  </a:lnTo>
                  <a:lnTo>
                    <a:pt x="360" y="639"/>
                  </a:lnTo>
                  <a:lnTo>
                    <a:pt x="376" y="645"/>
                  </a:lnTo>
                  <a:lnTo>
                    <a:pt x="388" y="655"/>
                  </a:lnTo>
                  <a:lnTo>
                    <a:pt x="397" y="664"/>
                  </a:lnTo>
                  <a:lnTo>
                    <a:pt x="407" y="676"/>
                  </a:lnTo>
                  <a:lnTo>
                    <a:pt x="438" y="714"/>
                  </a:lnTo>
                  <a:lnTo>
                    <a:pt x="438" y="714"/>
                  </a:lnTo>
                  <a:lnTo>
                    <a:pt x="459" y="742"/>
                  </a:lnTo>
                  <a:lnTo>
                    <a:pt x="484" y="766"/>
                  </a:lnTo>
                  <a:lnTo>
                    <a:pt x="515" y="791"/>
                  </a:lnTo>
                  <a:lnTo>
                    <a:pt x="550" y="816"/>
                  </a:lnTo>
                  <a:lnTo>
                    <a:pt x="584" y="832"/>
                  </a:lnTo>
                  <a:lnTo>
                    <a:pt x="602" y="838"/>
                  </a:lnTo>
                  <a:lnTo>
                    <a:pt x="621" y="844"/>
                  </a:lnTo>
                  <a:lnTo>
                    <a:pt x="643" y="847"/>
                  </a:lnTo>
                  <a:lnTo>
                    <a:pt x="661" y="847"/>
                  </a:lnTo>
                  <a:lnTo>
                    <a:pt x="680" y="844"/>
                  </a:lnTo>
                  <a:lnTo>
                    <a:pt x="702" y="838"/>
                  </a:lnTo>
                  <a:lnTo>
                    <a:pt x="702" y="838"/>
                  </a:lnTo>
                  <a:lnTo>
                    <a:pt x="736" y="832"/>
                  </a:lnTo>
                  <a:lnTo>
                    <a:pt x="776" y="825"/>
                  </a:lnTo>
                  <a:lnTo>
                    <a:pt x="820" y="825"/>
                  </a:lnTo>
                  <a:lnTo>
                    <a:pt x="863" y="828"/>
                  </a:lnTo>
                  <a:lnTo>
                    <a:pt x="934" y="835"/>
                  </a:lnTo>
                  <a:lnTo>
                    <a:pt x="965" y="838"/>
                  </a:lnTo>
                  <a:lnTo>
                    <a:pt x="965" y="838"/>
                  </a:lnTo>
                  <a:lnTo>
                    <a:pt x="866" y="779"/>
                  </a:lnTo>
                  <a:lnTo>
                    <a:pt x="633" y="633"/>
                  </a:lnTo>
                  <a:lnTo>
                    <a:pt x="503" y="546"/>
                  </a:lnTo>
                  <a:lnTo>
                    <a:pt x="379" y="462"/>
                  </a:lnTo>
                  <a:lnTo>
                    <a:pt x="273" y="388"/>
                  </a:lnTo>
                  <a:lnTo>
                    <a:pt x="230" y="353"/>
                  </a:lnTo>
                  <a:lnTo>
                    <a:pt x="199" y="326"/>
                  </a:lnTo>
                  <a:lnTo>
                    <a:pt x="199" y="326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988" y="1661"/>
              <a:ext cx="1785" cy="1394"/>
            </a:xfrm>
            <a:custGeom>
              <a:avLst/>
              <a:gdLst>
                <a:gd name="T0" fmla="*/ 1155 w 1785"/>
                <a:gd name="T1" fmla="*/ 969 h 1394"/>
                <a:gd name="T2" fmla="*/ 1481 w 1785"/>
                <a:gd name="T3" fmla="*/ 1046 h 1394"/>
                <a:gd name="T4" fmla="*/ 1627 w 1785"/>
                <a:gd name="T5" fmla="*/ 1096 h 1394"/>
                <a:gd name="T6" fmla="*/ 1742 w 1785"/>
                <a:gd name="T7" fmla="*/ 1161 h 1394"/>
                <a:gd name="T8" fmla="*/ 1779 w 1785"/>
                <a:gd name="T9" fmla="*/ 1201 h 1394"/>
                <a:gd name="T10" fmla="*/ 1782 w 1785"/>
                <a:gd name="T11" fmla="*/ 1239 h 1394"/>
                <a:gd name="T12" fmla="*/ 1735 w 1785"/>
                <a:gd name="T13" fmla="*/ 1288 h 1394"/>
                <a:gd name="T14" fmla="*/ 1645 w 1785"/>
                <a:gd name="T15" fmla="*/ 1329 h 1394"/>
                <a:gd name="T16" fmla="*/ 1493 w 1785"/>
                <a:gd name="T17" fmla="*/ 1366 h 1394"/>
                <a:gd name="T18" fmla="*/ 1397 w 1785"/>
                <a:gd name="T19" fmla="*/ 1378 h 1394"/>
                <a:gd name="T20" fmla="*/ 1208 w 1785"/>
                <a:gd name="T21" fmla="*/ 1394 h 1394"/>
                <a:gd name="T22" fmla="*/ 1018 w 1785"/>
                <a:gd name="T23" fmla="*/ 1378 h 1394"/>
                <a:gd name="T24" fmla="*/ 785 w 1785"/>
                <a:gd name="T25" fmla="*/ 1329 h 1394"/>
                <a:gd name="T26" fmla="*/ 528 w 1785"/>
                <a:gd name="T27" fmla="*/ 1226 h 1394"/>
                <a:gd name="T28" fmla="*/ 404 w 1785"/>
                <a:gd name="T29" fmla="*/ 1155 h 1394"/>
                <a:gd name="T30" fmla="*/ 245 w 1785"/>
                <a:gd name="T31" fmla="*/ 1043 h 1394"/>
                <a:gd name="T32" fmla="*/ 124 w 1785"/>
                <a:gd name="T33" fmla="*/ 925 h 1394"/>
                <a:gd name="T34" fmla="*/ 40 w 1785"/>
                <a:gd name="T35" fmla="*/ 801 h 1394"/>
                <a:gd name="T36" fmla="*/ 3 w 1785"/>
                <a:gd name="T37" fmla="*/ 680 h 1394"/>
                <a:gd name="T38" fmla="*/ 3 w 1785"/>
                <a:gd name="T39" fmla="*/ 602 h 1394"/>
                <a:gd name="T40" fmla="*/ 31 w 1785"/>
                <a:gd name="T41" fmla="*/ 525 h 1394"/>
                <a:gd name="T42" fmla="*/ 93 w 1785"/>
                <a:gd name="T43" fmla="*/ 453 h 1394"/>
                <a:gd name="T44" fmla="*/ 155 w 1785"/>
                <a:gd name="T45" fmla="*/ 407 h 1394"/>
                <a:gd name="T46" fmla="*/ 310 w 1785"/>
                <a:gd name="T47" fmla="*/ 317 h 1394"/>
                <a:gd name="T48" fmla="*/ 472 w 1785"/>
                <a:gd name="T49" fmla="*/ 233 h 1394"/>
                <a:gd name="T50" fmla="*/ 531 w 1785"/>
                <a:gd name="T51" fmla="*/ 186 h 1394"/>
                <a:gd name="T52" fmla="*/ 537 w 1785"/>
                <a:gd name="T53" fmla="*/ 133 h 1394"/>
                <a:gd name="T54" fmla="*/ 515 w 1785"/>
                <a:gd name="T55" fmla="*/ 96 h 1394"/>
                <a:gd name="T56" fmla="*/ 444 w 1785"/>
                <a:gd name="T57" fmla="*/ 43 h 1394"/>
                <a:gd name="T58" fmla="*/ 394 w 1785"/>
                <a:gd name="T59" fmla="*/ 19 h 1394"/>
                <a:gd name="T60" fmla="*/ 385 w 1785"/>
                <a:gd name="T61" fmla="*/ 6 h 1394"/>
                <a:gd name="T62" fmla="*/ 404 w 1785"/>
                <a:gd name="T63" fmla="*/ 0 h 1394"/>
                <a:gd name="T64" fmla="*/ 472 w 1785"/>
                <a:gd name="T65" fmla="*/ 12 h 1394"/>
                <a:gd name="T66" fmla="*/ 540 w 1785"/>
                <a:gd name="T67" fmla="*/ 43 h 1394"/>
                <a:gd name="T68" fmla="*/ 599 w 1785"/>
                <a:gd name="T69" fmla="*/ 99 h 1394"/>
                <a:gd name="T70" fmla="*/ 636 w 1785"/>
                <a:gd name="T71" fmla="*/ 168 h 1394"/>
                <a:gd name="T72" fmla="*/ 646 w 1785"/>
                <a:gd name="T73" fmla="*/ 242 h 1394"/>
                <a:gd name="T74" fmla="*/ 612 w 1785"/>
                <a:gd name="T75" fmla="*/ 317 h 1394"/>
                <a:gd name="T76" fmla="*/ 562 w 1785"/>
                <a:gd name="T77" fmla="*/ 360 h 1394"/>
                <a:gd name="T78" fmla="*/ 394 w 1785"/>
                <a:gd name="T79" fmla="*/ 478 h 1394"/>
                <a:gd name="T80" fmla="*/ 326 w 1785"/>
                <a:gd name="T81" fmla="*/ 553 h 1394"/>
                <a:gd name="T82" fmla="*/ 301 w 1785"/>
                <a:gd name="T83" fmla="*/ 615 h 1394"/>
                <a:gd name="T84" fmla="*/ 310 w 1785"/>
                <a:gd name="T85" fmla="*/ 677 h 1394"/>
                <a:gd name="T86" fmla="*/ 369 w 1785"/>
                <a:gd name="T87" fmla="*/ 742 h 1394"/>
                <a:gd name="T88" fmla="*/ 487 w 1785"/>
                <a:gd name="T89" fmla="*/ 804 h 1394"/>
                <a:gd name="T90" fmla="*/ 677 w 1785"/>
                <a:gd name="T91" fmla="*/ 869 h 1394"/>
                <a:gd name="T92" fmla="*/ 944 w 1785"/>
                <a:gd name="T93" fmla="*/ 928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85" h="1394">
                  <a:moveTo>
                    <a:pt x="944" y="928"/>
                  </a:moveTo>
                  <a:lnTo>
                    <a:pt x="944" y="928"/>
                  </a:lnTo>
                  <a:lnTo>
                    <a:pt x="1155" y="969"/>
                  </a:lnTo>
                  <a:lnTo>
                    <a:pt x="1267" y="990"/>
                  </a:lnTo>
                  <a:lnTo>
                    <a:pt x="1375" y="1015"/>
                  </a:lnTo>
                  <a:lnTo>
                    <a:pt x="1481" y="1046"/>
                  </a:lnTo>
                  <a:lnTo>
                    <a:pt x="1530" y="1062"/>
                  </a:lnTo>
                  <a:lnTo>
                    <a:pt x="1580" y="1077"/>
                  </a:lnTo>
                  <a:lnTo>
                    <a:pt x="1627" y="1096"/>
                  </a:lnTo>
                  <a:lnTo>
                    <a:pt x="1667" y="1118"/>
                  </a:lnTo>
                  <a:lnTo>
                    <a:pt x="1707" y="1139"/>
                  </a:lnTo>
                  <a:lnTo>
                    <a:pt x="1742" y="1161"/>
                  </a:lnTo>
                  <a:lnTo>
                    <a:pt x="1742" y="1161"/>
                  </a:lnTo>
                  <a:lnTo>
                    <a:pt x="1766" y="1183"/>
                  </a:lnTo>
                  <a:lnTo>
                    <a:pt x="1779" y="1201"/>
                  </a:lnTo>
                  <a:lnTo>
                    <a:pt x="1782" y="1211"/>
                  </a:lnTo>
                  <a:lnTo>
                    <a:pt x="1785" y="1220"/>
                  </a:lnTo>
                  <a:lnTo>
                    <a:pt x="1782" y="1239"/>
                  </a:lnTo>
                  <a:lnTo>
                    <a:pt x="1773" y="1254"/>
                  </a:lnTo>
                  <a:lnTo>
                    <a:pt x="1757" y="1273"/>
                  </a:lnTo>
                  <a:lnTo>
                    <a:pt x="1735" y="1288"/>
                  </a:lnTo>
                  <a:lnTo>
                    <a:pt x="1710" y="1304"/>
                  </a:lnTo>
                  <a:lnTo>
                    <a:pt x="1679" y="1316"/>
                  </a:lnTo>
                  <a:lnTo>
                    <a:pt x="1645" y="1329"/>
                  </a:lnTo>
                  <a:lnTo>
                    <a:pt x="1611" y="1341"/>
                  </a:lnTo>
                  <a:lnTo>
                    <a:pt x="1571" y="1350"/>
                  </a:lnTo>
                  <a:lnTo>
                    <a:pt x="1493" y="1366"/>
                  </a:lnTo>
                  <a:lnTo>
                    <a:pt x="1416" y="1375"/>
                  </a:lnTo>
                  <a:lnTo>
                    <a:pt x="1416" y="1375"/>
                  </a:lnTo>
                  <a:lnTo>
                    <a:pt x="1397" y="1378"/>
                  </a:lnTo>
                  <a:lnTo>
                    <a:pt x="1344" y="1385"/>
                  </a:lnTo>
                  <a:lnTo>
                    <a:pt x="1260" y="1391"/>
                  </a:lnTo>
                  <a:lnTo>
                    <a:pt x="1208" y="1394"/>
                  </a:lnTo>
                  <a:lnTo>
                    <a:pt x="1152" y="1391"/>
                  </a:lnTo>
                  <a:lnTo>
                    <a:pt x="1087" y="1388"/>
                  </a:lnTo>
                  <a:lnTo>
                    <a:pt x="1018" y="1378"/>
                  </a:lnTo>
                  <a:lnTo>
                    <a:pt x="944" y="1369"/>
                  </a:lnTo>
                  <a:lnTo>
                    <a:pt x="866" y="1350"/>
                  </a:lnTo>
                  <a:lnTo>
                    <a:pt x="785" y="1329"/>
                  </a:lnTo>
                  <a:lnTo>
                    <a:pt x="702" y="1301"/>
                  </a:lnTo>
                  <a:lnTo>
                    <a:pt x="618" y="1267"/>
                  </a:lnTo>
                  <a:lnTo>
                    <a:pt x="528" y="1226"/>
                  </a:lnTo>
                  <a:lnTo>
                    <a:pt x="528" y="1226"/>
                  </a:lnTo>
                  <a:lnTo>
                    <a:pt x="466" y="1192"/>
                  </a:lnTo>
                  <a:lnTo>
                    <a:pt x="404" y="1155"/>
                  </a:lnTo>
                  <a:lnTo>
                    <a:pt x="348" y="1118"/>
                  </a:lnTo>
                  <a:lnTo>
                    <a:pt x="295" y="1080"/>
                  </a:lnTo>
                  <a:lnTo>
                    <a:pt x="245" y="1043"/>
                  </a:lnTo>
                  <a:lnTo>
                    <a:pt x="202" y="1003"/>
                  </a:lnTo>
                  <a:lnTo>
                    <a:pt x="158" y="965"/>
                  </a:lnTo>
                  <a:lnTo>
                    <a:pt x="124" y="925"/>
                  </a:lnTo>
                  <a:lnTo>
                    <a:pt x="90" y="885"/>
                  </a:lnTo>
                  <a:lnTo>
                    <a:pt x="62" y="844"/>
                  </a:lnTo>
                  <a:lnTo>
                    <a:pt x="40" y="801"/>
                  </a:lnTo>
                  <a:lnTo>
                    <a:pt x="22" y="761"/>
                  </a:lnTo>
                  <a:lnTo>
                    <a:pt x="9" y="720"/>
                  </a:lnTo>
                  <a:lnTo>
                    <a:pt x="3" y="680"/>
                  </a:lnTo>
                  <a:lnTo>
                    <a:pt x="0" y="643"/>
                  </a:lnTo>
                  <a:lnTo>
                    <a:pt x="3" y="602"/>
                  </a:lnTo>
                  <a:lnTo>
                    <a:pt x="3" y="602"/>
                  </a:lnTo>
                  <a:lnTo>
                    <a:pt x="9" y="574"/>
                  </a:lnTo>
                  <a:lnTo>
                    <a:pt x="19" y="549"/>
                  </a:lnTo>
                  <a:lnTo>
                    <a:pt x="31" y="525"/>
                  </a:lnTo>
                  <a:lnTo>
                    <a:pt x="50" y="500"/>
                  </a:lnTo>
                  <a:lnTo>
                    <a:pt x="68" y="478"/>
                  </a:lnTo>
                  <a:lnTo>
                    <a:pt x="93" y="453"/>
                  </a:lnTo>
                  <a:lnTo>
                    <a:pt x="124" y="428"/>
                  </a:lnTo>
                  <a:lnTo>
                    <a:pt x="155" y="407"/>
                  </a:lnTo>
                  <a:lnTo>
                    <a:pt x="155" y="407"/>
                  </a:lnTo>
                  <a:lnTo>
                    <a:pt x="196" y="382"/>
                  </a:lnTo>
                  <a:lnTo>
                    <a:pt x="233" y="357"/>
                  </a:lnTo>
                  <a:lnTo>
                    <a:pt x="310" y="317"/>
                  </a:lnTo>
                  <a:lnTo>
                    <a:pt x="382" y="279"/>
                  </a:lnTo>
                  <a:lnTo>
                    <a:pt x="447" y="248"/>
                  </a:lnTo>
                  <a:lnTo>
                    <a:pt x="472" y="233"/>
                  </a:lnTo>
                  <a:lnTo>
                    <a:pt x="497" y="217"/>
                  </a:lnTo>
                  <a:lnTo>
                    <a:pt x="515" y="202"/>
                  </a:lnTo>
                  <a:lnTo>
                    <a:pt x="531" y="186"/>
                  </a:lnTo>
                  <a:lnTo>
                    <a:pt x="537" y="168"/>
                  </a:lnTo>
                  <a:lnTo>
                    <a:pt x="540" y="152"/>
                  </a:lnTo>
                  <a:lnTo>
                    <a:pt x="537" y="133"/>
                  </a:lnTo>
                  <a:lnTo>
                    <a:pt x="528" y="112"/>
                  </a:lnTo>
                  <a:lnTo>
                    <a:pt x="528" y="112"/>
                  </a:lnTo>
                  <a:lnTo>
                    <a:pt x="515" y="96"/>
                  </a:lnTo>
                  <a:lnTo>
                    <a:pt x="500" y="81"/>
                  </a:lnTo>
                  <a:lnTo>
                    <a:pt x="478" y="62"/>
                  </a:lnTo>
                  <a:lnTo>
                    <a:pt x="444" y="43"/>
                  </a:lnTo>
                  <a:lnTo>
                    <a:pt x="444" y="43"/>
                  </a:lnTo>
                  <a:lnTo>
                    <a:pt x="416" y="31"/>
                  </a:lnTo>
                  <a:lnTo>
                    <a:pt x="394" y="19"/>
                  </a:lnTo>
                  <a:lnTo>
                    <a:pt x="388" y="12"/>
                  </a:lnTo>
                  <a:lnTo>
                    <a:pt x="385" y="6"/>
                  </a:lnTo>
                  <a:lnTo>
                    <a:pt x="385" y="6"/>
                  </a:lnTo>
                  <a:lnTo>
                    <a:pt x="388" y="6"/>
                  </a:lnTo>
                  <a:lnTo>
                    <a:pt x="391" y="3"/>
                  </a:lnTo>
                  <a:lnTo>
                    <a:pt x="404" y="0"/>
                  </a:lnTo>
                  <a:lnTo>
                    <a:pt x="432" y="3"/>
                  </a:lnTo>
                  <a:lnTo>
                    <a:pt x="472" y="12"/>
                  </a:lnTo>
                  <a:lnTo>
                    <a:pt x="472" y="12"/>
                  </a:lnTo>
                  <a:lnTo>
                    <a:pt x="494" y="19"/>
                  </a:lnTo>
                  <a:lnTo>
                    <a:pt x="518" y="31"/>
                  </a:lnTo>
                  <a:lnTo>
                    <a:pt x="540" y="43"/>
                  </a:lnTo>
                  <a:lnTo>
                    <a:pt x="562" y="59"/>
                  </a:lnTo>
                  <a:lnTo>
                    <a:pt x="581" y="78"/>
                  </a:lnTo>
                  <a:lnTo>
                    <a:pt x="599" y="99"/>
                  </a:lnTo>
                  <a:lnTo>
                    <a:pt x="615" y="121"/>
                  </a:lnTo>
                  <a:lnTo>
                    <a:pt x="627" y="143"/>
                  </a:lnTo>
                  <a:lnTo>
                    <a:pt x="636" y="168"/>
                  </a:lnTo>
                  <a:lnTo>
                    <a:pt x="643" y="192"/>
                  </a:lnTo>
                  <a:lnTo>
                    <a:pt x="646" y="217"/>
                  </a:lnTo>
                  <a:lnTo>
                    <a:pt x="646" y="242"/>
                  </a:lnTo>
                  <a:lnTo>
                    <a:pt x="639" y="267"/>
                  </a:lnTo>
                  <a:lnTo>
                    <a:pt x="627" y="292"/>
                  </a:lnTo>
                  <a:lnTo>
                    <a:pt x="612" y="317"/>
                  </a:lnTo>
                  <a:lnTo>
                    <a:pt x="590" y="338"/>
                  </a:lnTo>
                  <a:lnTo>
                    <a:pt x="590" y="338"/>
                  </a:lnTo>
                  <a:lnTo>
                    <a:pt x="562" y="360"/>
                  </a:lnTo>
                  <a:lnTo>
                    <a:pt x="525" y="385"/>
                  </a:lnTo>
                  <a:lnTo>
                    <a:pt x="438" y="444"/>
                  </a:lnTo>
                  <a:lnTo>
                    <a:pt x="394" y="478"/>
                  </a:lnTo>
                  <a:lnTo>
                    <a:pt x="357" y="515"/>
                  </a:lnTo>
                  <a:lnTo>
                    <a:pt x="338" y="534"/>
                  </a:lnTo>
                  <a:lnTo>
                    <a:pt x="326" y="553"/>
                  </a:lnTo>
                  <a:lnTo>
                    <a:pt x="314" y="574"/>
                  </a:lnTo>
                  <a:lnTo>
                    <a:pt x="304" y="593"/>
                  </a:lnTo>
                  <a:lnTo>
                    <a:pt x="301" y="615"/>
                  </a:lnTo>
                  <a:lnTo>
                    <a:pt x="298" y="633"/>
                  </a:lnTo>
                  <a:lnTo>
                    <a:pt x="304" y="655"/>
                  </a:lnTo>
                  <a:lnTo>
                    <a:pt x="310" y="677"/>
                  </a:lnTo>
                  <a:lnTo>
                    <a:pt x="326" y="698"/>
                  </a:lnTo>
                  <a:lnTo>
                    <a:pt x="345" y="720"/>
                  </a:lnTo>
                  <a:lnTo>
                    <a:pt x="369" y="742"/>
                  </a:lnTo>
                  <a:lnTo>
                    <a:pt x="404" y="764"/>
                  </a:lnTo>
                  <a:lnTo>
                    <a:pt x="441" y="785"/>
                  </a:lnTo>
                  <a:lnTo>
                    <a:pt x="487" y="804"/>
                  </a:lnTo>
                  <a:lnTo>
                    <a:pt x="543" y="826"/>
                  </a:lnTo>
                  <a:lnTo>
                    <a:pt x="605" y="847"/>
                  </a:lnTo>
                  <a:lnTo>
                    <a:pt x="677" y="869"/>
                  </a:lnTo>
                  <a:lnTo>
                    <a:pt x="757" y="888"/>
                  </a:lnTo>
                  <a:lnTo>
                    <a:pt x="844" y="910"/>
                  </a:lnTo>
                  <a:lnTo>
                    <a:pt x="944" y="928"/>
                  </a:lnTo>
                  <a:lnTo>
                    <a:pt x="944" y="928"/>
                  </a:lnTo>
                  <a:close/>
                </a:path>
              </a:pathLst>
            </a:custGeom>
            <a:solidFill>
              <a:srgbClr val="5C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267" y="2732"/>
              <a:ext cx="1093" cy="363"/>
            </a:xfrm>
            <a:custGeom>
              <a:avLst/>
              <a:gdLst>
                <a:gd name="T0" fmla="*/ 1084 w 1093"/>
                <a:gd name="T1" fmla="*/ 317 h 363"/>
                <a:gd name="T2" fmla="*/ 1084 w 1093"/>
                <a:gd name="T3" fmla="*/ 317 h 363"/>
                <a:gd name="T4" fmla="*/ 1081 w 1093"/>
                <a:gd name="T5" fmla="*/ 320 h 363"/>
                <a:gd name="T6" fmla="*/ 1065 w 1093"/>
                <a:gd name="T7" fmla="*/ 329 h 363"/>
                <a:gd name="T8" fmla="*/ 1037 w 1093"/>
                <a:gd name="T9" fmla="*/ 341 h 363"/>
                <a:gd name="T10" fmla="*/ 994 w 1093"/>
                <a:gd name="T11" fmla="*/ 354 h 363"/>
                <a:gd name="T12" fmla="*/ 969 w 1093"/>
                <a:gd name="T13" fmla="*/ 360 h 363"/>
                <a:gd name="T14" fmla="*/ 938 w 1093"/>
                <a:gd name="T15" fmla="*/ 363 h 363"/>
                <a:gd name="T16" fmla="*/ 907 w 1093"/>
                <a:gd name="T17" fmla="*/ 363 h 363"/>
                <a:gd name="T18" fmla="*/ 867 w 1093"/>
                <a:gd name="T19" fmla="*/ 363 h 363"/>
                <a:gd name="T20" fmla="*/ 826 w 1093"/>
                <a:gd name="T21" fmla="*/ 360 h 363"/>
                <a:gd name="T22" fmla="*/ 780 w 1093"/>
                <a:gd name="T23" fmla="*/ 357 h 363"/>
                <a:gd name="T24" fmla="*/ 730 w 1093"/>
                <a:gd name="T25" fmla="*/ 348 h 363"/>
                <a:gd name="T26" fmla="*/ 674 w 1093"/>
                <a:gd name="T27" fmla="*/ 335 h 363"/>
                <a:gd name="T28" fmla="*/ 674 w 1093"/>
                <a:gd name="T29" fmla="*/ 335 h 363"/>
                <a:gd name="T30" fmla="*/ 593 w 1093"/>
                <a:gd name="T31" fmla="*/ 314 h 363"/>
                <a:gd name="T32" fmla="*/ 516 w 1093"/>
                <a:gd name="T33" fmla="*/ 292 h 363"/>
                <a:gd name="T34" fmla="*/ 447 w 1093"/>
                <a:gd name="T35" fmla="*/ 267 h 363"/>
                <a:gd name="T36" fmla="*/ 382 w 1093"/>
                <a:gd name="T37" fmla="*/ 239 h 363"/>
                <a:gd name="T38" fmla="*/ 320 w 1093"/>
                <a:gd name="T39" fmla="*/ 211 h 363"/>
                <a:gd name="T40" fmla="*/ 264 w 1093"/>
                <a:gd name="T41" fmla="*/ 183 h 363"/>
                <a:gd name="T42" fmla="*/ 215 w 1093"/>
                <a:gd name="T43" fmla="*/ 155 h 363"/>
                <a:gd name="T44" fmla="*/ 171 w 1093"/>
                <a:gd name="T45" fmla="*/ 127 h 363"/>
                <a:gd name="T46" fmla="*/ 97 w 1093"/>
                <a:gd name="T47" fmla="*/ 78 h 363"/>
                <a:gd name="T48" fmla="*/ 44 w 1093"/>
                <a:gd name="T49" fmla="*/ 37 h 363"/>
                <a:gd name="T50" fmla="*/ 10 w 1093"/>
                <a:gd name="T51" fmla="*/ 9 h 363"/>
                <a:gd name="T52" fmla="*/ 0 w 1093"/>
                <a:gd name="T53" fmla="*/ 0 h 363"/>
                <a:gd name="T54" fmla="*/ 0 w 1093"/>
                <a:gd name="T55" fmla="*/ 0 h 363"/>
                <a:gd name="T56" fmla="*/ 59 w 1093"/>
                <a:gd name="T57" fmla="*/ 28 h 363"/>
                <a:gd name="T58" fmla="*/ 128 w 1093"/>
                <a:gd name="T59" fmla="*/ 59 h 363"/>
                <a:gd name="T60" fmla="*/ 211 w 1093"/>
                <a:gd name="T61" fmla="*/ 93 h 363"/>
                <a:gd name="T62" fmla="*/ 311 w 1093"/>
                <a:gd name="T63" fmla="*/ 130 h 363"/>
                <a:gd name="T64" fmla="*/ 419 w 1093"/>
                <a:gd name="T65" fmla="*/ 161 h 363"/>
                <a:gd name="T66" fmla="*/ 472 w 1093"/>
                <a:gd name="T67" fmla="*/ 174 h 363"/>
                <a:gd name="T68" fmla="*/ 528 w 1093"/>
                <a:gd name="T69" fmla="*/ 186 h 363"/>
                <a:gd name="T70" fmla="*/ 584 w 1093"/>
                <a:gd name="T71" fmla="*/ 196 h 363"/>
                <a:gd name="T72" fmla="*/ 637 w 1093"/>
                <a:gd name="T73" fmla="*/ 202 h 363"/>
                <a:gd name="T74" fmla="*/ 637 w 1093"/>
                <a:gd name="T75" fmla="*/ 202 h 363"/>
                <a:gd name="T76" fmla="*/ 739 w 1093"/>
                <a:gd name="T77" fmla="*/ 208 h 363"/>
                <a:gd name="T78" fmla="*/ 835 w 1093"/>
                <a:gd name="T79" fmla="*/ 220 h 363"/>
                <a:gd name="T80" fmla="*/ 916 w 1093"/>
                <a:gd name="T81" fmla="*/ 233 h 363"/>
                <a:gd name="T82" fmla="*/ 988 w 1093"/>
                <a:gd name="T83" fmla="*/ 248 h 363"/>
                <a:gd name="T84" fmla="*/ 1043 w 1093"/>
                <a:gd name="T85" fmla="*/ 267 h 363"/>
                <a:gd name="T86" fmla="*/ 1062 w 1093"/>
                <a:gd name="T87" fmla="*/ 273 h 363"/>
                <a:gd name="T88" fmla="*/ 1078 w 1093"/>
                <a:gd name="T89" fmla="*/ 282 h 363"/>
                <a:gd name="T90" fmla="*/ 1090 w 1093"/>
                <a:gd name="T91" fmla="*/ 292 h 363"/>
                <a:gd name="T92" fmla="*/ 1093 w 1093"/>
                <a:gd name="T93" fmla="*/ 301 h 363"/>
                <a:gd name="T94" fmla="*/ 1093 w 1093"/>
                <a:gd name="T95" fmla="*/ 307 h 363"/>
                <a:gd name="T96" fmla="*/ 1084 w 1093"/>
                <a:gd name="T97" fmla="*/ 317 h 363"/>
                <a:gd name="T98" fmla="*/ 1084 w 1093"/>
                <a:gd name="T99" fmla="*/ 31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3" h="363">
                  <a:moveTo>
                    <a:pt x="1084" y="317"/>
                  </a:moveTo>
                  <a:lnTo>
                    <a:pt x="1084" y="317"/>
                  </a:lnTo>
                  <a:lnTo>
                    <a:pt x="1081" y="320"/>
                  </a:lnTo>
                  <a:lnTo>
                    <a:pt x="1065" y="329"/>
                  </a:lnTo>
                  <a:lnTo>
                    <a:pt x="1037" y="341"/>
                  </a:lnTo>
                  <a:lnTo>
                    <a:pt x="994" y="354"/>
                  </a:lnTo>
                  <a:lnTo>
                    <a:pt x="969" y="360"/>
                  </a:lnTo>
                  <a:lnTo>
                    <a:pt x="938" y="363"/>
                  </a:lnTo>
                  <a:lnTo>
                    <a:pt x="907" y="363"/>
                  </a:lnTo>
                  <a:lnTo>
                    <a:pt x="867" y="363"/>
                  </a:lnTo>
                  <a:lnTo>
                    <a:pt x="826" y="360"/>
                  </a:lnTo>
                  <a:lnTo>
                    <a:pt x="780" y="357"/>
                  </a:lnTo>
                  <a:lnTo>
                    <a:pt x="730" y="348"/>
                  </a:lnTo>
                  <a:lnTo>
                    <a:pt x="674" y="335"/>
                  </a:lnTo>
                  <a:lnTo>
                    <a:pt x="674" y="335"/>
                  </a:lnTo>
                  <a:lnTo>
                    <a:pt x="593" y="314"/>
                  </a:lnTo>
                  <a:lnTo>
                    <a:pt x="516" y="292"/>
                  </a:lnTo>
                  <a:lnTo>
                    <a:pt x="447" y="267"/>
                  </a:lnTo>
                  <a:lnTo>
                    <a:pt x="382" y="239"/>
                  </a:lnTo>
                  <a:lnTo>
                    <a:pt x="320" y="211"/>
                  </a:lnTo>
                  <a:lnTo>
                    <a:pt x="264" y="183"/>
                  </a:lnTo>
                  <a:lnTo>
                    <a:pt x="215" y="155"/>
                  </a:lnTo>
                  <a:lnTo>
                    <a:pt x="171" y="127"/>
                  </a:lnTo>
                  <a:lnTo>
                    <a:pt x="97" y="78"/>
                  </a:lnTo>
                  <a:lnTo>
                    <a:pt x="44" y="37"/>
                  </a:lnTo>
                  <a:lnTo>
                    <a:pt x="1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59" y="28"/>
                  </a:lnTo>
                  <a:lnTo>
                    <a:pt x="128" y="59"/>
                  </a:lnTo>
                  <a:lnTo>
                    <a:pt x="211" y="93"/>
                  </a:lnTo>
                  <a:lnTo>
                    <a:pt x="311" y="130"/>
                  </a:lnTo>
                  <a:lnTo>
                    <a:pt x="419" y="161"/>
                  </a:lnTo>
                  <a:lnTo>
                    <a:pt x="472" y="174"/>
                  </a:lnTo>
                  <a:lnTo>
                    <a:pt x="528" y="186"/>
                  </a:lnTo>
                  <a:lnTo>
                    <a:pt x="584" y="196"/>
                  </a:lnTo>
                  <a:lnTo>
                    <a:pt x="637" y="202"/>
                  </a:lnTo>
                  <a:lnTo>
                    <a:pt x="637" y="202"/>
                  </a:lnTo>
                  <a:lnTo>
                    <a:pt x="739" y="208"/>
                  </a:lnTo>
                  <a:lnTo>
                    <a:pt x="835" y="220"/>
                  </a:lnTo>
                  <a:lnTo>
                    <a:pt x="916" y="233"/>
                  </a:lnTo>
                  <a:lnTo>
                    <a:pt x="988" y="248"/>
                  </a:lnTo>
                  <a:lnTo>
                    <a:pt x="1043" y="267"/>
                  </a:lnTo>
                  <a:lnTo>
                    <a:pt x="1062" y="273"/>
                  </a:lnTo>
                  <a:lnTo>
                    <a:pt x="1078" y="282"/>
                  </a:lnTo>
                  <a:lnTo>
                    <a:pt x="1090" y="292"/>
                  </a:lnTo>
                  <a:lnTo>
                    <a:pt x="1093" y="301"/>
                  </a:lnTo>
                  <a:lnTo>
                    <a:pt x="1093" y="307"/>
                  </a:lnTo>
                  <a:lnTo>
                    <a:pt x="1084" y="317"/>
                  </a:lnTo>
                  <a:lnTo>
                    <a:pt x="1084" y="317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255" y="2915"/>
              <a:ext cx="506" cy="149"/>
            </a:xfrm>
            <a:custGeom>
              <a:avLst/>
              <a:gdLst>
                <a:gd name="T0" fmla="*/ 506 w 506"/>
                <a:gd name="T1" fmla="*/ 0 h 149"/>
                <a:gd name="T2" fmla="*/ 506 w 506"/>
                <a:gd name="T3" fmla="*/ 0 h 149"/>
                <a:gd name="T4" fmla="*/ 471 w 506"/>
                <a:gd name="T5" fmla="*/ 16 h 149"/>
                <a:gd name="T6" fmla="*/ 431 w 506"/>
                <a:gd name="T7" fmla="*/ 31 h 149"/>
                <a:gd name="T8" fmla="*/ 381 w 506"/>
                <a:gd name="T9" fmla="*/ 47 h 149"/>
                <a:gd name="T10" fmla="*/ 329 w 506"/>
                <a:gd name="T11" fmla="*/ 62 h 149"/>
                <a:gd name="T12" fmla="*/ 270 w 506"/>
                <a:gd name="T13" fmla="*/ 72 h 149"/>
                <a:gd name="T14" fmla="*/ 242 w 506"/>
                <a:gd name="T15" fmla="*/ 75 h 149"/>
                <a:gd name="T16" fmla="*/ 214 w 506"/>
                <a:gd name="T17" fmla="*/ 78 h 149"/>
                <a:gd name="T18" fmla="*/ 186 w 506"/>
                <a:gd name="T19" fmla="*/ 75 h 149"/>
                <a:gd name="T20" fmla="*/ 158 w 506"/>
                <a:gd name="T21" fmla="*/ 72 h 149"/>
                <a:gd name="T22" fmla="*/ 158 w 506"/>
                <a:gd name="T23" fmla="*/ 72 h 149"/>
                <a:gd name="T24" fmla="*/ 111 w 506"/>
                <a:gd name="T25" fmla="*/ 62 h 149"/>
                <a:gd name="T26" fmla="*/ 74 w 506"/>
                <a:gd name="T27" fmla="*/ 59 h 149"/>
                <a:gd name="T28" fmla="*/ 40 w 506"/>
                <a:gd name="T29" fmla="*/ 62 h 149"/>
                <a:gd name="T30" fmla="*/ 18 w 506"/>
                <a:gd name="T31" fmla="*/ 68 h 149"/>
                <a:gd name="T32" fmla="*/ 9 w 506"/>
                <a:gd name="T33" fmla="*/ 72 h 149"/>
                <a:gd name="T34" fmla="*/ 3 w 506"/>
                <a:gd name="T35" fmla="*/ 78 h 149"/>
                <a:gd name="T36" fmla="*/ 0 w 506"/>
                <a:gd name="T37" fmla="*/ 87 h 149"/>
                <a:gd name="T38" fmla="*/ 0 w 506"/>
                <a:gd name="T39" fmla="*/ 96 h 149"/>
                <a:gd name="T40" fmla="*/ 3 w 506"/>
                <a:gd name="T41" fmla="*/ 106 h 149"/>
                <a:gd name="T42" fmla="*/ 6 w 506"/>
                <a:gd name="T43" fmla="*/ 118 h 149"/>
                <a:gd name="T44" fmla="*/ 24 w 506"/>
                <a:gd name="T45" fmla="*/ 143 h 149"/>
                <a:gd name="T46" fmla="*/ 24 w 506"/>
                <a:gd name="T47" fmla="*/ 143 h 149"/>
                <a:gd name="T48" fmla="*/ 34 w 506"/>
                <a:gd name="T49" fmla="*/ 146 h 149"/>
                <a:gd name="T50" fmla="*/ 49 w 506"/>
                <a:gd name="T51" fmla="*/ 149 h 149"/>
                <a:gd name="T52" fmla="*/ 96 w 506"/>
                <a:gd name="T53" fmla="*/ 149 h 149"/>
                <a:gd name="T54" fmla="*/ 164 w 506"/>
                <a:gd name="T55" fmla="*/ 140 h 149"/>
                <a:gd name="T56" fmla="*/ 242 w 506"/>
                <a:gd name="T57" fmla="*/ 124 h 149"/>
                <a:gd name="T58" fmla="*/ 322 w 506"/>
                <a:gd name="T59" fmla="*/ 103 h 149"/>
                <a:gd name="T60" fmla="*/ 360 w 506"/>
                <a:gd name="T61" fmla="*/ 90 h 149"/>
                <a:gd name="T62" fmla="*/ 397 w 506"/>
                <a:gd name="T63" fmla="*/ 75 h 149"/>
                <a:gd name="T64" fmla="*/ 431 w 506"/>
                <a:gd name="T65" fmla="*/ 59 h 149"/>
                <a:gd name="T66" fmla="*/ 462 w 506"/>
                <a:gd name="T67" fmla="*/ 41 h 149"/>
                <a:gd name="T68" fmla="*/ 487 w 506"/>
                <a:gd name="T69" fmla="*/ 22 h 149"/>
                <a:gd name="T70" fmla="*/ 506 w 506"/>
                <a:gd name="T71" fmla="*/ 0 h 149"/>
                <a:gd name="T72" fmla="*/ 506 w 506"/>
                <a:gd name="T7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6" h="149">
                  <a:moveTo>
                    <a:pt x="506" y="0"/>
                  </a:moveTo>
                  <a:lnTo>
                    <a:pt x="506" y="0"/>
                  </a:lnTo>
                  <a:lnTo>
                    <a:pt x="471" y="16"/>
                  </a:lnTo>
                  <a:lnTo>
                    <a:pt x="431" y="31"/>
                  </a:lnTo>
                  <a:lnTo>
                    <a:pt x="381" y="47"/>
                  </a:lnTo>
                  <a:lnTo>
                    <a:pt x="329" y="62"/>
                  </a:lnTo>
                  <a:lnTo>
                    <a:pt x="270" y="72"/>
                  </a:lnTo>
                  <a:lnTo>
                    <a:pt x="242" y="75"/>
                  </a:lnTo>
                  <a:lnTo>
                    <a:pt x="214" y="78"/>
                  </a:lnTo>
                  <a:lnTo>
                    <a:pt x="186" y="75"/>
                  </a:lnTo>
                  <a:lnTo>
                    <a:pt x="158" y="72"/>
                  </a:lnTo>
                  <a:lnTo>
                    <a:pt x="158" y="72"/>
                  </a:lnTo>
                  <a:lnTo>
                    <a:pt x="111" y="62"/>
                  </a:lnTo>
                  <a:lnTo>
                    <a:pt x="74" y="59"/>
                  </a:lnTo>
                  <a:lnTo>
                    <a:pt x="40" y="62"/>
                  </a:lnTo>
                  <a:lnTo>
                    <a:pt x="18" y="68"/>
                  </a:lnTo>
                  <a:lnTo>
                    <a:pt x="9" y="72"/>
                  </a:lnTo>
                  <a:lnTo>
                    <a:pt x="3" y="78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3" y="106"/>
                  </a:lnTo>
                  <a:lnTo>
                    <a:pt x="6" y="118"/>
                  </a:lnTo>
                  <a:lnTo>
                    <a:pt x="24" y="143"/>
                  </a:lnTo>
                  <a:lnTo>
                    <a:pt x="24" y="143"/>
                  </a:lnTo>
                  <a:lnTo>
                    <a:pt x="34" y="146"/>
                  </a:lnTo>
                  <a:lnTo>
                    <a:pt x="49" y="149"/>
                  </a:lnTo>
                  <a:lnTo>
                    <a:pt x="96" y="149"/>
                  </a:lnTo>
                  <a:lnTo>
                    <a:pt x="164" y="140"/>
                  </a:lnTo>
                  <a:lnTo>
                    <a:pt x="242" y="124"/>
                  </a:lnTo>
                  <a:lnTo>
                    <a:pt x="322" y="103"/>
                  </a:lnTo>
                  <a:lnTo>
                    <a:pt x="360" y="90"/>
                  </a:lnTo>
                  <a:lnTo>
                    <a:pt x="397" y="75"/>
                  </a:lnTo>
                  <a:lnTo>
                    <a:pt x="431" y="59"/>
                  </a:lnTo>
                  <a:lnTo>
                    <a:pt x="462" y="41"/>
                  </a:lnTo>
                  <a:lnTo>
                    <a:pt x="487" y="22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012" y="2881"/>
              <a:ext cx="243" cy="174"/>
            </a:xfrm>
            <a:custGeom>
              <a:avLst/>
              <a:gdLst>
                <a:gd name="T0" fmla="*/ 230 w 243"/>
                <a:gd name="T1" fmla="*/ 90 h 174"/>
                <a:gd name="T2" fmla="*/ 230 w 243"/>
                <a:gd name="T3" fmla="*/ 90 h 174"/>
                <a:gd name="T4" fmla="*/ 212 w 243"/>
                <a:gd name="T5" fmla="*/ 75 h 174"/>
                <a:gd name="T6" fmla="*/ 165 w 243"/>
                <a:gd name="T7" fmla="*/ 43 h 174"/>
                <a:gd name="T8" fmla="*/ 137 w 243"/>
                <a:gd name="T9" fmla="*/ 25 h 174"/>
                <a:gd name="T10" fmla="*/ 106 w 243"/>
                <a:gd name="T11" fmla="*/ 12 h 174"/>
                <a:gd name="T12" fmla="*/ 78 w 243"/>
                <a:gd name="T13" fmla="*/ 3 h 174"/>
                <a:gd name="T14" fmla="*/ 66 w 243"/>
                <a:gd name="T15" fmla="*/ 0 h 174"/>
                <a:gd name="T16" fmla="*/ 53 w 243"/>
                <a:gd name="T17" fmla="*/ 0 h 174"/>
                <a:gd name="T18" fmla="*/ 53 w 243"/>
                <a:gd name="T19" fmla="*/ 0 h 174"/>
                <a:gd name="T20" fmla="*/ 44 w 243"/>
                <a:gd name="T21" fmla="*/ 3 h 174"/>
                <a:gd name="T22" fmla="*/ 35 w 243"/>
                <a:gd name="T23" fmla="*/ 6 h 174"/>
                <a:gd name="T24" fmla="*/ 25 w 243"/>
                <a:gd name="T25" fmla="*/ 16 h 174"/>
                <a:gd name="T26" fmla="*/ 16 w 243"/>
                <a:gd name="T27" fmla="*/ 25 h 174"/>
                <a:gd name="T28" fmla="*/ 7 w 243"/>
                <a:gd name="T29" fmla="*/ 47 h 174"/>
                <a:gd name="T30" fmla="*/ 0 w 243"/>
                <a:gd name="T31" fmla="*/ 75 h 174"/>
                <a:gd name="T32" fmla="*/ 4 w 243"/>
                <a:gd name="T33" fmla="*/ 102 h 174"/>
                <a:gd name="T34" fmla="*/ 7 w 243"/>
                <a:gd name="T35" fmla="*/ 115 h 174"/>
                <a:gd name="T36" fmla="*/ 13 w 243"/>
                <a:gd name="T37" fmla="*/ 127 h 174"/>
                <a:gd name="T38" fmla="*/ 19 w 243"/>
                <a:gd name="T39" fmla="*/ 140 h 174"/>
                <a:gd name="T40" fmla="*/ 28 w 243"/>
                <a:gd name="T41" fmla="*/ 149 h 174"/>
                <a:gd name="T42" fmla="*/ 41 w 243"/>
                <a:gd name="T43" fmla="*/ 158 h 174"/>
                <a:gd name="T44" fmla="*/ 56 w 243"/>
                <a:gd name="T45" fmla="*/ 165 h 174"/>
                <a:gd name="T46" fmla="*/ 56 w 243"/>
                <a:gd name="T47" fmla="*/ 165 h 174"/>
                <a:gd name="T48" fmla="*/ 87 w 243"/>
                <a:gd name="T49" fmla="*/ 174 h 174"/>
                <a:gd name="T50" fmla="*/ 115 w 243"/>
                <a:gd name="T51" fmla="*/ 174 h 174"/>
                <a:gd name="T52" fmla="*/ 143 w 243"/>
                <a:gd name="T53" fmla="*/ 171 h 174"/>
                <a:gd name="T54" fmla="*/ 165 w 243"/>
                <a:gd name="T55" fmla="*/ 165 h 174"/>
                <a:gd name="T56" fmla="*/ 184 w 243"/>
                <a:gd name="T57" fmla="*/ 155 h 174"/>
                <a:gd name="T58" fmla="*/ 199 w 243"/>
                <a:gd name="T59" fmla="*/ 146 h 174"/>
                <a:gd name="T60" fmla="*/ 212 w 243"/>
                <a:gd name="T61" fmla="*/ 140 h 174"/>
                <a:gd name="T62" fmla="*/ 212 w 243"/>
                <a:gd name="T63" fmla="*/ 140 h 174"/>
                <a:gd name="T64" fmla="*/ 221 w 243"/>
                <a:gd name="T65" fmla="*/ 133 h 174"/>
                <a:gd name="T66" fmla="*/ 233 w 243"/>
                <a:gd name="T67" fmla="*/ 118 h 174"/>
                <a:gd name="T68" fmla="*/ 239 w 243"/>
                <a:gd name="T69" fmla="*/ 112 h 174"/>
                <a:gd name="T70" fmla="*/ 243 w 243"/>
                <a:gd name="T71" fmla="*/ 102 h 174"/>
                <a:gd name="T72" fmla="*/ 239 w 243"/>
                <a:gd name="T73" fmla="*/ 96 h 174"/>
                <a:gd name="T74" fmla="*/ 230 w 243"/>
                <a:gd name="T75" fmla="*/ 90 h 174"/>
                <a:gd name="T76" fmla="*/ 230 w 243"/>
                <a:gd name="T77" fmla="*/ 9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3" h="174">
                  <a:moveTo>
                    <a:pt x="230" y="90"/>
                  </a:moveTo>
                  <a:lnTo>
                    <a:pt x="230" y="90"/>
                  </a:lnTo>
                  <a:lnTo>
                    <a:pt x="212" y="75"/>
                  </a:lnTo>
                  <a:lnTo>
                    <a:pt x="165" y="43"/>
                  </a:lnTo>
                  <a:lnTo>
                    <a:pt x="137" y="25"/>
                  </a:lnTo>
                  <a:lnTo>
                    <a:pt x="106" y="12"/>
                  </a:lnTo>
                  <a:lnTo>
                    <a:pt x="78" y="3"/>
                  </a:lnTo>
                  <a:lnTo>
                    <a:pt x="66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4" y="3"/>
                  </a:lnTo>
                  <a:lnTo>
                    <a:pt x="35" y="6"/>
                  </a:lnTo>
                  <a:lnTo>
                    <a:pt x="25" y="16"/>
                  </a:lnTo>
                  <a:lnTo>
                    <a:pt x="16" y="25"/>
                  </a:lnTo>
                  <a:lnTo>
                    <a:pt x="7" y="47"/>
                  </a:lnTo>
                  <a:lnTo>
                    <a:pt x="0" y="75"/>
                  </a:lnTo>
                  <a:lnTo>
                    <a:pt x="4" y="102"/>
                  </a:lnTo>
                  <a:lnTo>
                    <a:pt x="7" y="115"/>
                  </a:lnTo>
                  <a:lnTo>
                    <a:pt x="13" y="127"/>
                  </a:lnTo>
                  <a:lnTo>
                    <a:pt x="19" y="140"/>
                  </a:lnTo>
                  <a:lnTo>
                    <a:pt x="28" y="149"/>
                  </a:lnTo>
                  <a:lnTo>
                    <a:pt x="41" y="158"/>
                  </a:lnTo>
                  <a:lnTo>
                    <a:pt x="56" y="165"/>
                  </a:lnTo>
                  <a:lnTo>
                    <a:pt x="56" y="165"/>
                  </a:lnTo>
                  <a:lnTo>
                    <a:pt x="87" y="174"/>
                  </a:lnTo>
                  <a:lnTo>
                    <a:pt x="115" y="174"/>
                  </a:lnTo>
                  <a:lnTo>
                    <a:pt x="143" y="171"/>
                  </a:lnTo>
                  <a:lnTo>
                    <a:pt x="165" y="165"/>
                  </a:lnTo>
                  <a:lnTo>
                    <a:pt x="184" y="155"/>
                  </a:lnTo>
                  <a:lnTo>
                    <a:pt x="199" y="146"/>
                  </a:lnTo>
                  <a:lnTo>
                    <a:pt x="212" y="140"/>
                  </a:lnTo>
                  <a:lnTo>
                    <a:pt x="212" y="140"/>
                  </a:lnTo>
                  <a:lnTo>
                    <a:pt x="221" y="133"/>
                  </a:lnTo>
                  <a:lnTo>
                    <a:pt x="233" y="118"/>
                  </a:lnTo>
                  <a:lnTo>
                    <a:pt x="239" y="112"/>
                  </a:lnTo>
                  <a:lnTo>
                    <a:pt x="243" y="102"/>
                  </a:lnTo>
                  <a:lnTo>
                    <a:pt x="239" y="96"/>
                  </a:lnTo>
                  <a:lnTo>
                    <a:pt x="230" y="90"/>
                  </a:lnTo>
                  <a:lnTo>
                    <a:pt x="230" y="90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857" y="2856"/>
              <a:ext cx="25" cy="25"/>
            </a:xfrm>
            <a:custGeom>
              <a:avLst/>
              <a:gdLst>
                <a:gd name="T0" fmla="*/ 25 w 25"/>
                <a:gd name="T1" fmla="*/ 13 h 25"/>
                <a:gd name="T2" fmla="*/ 25 w 25"/>
                <a:gd name="T3" fmla="*/ 13 h 25"/>
                <a:gd name="T4" fmla="*/ 25 w 25"/>
                <a:gd name="T5" fmla="*/ 19 h 25"/>
                <a:gd name="T6" fmla="*/ 22 w 25"/>
                <a:gd name="T7" fmla="*/ 22 h 25"/>
                <a:gd name="T8" fmla="*/ 13 w 25"/>
                <a:gd name="T9" fmla="*/ 25 h 25"/>
                <a:gd name="T10" fmla="*/ 13 w 25"/>
                <a:gd name="T11" fmla="*/ 25 h 25"/>
                <a:gd name="T12" fmla="*/ 6 w 25"/>
                <a:gd name="T13" fmla="*/ 22 h 25"/>
                <a:gd name="T14" fmla="*/ 3 w 25"/>
                <a:gd name="T15" fmla="*/ 19 h 25"/>
                <a:gd name="T16" fmla="*/ 0 w 25"/>
                <a:gd name="T17" fmla="*/ 13 h 25"/>
                <a:gd name="T18" fmla="*/ 0 w 25"/>
                <a:gd name="T19" fmla="*/ 13 h 25"/>
                <a:gd name="T20" fmla="*/ 3 w 25"/>
                <a:gd name="T21" fmla="*/ 9 h 25"/>
                <a:gd name="T22" fmla="*/ 6 w 25"/>
                <a:gd name="T23" fmla="*/ 6 h 25"/>
                <a:gd name="T24" fmla="*/ 13 w 25"/>
                <a:gd name="T25" fmla="*/ 0 h 25"/>
                <a:gd name="T26" fmla="*/ 13 w 25"/>
                <a:gd name="T27" fmla="*/ 0 h 25"/>
                <a:gd name="T28" fmla="*/ 22 w 25"/>
                <a:gd name="T29" fmla="*/ 6 h 25"/>
                <a:gd name="T30" fmla="*/ 25 w 25"/>
                <a:gd name="T31" fmla="*/ 9 h 25"/>
                <a:gd name="T32" fmla="*/ 25 w 25"/>
                <a:gd name="T33" fmla="*/ 13 h 25"/>
                <a:gd name="T34" fmla="*/ 25 w 25"/>
                <a:gd name="T3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5" y="13"/>
                  </a:moveTo>
                  <a:lnTo>
                    <a:pt x="25" y="13"/>
                  </a:lnTo>
                  <a:lnTo>
                    <a:pt x="25" y="19"/>
                  </a:lnTo>
                  <a:lnTo>
                    <a:pt x="22" y="22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6" y="22"/>
                  </a:lnTo>
                  <a:lnTo>
                    <a:pt x="3" y="19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2" y="6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662" y="2822"/>
              <a:ext cx="24" cy="22"/>
            </a:xfrm>
            <a:custGeom>
              <a:avLst/>
              <a:gdLst>
                <a:gd name="T0" fmla="*/ 24 w 24"/>
                <a:gd name="T1" fmla="*/ 12 h 22"/>
                <a:gd name="T2" fmla="*/ 24 w 24"/>
                <a:gd name="T3" fmla="*/ 12 h 22"/>
                <a:gd name="T4" fmla="*/ 24 w 24"/>
                <a:gd name="T5" fmla="*/ 16 h 22"/>
                <a:gd name="T6" fmla="*/ 21 w 24"/>
                <a:gd name="T7" fmla="*/ 19 h 22"/>
                <a:gd name="T8" fmla="*/ 12 w 24"/>
                <a:gd name="T9" fmla="*/ 22 h 22"/>
                <a:gd name="T10" fmla="*/ 12 w 24"/>
                <a:gd name="T11" fmla="*/ 22 h 22"/>
                <a:gd name="T12" fmla="*/ 3 w 24"/>
                <a:gd name="T13" fmla="*/ 19 h 22"/>
                <a:gd name="T14" fmla="*/ 0 w 24"/>
                <a:gd name="T15" fmla="*/ 16 h 22"/>
                <a:gd name="T16" fmla="*/ 0 w 24"/>
                <a:gd name="T17" fmla="*/ 12 h 22"/>
                <a:gd name="T18" fmla="*/ 0 w 24"/>
                <a:gd name="T19" fmla="*/ 12 h 22"/>
                <a:gd name="T20" fmla="*/ 0 w 24"/>
                <a:gd name="T21" fmla="*/ 6 h 22"/>
                <a:gd name="T22" fmla="*/ 3 w 24"/>
                <a:gd name="T23" fmla="*/ 3 h 22"/>
                <a:gd name="T24" fmla="*/ 12 w 24"/>
                <a:gd name="T25" fmla="*/ 0 h 22"/>
                <a:gd name="T26" fmla="*/ 12 w 24"/>
                <a:gd name="T27" fmla="*/ 0 h 22"/>
                <a:gd name="T28" fmla="*/ 21 w 24"/>
                <a:gd name="T29" fmla="*/ 3 h 22"/>
                <a:gd name="T30" fmla="*/ 24 w 24"/>
                <a:gd name="T31" fmla="*/ 6 h 22"/>
                <a:gd name="T32" fmla="*/ 24 w 24"/>
                <a:gd name="T33" fmla="*/ 12 h 22"/>
                <a:gd name="T34" fmla="*/ 24 w 24"/>
                <a:gd name="T35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2">
                  <a:moveTo>
                    <a:pt x="24" y="12"/>
                  </a:moveTo>
                  <a:lnTo>
                    <a:pt x="24" y="12"/>
                  </a:lnTo>
                  <a:lnTo>
                    <a:pt x="24" y="16"/>
                  </a:lnTo>
                  <a:lnTo>
                    <a:pt x="21" y="19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463" y="2754"/>
              <a:ext cx="25" cy="21"/>
            </a:xfrm>
            <a:custGeom>
              <a:avLst/>
              <a:gdLst>
                <a:gd name="T0" fmla="*/ 25 w 25"/>
                <a:gd name="T1" fmla="*/ 12 h 21"/>
                <a:gd name="T2" fmla="*/ 25 w 25"/>
                <a:gd name="T3" fmla="*/ 12 h 21"/>
                <a:gd name="T4" fmla="*/ 22 w 25"/>
                <a:gd name="T5" fmla="*/ 15 h 21"/>
                <a:gd name="T6" fmla="*/ 22 w 25"/>
                <a:gd name="T7" fmla="*/ 18 h 21"/>
                <a:gd name="T8" fmla="*/ 12 w 25"/>
                <a:gd name="T9" fmla="*/ 21 h 21"/>
                <a:gd name="T10" fmla="*/ 12 w 25"/>
                <a:gd name="T11" fmla="*/ 21 h 21"/>
                <a:gd name="T12" fmla="*/ 3 w 25"/>
                <a:gd name="T13" fmla="*/ 18 h 21"/>
                <a:gd name="T14" fmla="*/ 0 w 25"/>
                <a:gd name="T15" fmla="*/ 15 h 21"/>
                <a:gd name="T16" fmla="*/ 0 w 25"/>
                <a:gd name="T17" fmla="*/ 12 h 21"/>
                <a:gd name="T18" fmla="*/ 0 w 25"/>
                <a:gd name="T19" fmla="*/ 12 h 21"/>
                <a:gd name="T20" fmla="*/ 0 w 25"/>
                <a:gd name="T21" fmla="*/ 6 h 21"/>
                <a:gd name="T22" fmla="*/ 3 w 25"/>
                <a:gd name="T23" fmla="*/ 3 h 21"/>
                <a:gd name="T24" fmla="*/ 12 w 25"/>
                <a:gd name="T25" fmla="*/ 0 h 21"/>
                <a:gd name="T26" fmla="*/ 12 w 25"/>
                <a:gd name="T27" fmla="*/ 0 h 21"/>
                <a:gd name="T28" fmla="*/ 22 w 25"/>
                <a:gd name="T29" fmla="*/ 3 h 21"/>
                <a:gd name="T30" fmla="*/ 22 w 25"/>
                <a:gd name="T31" fmla="*/ 6 h 21"/>
                <a:gd name="T32" fmla="*/ 25 w 25"/>
                <a:gd name="T33" fmla="*/ 12 h 21"/>
                <a:gd name="T34" fmla="*/ 25 w 25"/>
                <a:gd name="T3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1">
                  <a:moveTo>
                    <a:pt x="25" y="12"/>
                  </a:moveTo>
                  <a:lnTo>
                    <a:pt x="25" y="12"/>
                  </a:lnTo>
                  <a:lnTo>
                    <a:pt x="22" y="15"/>
                  </a:lnTo>
                  <a:lnTo>
                    <a:pt x="22" y="18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3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2" y="3"/>
                  </a:lnTo>
                  <a:lnTo>
                    <a:pt x="22" y="6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354" y="2692"/>
              <a:ext cx="25" cy="21"/>
            </a:xfrm>
            <a:custGeom>
              <a:avLst/>
              <a:gdLst>
                <a:gd name="T0" fmla="*/ 25 w 25"/>
                <a:gd name="T1" fmla="*/ 9 h 21"/>
                <a:gd name="T2" fmla="*/ 25 w 25"/>
                <a:gd name="T3" fmla="*/ 9 h 21"/>
                <a:gd name="T4" fmla="*/ 25 w 25"/>
                <a:gd name="T5" fmla="*/ 15 h 21"/>
                <a:gd name="T6" fmla="*/ 22 w 25"/>
                <a:gd name="T7" fmla="*/ 18 h 21"/>
                <a:gd name="T8" fmla="*/ 13 w 25"/>
                <a:gd name="T9" fmla="*/ 21 h 21"/>
                <a:gd name="T10" fmla="*/ 13 w 25"/>
                <a:gd name="T11" fmla="*/ 21 h 21"/>
                <a:gd name="T12" fmla="*/ 7 w 25"/>
                <a:gd name="T13" fmla="*/ 18 h 21"/>
                <a:gd name="T14" fmla="*/ 3 w 25"/>
                <a:gd name="T15" fmla="*/ 15 h 21"/>
                <a:gd name="T16" fmla="*/ 0 w 25"/>
                <a:gd name="T17" fmla="*/ 9 h 21"/>
                <a:gd name="T18" fmla="*/ 0 w 25"/>
                <a:gd name="T19" fmla="*/ 9 h 21"/>
                <a:gd name="T20" fmla="*/ 3 w 25"/>
                <a:gd name="T21" fmla="*/ 6 h 21"/>
                <a:gd name="T22" fmla="*/ 7 w 25"/>
                <a:gd name="T23" fmla="*/ 3 h 21"/>
                <a:gd name="T24" fmla="*/ 13 w 25"/>
                <a:gd name="T25" fmla="*/ 0 h 21"/>
                <a:gd name="T26" fmla="*/ 13 w 25"/>
                <a:gd name="T27" fmla="*/ 0 h 21"/>
                <a:gd name="T28" fmla="*/ 22 w 25"/>
                <a:gd name="T29" fmla="*/ 3 h 21"/>
                <a:gd name="T30" fmla="*/ 25 w 25"/>
                <a:gd name="T31" fmla="*/ 6 h 21"/>
                <a:gd name="T32" fmla="*/ 25 w 25"/>
                <a:gd name="T33" fmla="*/ 9 h 21"/>
                <a:gd name="T34" fmla="*/ 25 w 25"/>
                <a:gd name="T35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1">
                  <a:moveTo>
                    <a:pt x="25" y="9"/>
                  </a:moveTo>
                  <a:lnTo>
                    <a:pt x="25" y="9"/>
                  </a:lnTo>
                  <a:lnTo>
                    <a:pt x="25" y="15"/>
                  </a:lnTo>
                  <a:lnTo>
                    <a:pt x="22" y="18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7" y="18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6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221" y="2608"/>
              <a:ext cx="25" cy="25"/>
            </a:xfrm>
            <a:custGeom>
              <a:avLst/>
              <a:gdLst>
                <a:gd name="T0" fmla="*/ 25 w 25"/>
                <a:gd name="T1" fmla="*/ 12 h 25"/>
                <a:gd name="T2" fmla="*/ 25 w 25"/>
                <a:gd name="T3" fmla="*/ 12 h 25"/>
                <a:gd name="T4" fmla="*/ 22 w 25"/>
                <a:gd name="T5" fmla="*/ 15 h 25"/>
                <a:gd name="T6" fmla="*/ 18 w 25"/>
                <a:gd name="T7" fmla="*/ 22 h 25"/>
                <a:gd name="T8" fmla="*/ 12 w 25"/>
                <a:gd name="T9" fmla="*/ 25 h 25"/>
                <a:gd name="T10" fmla="*/ 12 w 25"/>
                <a:gd name="T11" fmla="*/ 25 h 25"/>
                <a:gd name="T12" fmla="*/ 3 w 25"/>
                <a:gd name="T13" fmla="*/ 22 h 25"/>
                <a:gd name="T14" fmla="*/ 0 w 25"/>
                <a:gd name="T15" fmla="*/ 15 h 25"/>
                <a:gd name="T16" fmla="*/ 0 w 25"/>
                <a:gd name="T17" fmla="*/ 12 h 25"/>
                <a:gd name="T18" fmla="*/ 0 w 25"/>
                <a:gd name="T19" fmla="*/ 12 h 25"/>
                <a:gd name="T20" fmla="*/ 0 w 25"/>
                <a:gd name="T21" fmla="*/ 9 h 25"/>
                <a:gd name="T22" fmla="*/ 3 w 25"/>
                <a:gd name="T23" fmla="*/ 3 h 25"/>
                <a:gd name="T24" fmla="*/ 12 w 25"/>
                <a:gd name="T25" fmla="*/ 0 h 25"/>
                <a:gd name="T26" fmla="*/ 12 w 25"/>
                <a:gd name="T27" fmla="*/ 0 h 25"/>
                <a:gd name="T28" fmla="*/ 18 w 25"/>
                <a:gd name="T29" fmla="*/ 3 h 25"/>
                <a:gd name="T30" fmla="*/ 22 w 25"/>
                <a:gd name="T31" fmla="*/ 9 h 25"/>
                <a:gd name="T32" fmla="*/ 25 w 25"/>
                <a:gd name="T33" fmla="*/ 12 h 25"/>
                <a:gd name="T34" fmla="*/ 25 w 25"/>
                <a:gd name="T3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5" y="12"/>
                  </a:moveTo>
                  <a:lnTo>
                    <a:pt x="25" y="12"/>
                  </a:lnTo>
                  <a:lnTo>
                    <a:pt x="22" y="15"/>
                  </a:lnTo>
                  <a:lnTo>
                    <a:pt x="18" y="22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2" y="9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15" y="2524"/>
              <a:ext cx="25" cy="22"/>
            </a:xfrm>
            <a:custGeom>
              <a:avLst/>
              <a:gdLst>
                <a:gd name="T0" fmla="*/ 25 w 25"/>
                <a:gd name="T1" fmla="*/ 9 h 22"/>
                <a:gd name="T2" fmla="*/ 25 w 25"/>
                <a:gd name="T3" fmla="*/ 9 h 22"/>
                <a:gd name="T4" fmla="*/ 25 w 25"/>
                <a:gd name="T5" fmla="*/ 16 h 22"/>
                <a:gd name="T6" fmla="*/ 22 w 25"/>
                <a:gd name="T7" fmla="*/ 19 h 22"/>
                <a:gd name="T8" fmla="*/ 13 w 25"/>
                <a:gd name="T9" fmla="*/ 22 h 22"/>
                <a:gd name="T10" fmla="*/ 13 w 25"/>
                <a:gd name="T11" fmla="*/ 22 h 22"/>
                <a:gd name="T12" fmla="*/ 6 w 25"/>
                <a:gd name="T13" fmla="*/ 19 h 22"/>
                <a:gd name="T14" fmla="*/ 3 w 25"/>
                <a:gd name="T15" fmla="*/ 16 h 22"/>
                <a:gd name="T16" fmla="*/ 0 w 25"/>
                <a:gd name="T17" fmla="*/ 9 h 22"/>
                <a:gd name="T18" fmla="*/ 0 w 25"/>
                <a:gd name="T19" fmla="*/ 9 h 22"/>
                <a:gd name="T20" fmla="*/ 3 w 25"/>
                <a:gd name="T21" fmla="*/ 6 h 22"/>
                <a:gd name="T22" fmla="*/ 6 w 25"/>
                <a:gd name="T23" fmla="*/ 3 h 22"/>
                <a:gd name="T24" fmla="*/ 13 w 25"/>
                <a:gd name="T25" fmla="*/ 0 h 22"/>
                <a:gd name="T26" fmla="*/ 13 w 25"/>
                <a:gd name="T27" fmla="*/ 0 h 22"/>
                <a:gd name="T28" fmla="*/ 22 w 25"/>
                <a:gd name="T29" fmla="*/ 3 h 22"/>
                <a:gd name="T30" fmla="*/ 25 w 25"/>
                <a:gd name="T31" fmla="*/ 6 h 22"/>
                <a:gd name="T32" fmla="*/ 25 w 25"/>
                <a:gd name="T33" fmla="*/ 9 h 22"/>
                <a:gd name="T34" fmla="*/ 25 w 25"/>
                <a:gd name="T3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2">
                  <a:moveTo>
                    <a:pt x="25" y="9"/>
                  </a:moveTo>
                  <a:lnTo>
                    <a:pt x="25" y="9"/>
                  </a:lnTo>
                  <a:lnTo>
                    <a:pt x="25" y="16"/>
                  </a:lnTo>
                  <a:lnTo>
                    <a:pt x="22" y="19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038" y="2415"/>
              <a:ext cx="25" cy="25"/>
            </a:xfrm>
            <a:custGeom>
              <a:avLst/>
              <a:gdLst>
                <a:gd name="T0" fmla="*/ 25 w 25"/>
                <a:gd name="T1" fmla="*/ 13 h 25"/>
                <a:gd name="T2" fmla="*/ 25 w 25"/>
                <a:gd name="T3" fmla="*/ 13 h 25"/>
                <a:gd name="T4" fmla="*/ 25 w 25"/>
                <a:gd name="T5" fmla="*/ 16 h 25"/>
                <a:gd name="T6" fmla="*/ 21 w 25"/>
                <a:gd name="T7" fmla="*/ 19 h 25"/>
                <a:gd name="T8" fmla="*/ 12 w 25"/>
                <a:gd name="T9" fmla="*/ 25 h 25"/>
                <a:gd name="T10" fmla="*/ 12 w 25"/>
                <a:gd name="T11" fmla="*/ 25 h 25"/>
                <a:gd name="T12" fmla="*/ 3 w 25"/>
                <a:gd name="T13" fmla="*/ 19 h 25"/>
                <a:gd name="T14" fmla="*/ 3 w 25"/>
                <a:gd name="T15" fmla="*/ 16 h 25"/>
                <a:gd name="T16" fmla="*/ 0 w 25"/>
                <a:gd name="T17" fmla="*/ 13 h 25"/>
                <a:gd name="T18" fmla="*/ 0 w 25"/>
                <a:gd name="T19" fmla="*/ 13 h 25"/>
                <a:gd name="T20" fmla="*/ 3 w 25"/>
                <a:gd name="T21" fmla="*/ 7 h 25"/>
                <a:gd name="T22" fmla="*/ 3 w 25"/>
                <a:gd name="T23" fmla="*/ 3 h 25"/>
                <a:gd name="T24" fmla="*/ 12 w 25"/>
                <a:gd name="T25" fmla="*/ 0 h 25"/>
                <a:gd name="T26" fmla="*/ 12 w 25"/>
                <a:gd name="T27" fmla="*/ 0 h 25"/>
                <a:gd name="T28" fmla="*/ 21 w 25"/>
                <a:gd name="T29" fmla="*/ 3 h 25"/>
                <a:gd name="T30" fmla="*/ 25 w 25"/>
                <a:gd name="T31" fmla="*/ 7 h 25"/>
                <a:gd name="T32" fmla="*/ 25 w 25"/>
                <a:gd name="T33" fmla="*/ 13 h 25"/>
                <a:gd name="T34" fmla="*/ 25 w 25"/>
                <a:gd name="T3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5" y="13"/>
                  </a:moveTo>
                  <a:lnTo>
                    <a:pt x="25" y="13"/>
                  </a:lnTo>
                  <a:lnTo>
                    <a:pt x="25" y="16"/>
                  </a:lnTo>
                  <a:lnTo>
                    <a:pt x="21" y="19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3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5" y="7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007" y="2297"/>
              <a:ext cx="24" cy="22"/>
            </a:xfrm>
            <a:custGeom>
              <a:avLst/>
              <a:gdLst>
                <a:gd name="T0" fmla="*/ 24 w 24"/>
                <a:gd name="T1" fmla="*/ 13 h 22"/>
                <a:gd name="T2" fmla="*/ 24 w 24"/>
                <a:gd name="T3" fmla="*/ 13 h 22"/>
                <a:gd name="T4" fmla="*/ 24 w 24"/>
                <a:gd name="T5" fmla="*/ 16 h 22"/>
                <a:gd name="T6" fmla="*/ 21 w 24"/>
                <a:gd name="T7" fmla="*/ 19 h 22"/>
                <a:gd name="T8" fmla="*/ 12 w 24"/>
                <a:gd name="T9" fmla="*/ 22 h 22"/>
                <a:gd name="T10" fmla="*/ 12 w 24"/>
                <a:gd name="T11" fmla="*/ 22 h 22"/>
                <a:gd name="T12" fmla="*/ 3 w 24"/>
                <a:gd name="T13" fmla="*/ 19 h 22"/>
                <a:gd name="T14" fmla="*/ 3 w 24"/>
                <a:gd name="T15" fmla="*/ 16 h 22"/>
                <a:gd name="T16" fmla="*/ 0 w 24"/>
                <a:gd name="T17" fmla="*/ 13 h 22"/>
                <a:gd name="T18" fmla="*/ 0 w 24"/>
                <a:gd name="T19" fmla="*/ 13 h 22"/>
                <a:gd name="T20" fmla="*/ 3 w 24"/>
                <a:gd name="T21" fmla="*/ 7 h 22"/>
                <a:gd name="T22" fmla="*/ 3 w 24"/>
                <a:gd name="T23" fmla="*/ 3 h 22"/>
                <a:gd name="T24" fmla="*/ 12 w 24"/>
                <a:gd name="T25" fmla="*/ 0 h 22"/>
                <a:gd name="T26" fmla="*/ 12 w 24"/>
                <a:gd name="T27" fmla="*/ 0 h 22"/>
                <a:gd name="T28" fmla="*/ 21 w 24"/>
                <a:gd name="T29" fmla="*/ 3 h 22"/>
                <a:gd name="T30" fmla="*/ 24 w 24"/>
                <a:gd name="T31" fmla="*/ 7 h 22"/>
                <a:gd name="T32" fmla="*/ 24 w 24"/>
                <a:gd name="T33" fmla="*/ 13 h 22"/>
                <a:gd name="T34" fmla="*/ 24 w 24"/>
                <a:gd name="T35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2">
                  <a:moveTo>
                    <a:pt x="24" y="13"/>
                  </a:moveTo>
                  <a:lnTo>
                    <a:pt x="24" y="13"/>
                  </a:lnTo>
                  <a:lnTo>
                    <a:pt x="24" y="16"/>
                  </a:lnTo>
                  <a:lnTo>
                    <a:pt x="21" y="19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3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4" y="7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192" y="2723"/>
              <a:ext cx="22" cy="15"/>
            </a:xfrm>
            <a:custGeom>
              <a:avLst/>
              <a:gdLst>
                <a:gd name="T0" fmla="*/ 22 w 22"/>
                <a:gd name="T1" fmla="*/ 6 h 15"/>
                <a:gd name="T2" fmla="*/ 22 w 22"/>
                <a:gd name="T3" fmla="*/ 6 h 15"/>
                <a:gd name="T4" fmla="*/ 19 w 22"/>
                <a:gd name="T5" fmla="*/ 12 h 15"/>
                <a:gd name="T6" fmla="*/ 13 w 22"/>
                <a:gd name="T7" fmla="*/ 15 h 15"/>
                <a:gd name="T8" fmla="*/ 13 w 22"/>
                <a:gd name="T9" fmla="*/ 15 h 15"/>
                <a:gd name="T10" fmla="*/ 4 w 22"/>
                <a:gd name="T11" fmla="*/ 12 h 15"/>
                <a:gd name="T12" fmla="*/ 0 w 22"/>
                <a:gd name="T13" fmla="*/ 6 h 15"/>
                <a:gd name="T14" fmla="*/ 0 w 22"/>
                <a:gd name="T15" fmla="*/ 6 h 15"/>
                <a:gd name="T16" fmla="*/ 4 w 22"/>
                <a:gd name="T17" fmla="*/ 3 h 15"/>
                <a:gd name="T18" fmla="*/ 13 w 22"/>
                <a:gd name="T19" fmla="*/ 0 h 15"/>
                <a:gd name="T20" fmla="*/ 13 w 22"/>
                <a:gd name="T21" fmla="*/ 0 h 15"/>
                <a:gd name="T22" fmla="*/ 19 w 22"/>
                <a:gd name="T23" fmla="*/ 3 h 15"/>
                <a:gd name="T24" fmla="*/ 22 w 22"/>
                <a:gd name="T25" fmla="*/ 6 h 15"/>
                <a:gd name="T26" fmla="*/ 22 w 22"/>
                <a:gd name="T2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5">
                  <a:moveTo>
                    <a:pt x="22" y="6"/>
                  </a:moveTo>
                  <a:lnTo>
                    <a:pt x="22" y="6"/>
                  </a:lnTo>
                  <a:lnTo>
                    <a:pt x="19" y="12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4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4969" y="2670"/>
              <a:ext cx="22" cy="19"/>
            </a:xfrm>
            <a:custGeom>
              <a:avLst/>
              <a:gdLst>
                <a:gd name="T0" fmla="*/ 22 w 22"/>
                <a:gd name="T1" fmla="*/ 9 h 19"/>
                <a:gd name="T2" fmla="*/ 22 w 22"/>
                <a:gd name="T3" fmla="*/ 9 h 19"/>
                <a:gd name="T4" fmla="*/ 19 w 22"/>
                <a:gd name="T5" fmla="*/ 15 h 19"/>
                <a:gd name="T6" fmla="*/ 12 w 22"/>
                <a:gd name="T7" fmla="*/ 19 h 19"/>
                <a:gd name="T8" fmla="*/ 12 w 22"/>
                <a:gd name="T9" fmla="*/ 19 h 19"/>
                <a:gd name="T10" fmla="*/ 3 w 22"/>
                <a:gd name="T11" fmla="*/ 15 h 19"/>
                <a:gd name="T12" fmla="*/ 0 w 22"/>
                <a:gd name="T13" fmla="*/ 9 h 19"/>
                <a:gd name="T14" fmla="*/ 0 w 22"/>
                <a:gd name="T15" fmla="*/ 9 h 19"/>
                <a:gd name="T16" fmla="*/ 3 w 22"/>
                <a:gd name="T17" fmla="*/ 3 h 19"/>
                <a:gd name="T18" fmla="*/ 12 w 22"/>
                <a:gd name="T19" fmla="*/ 0 h 19"/>
                <a:gd name="T20" fmla="*/ 12 w 22"/>
                <a:gd name="T21" fmla="*/ 0 h 19"/>
                <a:gd name="T22" fmla="*/ 19 w 22"/>
                <a:gd name="T23" fmla="*/ 3 h 19"/>
                <a:gd name="T24" fmla="*/ 22 w 22"/>
                <a:gd name="T25" fmla="*/ 9 h 19"/>
                <a:gd name="T26" fmla="*/ 22 w 22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9">
                  <a:moveTo>
                    <a:pt x="22" y="9"/>
                  </a:moveTo>
                  <a:lnTo>
                    <a:pt x="22" y="9"/>
                  </a:lnTo>
                  <a:lnTo>
                    <a:pt x="19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9" y="3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767" y="2614"/>
              <a:ext cx="22" cy="19"/>
            </a:xfrm>
            <a:custGeom>
              <a:avLst/>
              <a:gdLst>
                <a:gd name="T0" fmla="*/ 22 w 22"/>
                <a:gd name="T1" fmla="*/ 9 h 19"/>
                <a:gd name="T2" fmla="*/ 22 w 22"/>
                <a:gd name="T3" fmla="*/ 9 h 19"/>
                <a:gd name="T4" fmla="*/ 19 w 22"/>
                <a:gd name="T5" fmla="*/ 16 h 19"/>
                <a:gd name="T6" fmla="*/ 10 w 22"/>
                <a:gd name="T7" fmla="*/ 19 h 19"/>
                <a:gd name="T8" fmla="*/ 10 w 22"/>
                <a:gd name="T9" fmla="*/ 19 h 19"/>
                <a:gd name="T10" fmla="*/ 3 w 22"/>
                <a:gd name="T11" fmla="*/ 16 h 19"/>
                <a:gd name="T12" fmla="*/ 0 w 22"/>
                <a:gd name="T13" fmla="*/ 9 h 19"/>
                <a:gd name="T14" fmla="*/ 0 w 22"/>
                <a:gd name="T15" fmla="*/ 9 h 19"/>
                <a:gd name="T16" fmla="*/ 3 w 22"/>
                <a:gd name="T17" fmla="*/ 3 h 19"/>
                <a:gd name="T18" fmla="*/ 10 w 22"/>
                <a:gd name="T19" fmla="*/ 0 h 19"/>
                <a:gd name="T20" fmla="*/ 10 w 22"/>
                <a:gd name="T21" fmla="*/ 0 h 19"/>
                <a:gd name="T22" fmla="*/ 19 w 22"/>
                <a:gd name="T23" fmla="*/ 3 h 19"/>
                <a:gd name="T24" fmla="*/ 22 w 22"/>
                <a:gd name="T25" fmla="*/ 9 h 19"/>
                <a:gd name="T26" fmla="*/ 22 w 22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9">
                  <a:moveTo>
                    <a:pt x="22" y="9"/>
                  </a:moveTo>
                  <a:lnTo>
                    <a:pt x="22" y="9"/>
                  </a:lnTo>
                  <a:lnTo>
                    <a:pt x="19" y="16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3" y="16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3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4572" y="2555"/>
              <a:ext cx="24" cy="16"/>
            </a:xfrm>
            <a:custGeom>
              <a:avLst/>
              <a:gdLst>
                <a:gd name="T0" fmla="*/ 24 w 24"/>
                <a:gd name="T1" fmla="*/ 9 h 16"/>
                <a:gd name="T2" fmla="*/ 24 w 24"/>
                <a:gd name="T3" fmla="*/ 9 h 16"/>
                <a:gd name="T4" fmla="*/ 21 w 24"/>
                <a:gd name="T5" fmla="*/ 16 h 16"/>
                <a:gd name="T6" fmla="*/ 12 w 24"/>
                <a:gd name="T7" fmla="*/ 16 h 16"/>
                <a:gd name="T8" fmla="*/ 12 w 24"/>
                <a:gd name="T9" fmla="*/ 16 h 16"/>
                <a:gd name="T10" fmla="*/ 3 w 24"/>
                <a:gd name="T11" fmla="*/ 16 h 16"/>
                <a:gd name="T12" fmla="*/ 0 w 24"/>
                <a:gd name="T13" fmla="*/ 9 h 16"/>
                <a:gd name="T14" fmla="*/ 0 w 24"/>
                <a:gd name="T15" fmla="*/ 9 h 16"/>
                <a:gd name="T16" fmla="*/ 3 w 24"/>
                <a:gd name="T17" fmla="*/ 3 h 16"/>
                <a:gd name="T18" fmla="*/ 12 w 24"/>
                <a:gd name="T19" fmla="*/ 0 h 16"/>
                <a:gd name="T20" fmla="*/ 12 w 24"/>
                <a:gd name="T21" fmla="*/ 0 h 16"/>
                <a:gd name="T22" fmla="*/ 21 w 24"/>
                <a:gd name="T23" fmla="*/ 3 h 16"/>
                <a:gd name="T24" fmla="*/ 24 w 24"/>
                <a:gd name="T25" fmla="*/ 9 h 16"/>
                <a:gd name="T26" fmla="*/ 24 w 24"/>
                <a:gd name="T2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6">
                  <a:moveTo>
                    <a:pt x="24" y="9"/>
                  </a:moveTo>
                  <a:lnTo>
                    <a:pt x="24" y="9"/>
                  </a:lnTo>
                  <a:lnTo>
                    <a:pt x="2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3" y="16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398" y="2474"/>
              <a:ext cx="22" cy="16"/>
            </a:xfrm>
            <a:custGeom>
              <a:avLst/>
              <a:gdLst>
                <a:gd name="T0" fmla="*/ 22 w 22"/>
                <a:gd name="T1" fmla="*/ 7 h 16"/>
                <a:gd name="T2" fmla="*/ 22 w 22"/>
                <a:gd name="T3" fmla="*/ 7 h 16"/>
                <a:gd name="T4" fmla="*/ 18 w 22"/>
                <a:gd name="T5" fmla="*/ 13 h 16"/>
                <a:gd name="T6" fmla="*/ 9 w 22"/>
                <a:gd name="T7" fmla="*/ 16 h 16"/>
                <a:gd name="T8" fmla="*/ 9 w 22"/>
                <a:gd name="T9" fmla="*/ 16 h 16"/>
                <a:gd name="T10" fmla="*/ 3 w 22"/>
                <a:gd name="T11" fmla="*/ 13 h 16"/>
                <a:gd name="T12" fmla="*/ 0 w 22"/>
                <a:gd name="T13" fmla="*/ 7 h 16"/>
                <a:gd name="T14" fmla="*/ 0 w 22"/>
                <a:gd name="T15" fmla="*/ 7 h 16"/>
                <a:gd name="T16" fmla="*/ 3 w 22"/>
                <a:gd name="T17" fmla="*/ 0 h 16"/>
                <a:gd name="T18" fmla="*/ 9 w 22"/>
                <a:gd name="T19" fmla="*/ 0 h 16"/>
                <a:gd name="T20" fmla="*/ 9 w 22"/>
                <a:gd name="T21" fmla="*/ 0 h 16"/>
                <a:gd name="T22" fmla="*/ 18 w 22"/>
                <a:gd name="T23" fmla="*/ 0 h 16"/>
                <a:gd name="T24" fmla="*/ 22 w 22"/>
                <a:gd name="T25" fmla="*/ 7 h 16"/>
                <a:gd name="T26" fmla="*/ 22 w 22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6">
                  <a:moveTo>
                    <a:pt x="22" y="7"/>
                  </a:moveTo>
                  <a:lnTo>
                    <a:pt x="22" y="7"/>
                  </a:lnTo>
                  <a:lnTo>
                    <a:pt x="18" y="13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3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8" y="0"/>
                  </a:lnTo>
                  <a:lnTo>
                    <a:pt x="22" y="7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258" y="2353"/>
              <a:ext cx="22" cy="16"/>
            </a:xfrm>
            <a:custGeom>
              <a:avLst/>
              <a:gdLst>
                <a:gd name="T0" fmla="*/ 22 w 22"/>
                <a:gd name="T1" fmla="*/ 10 h 16"/>
                <a:gd name="T2" fmla="*/ 22 w 22"/>
                <a:gd name="T3" fmla="*/ 10 h 16"/>
                <a:gd name="T4" fmla="*/ 19 w 22"/>
                <a:gd name="T5" fmla="*/ 16 h 16"/>
                <a:gd name="T6" fmla="*/ 9 w 22"/>
                <a:gd name="T7" fmla="*/ 16 h 16"/>
                <a:gd name="T8" fmla="*/ 9 w 22"/>
                <a:gd name="T9" fmla="*/ 16 h 16"/>
                <a:gd name="T10" fmla="*/ 3 w 22"/>
                <a:gd name="T11" fmla="*/ 16 h 16"/>
                <a:gd name="T12" fmla="*/ 0 w 22"/>
                <a:gd name="T13" fmla="*/ 10 h 16"/>
                <a:gd name="T14" fmla="*/ 0 w 22"/>
                <a:gd name="T15" fmla="*/ 10 h 16"/>
                <a:gd name="T16" fmla="*/ 3 w 22"/>
                <a:gd name="T17" fmla="*/ 3 h 16"/>
                <a:gd name="T18" fmla="*/ 9 w 22"/>
                <a:gd name="T19" fmla="*/ 0 h 16"/>
                <a:gd name="T20" fmla="*/ 9 w 22"/>
                <a:gd name="T21" fmla="*/ 0 h 16"/>
                <a:gd name="T22" fmla="*/ 19 w 22"/>
                <a:gd name="T23" fmla="*/ 3 h 16"/>
                <a:gd name="T24" fmla="*/ 22 w 22"/>
                <a:gd name="T25" fmla="*/ 10 h 16"/>
                <a:gd name="T26" fmla="*/ 22 w 22"/>
                <a:gd name="T2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6">
                  <a:moveTo>
                    <a:pt x="22" y="10"/>
                  </a:moveTo>
                  <a:lnTo>
                    <a:pt x="22" y="10"/>
                  </a:lnTo>
                  <a:lnTo>
                    <a:pt x="1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9" y="3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239" y="2223"/>
              <a:ext cx="22" cy="19"/>
            </a:xfrm>
            <a:custGeom>
              <a:avLst/>
              <a:gdLst>
                <a:gd name="T0" fmla="*/ 22 w 22"/>
                <a:gd name="T1" fmla="*/ 9 h 19"/>
                <a:gd name="T2" fmla="*/ 22 w 22"/>
                <a:gd name="T3" fmla="*/ 9 h 19"/>
                <a:gd name="T4" fmla="*/ 19 w 22"/>
                <a:gd name="T5" fmla="*/ 15 h 19"/>
                <a:gd name="T6" fmla="*/ 13 w 22"/>
                <a:gd name="T7" fmla="*/ 19 h 19"/>
                <a:gd name="T8" fmla="*/ 13 w 22"/>
                <a:gd name="T9" fmla="*/ 19 h 19"/>
                <a:gd name="T10" fmla="*/ 4 w 22"/>
                <a:gd name="T11" fmla="*/ 15 h 19"/>
                <a:gd name="T12" fmla="*/ 0 w 22"/>
                <a:gd name="T13" fmla="*/ 9 h 19"/>
                <a:gd name="T14" fmla="*/ 0 w 22"/>
                <a:gd name="T15" fmla="*/ 9 h 19"/>
                <a:gd name="T16" fmla="*/ 4 w 22"/>
                <a:gd name="T17" fmla="*/ 3 h 19"/>
                <a:gd name="T18" fmla="*/ 13 w 22"/>
                <a:gd name="T19" fmla="*/ 0 h 19"/>
                <a:gd name="T20" fmla="*/ 13 w 22"/>
                <a:gd name="T21" fmla="*/ 0 h 19"/>
                <a:gd name="T22" fmla="*/ 19 w 22"/>
                <a:gd name="T23" fmla="*/ 3 h 19"/>
                <a:gd name="T24" fmla="*/ 22 w 22"/>
                <a:gd name="T25" fmla="*/ 9 h 19"/>
                <a:gd name="T26" fmla="*/ 22 w 22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9">
                  <a:moveTo>
                    <a:pt x="22" y="9"/>
                  </a:moveTo>
                  <a:lnTo>
                    <a:pt x="22" y="9"/>
                  </a:lnTo>
                  <a:lnTo>
                    <a:pt x="19" y="15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4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323" y="2096"/>
              <a:ext cx="25" cy="15"/>
            </a:xfrm>
            <a:custGeom>
              <a:avLst/>
              <a:gdLst>
                <a:gd name="T0" fmla="*/ 25 w 25"/>
                <a:gd name="T1" fmla="*/ 9 h 15"/>
                <a:gd name="T2" fmla="*/ 25 w 25"/>
                <a:gd name="T3" fmla="*/ 9 h 15"/>
                <a:gd name="T4" fmla="*/ 22 w 25"/>
                <a:gd name="T5" fmla="*/ 15 h 15"/>
                <a:gd name="T6" fmla="*/ 13 w 25"/>
                <a:gd name="T7" fmla="*/ 15 h 15"/>
                <a:gd name="T8" fmla="*/ 13 w 25"/>
                <a:gd name="T9" fmla="*/ 15 h 15"/>
                <a:gd name="T10" fmla="*/ 6 w 25"/>
                <a:gd name="T11" fmla="*/ 15 h 15"/>
                <a:gd name="T12" fmla="*/ 0 w 25"/>
                <a:gd name="T13" fmla="*/ 9 h 15"/>
                <a:gd name="T14" fmla="*/ 0 w 25"/>
                <a:gd name="T15" fmla="*/ 9 h 15"/>
                <a:gd name="T16" fmla="*/ 6 w 25"/>
                <a:gd name="T17" fmla="*/ 3 h 15"/>
                <a:gd name="T18" fmla="*/ 13 w 25"/>
                <a:gd name="T19" fmla="*/ 0 h 15"/>
                <a:gd name="T20" fmla="*/ 13 w 25"/>
                <a:gd name="T21" fmla="*/ 0 h 15"/>
                <a:gd name="T22" fmla="*/ 22 w 25"/>
                <a:gd name="T23" fmla="*/ 3 h 15"/>
                <a:gd name="T24" fmla="*/ 25 w 25"/>
                <a:gd name="T25" fmla="*/ 9 h 15"/>
                <a:gd name="T26" fmla="*/ 25 w 25"/>
                <a:gd name="T2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5">
                  <a:moveTo>
                    <a:pt x="25" y="9"/>
                  </a:moveTo>
                  <a:lnTo>
                    <a:pt x="25" y="9"/>
                  </a:lnTo>
                  <a:lnTo>
                    <a:pt x="2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6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2" y="3"/>
                  </a:lnTo>
                  <a:lnTo>
                    <a:pt x="25" y="9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466" y="2015"/>
              <a:ext cx="22" cy="19"/>
            </a:xfrm>
            <a:custGeom>
              <a:avLst/>
              <a:gdLst>
                <a:gd name="T0" fmla="*/ 22 w 22"/>
                <a:gd name="T1" fmla="*/ 9 h 19"/>
                <a:gd name="T2" fmla="*/ 22 w 22"/>
                <a:gd name="T3" fmla="*/ 9 h 19"/>
                <a:gd name="T4" fmla="*/ 19 w 22"/>
                <a:gd name="T5" fmla="*/ 15 h 19"/>
                <a:gd name="T6" fmla="*/ 12 w 22"/>
                <a:gd name="T7" fmla="*/ 19 h 19"/>
                <a:gd name="T8" fmla="*/ 12 w 22"/>
                <a:gd name="T9" fmla="*/ 19 h 19"/>
                <a:gd name="T10" fmla="*/ 3 w 22"/>
                <a:gd name="T11" fmla="*/ 15 h 19"/>
                <a:gd name="T12" fmla="*/ 0 w 22"/>
                <a:gd name="T13" fmla="*/ 9 h 19"/>
                <a:gd name="T14" fmla="*/ 0 w 22"/>
                <a:gd name="T15" fmla="*/ 9 h 19"/>
                <a:gd name="T16" fmla="*/ 3 w 22"/>
                <a:gd name="T17" fmla="*/ 3 h 19"/>
                <a:gd name="T18" fmla="*/ 12 w 22"/>
                <a:gd name="T19" fmla="*/ 0 h 19"/>
                <a:gd name="T20" fmla="*/ 12 w 22"/>
                <a:gd name="T21" fmla="*/ 0 h 19"/>
                <a:gd name="T22" fmla="*/ 19 w 22"/>
                <a:gd name="T23" fmla="*/ 3 h 19"/>
                <a:gd name="T24" fmla="*/ 22 w 22"/>
                <a:gd name="T25" fmla="*/ 9 h 19"/>
                <a:gd name="T26" fmla="*/ 22 w 22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9">
                  <a:moveTo>
                    <a:pt x="22" y="9"/>
                  </a:moveTo>
                  <a:lnTo>
                    <a:pt x="22" y="9"/>
                  </a:lnTo>
                  <a:lnTo>
                    <a:pt x="19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9" y="3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5251" y="2875"/>
              <a:ext cx="78" cy="164"/>
            </a:xfrm>
            <a:custGeom>
              <a:avLst/>
              <a:gdLst>
                <a:gd name="T0" fmla="*/ 78 w 78"/>
                <a:gd name="T1" fmla="*/ 0 h 164"/>
                <a:gd name="T2" fmla="*/ 78 w 78"/>
                <a:gd name="T3" fmla="*/ 0 h 164"/>
                <a:gd name="T4" fmla="*/ 56 w 78"/>
                <a:gd name="T5" fmla="*/ 15 h 164"/>
                <a:gd name="T6" fmla="*/ 38 w 78"/>
                <a:gd name="T7" fmla="*/ 28 h 164"/>
                <a:gd name="T8" fmla="*/ 19 w 78"/>
                <a:gd name="T9" fmla="*/ 49 h 164"/>
                <a:gd name="T10" fmla="*/ 10 w 78"/>
                <a:gd name="T11" fmla="*/ 62 h 164"/>
                <a:gd name="T12" fmla="*/ 4 w 78"/>
                <a:gd name="T13" fmla="*/ 74 h 164"/>
                <a:gd name="T14" fmla="*/ 0 w 78"/>
                <a:gd name="T15" fmla="*/ 87 h 164"/>
                <a:gd name="T16" fmla="*/ 0 w 78"/>
                <a:gd name="T17" fmla="*/ 99 h 164"/>
                <a:gd name="T18" fmla="*/ 0 w 78"/>
                <a:gd name="T19" fmla="*/ 115 h 164"/>
                <a:gd name="T20" fmla="*/ 10 w 78"/>
                <a:gd name="T21" fmla="*/ 130 h 164"/>
                <a:gd name="T22" fmla="*/ 19 w 78"/>
                <a:gd name="T23" fmla="*/ 149 h 164"/>
                <a:gd name="T24" fmla="*/ 38 w 78"/>
                <a:gd name="T25" fmla="*/ 164 h 164"/>
                <a:gd name="T26" fmla="*/ 38 w 78"/>
                <a:gd name="T27" fmla="*/ 164 h 164"/>
                <a:gd name="T28" fmla="*/ 28 w 78"/>
                <a:gd name="T29" fmla="*/ 149 h 164"/>
                <a:gd name="T30" fmla="*/ 22 w 78"/>
                <a:gd name="T31" fmla="*/ 133 h 164"/>
                <a:gd name="T32" fmla="*/ 19 w 78"/>
                <a:gd name="T33" fmla="*/ 112 h 164"/>
                <a:gd name="T34" fmla="*/ 19 w 78"/>
                <a:gd name="T35" fmla="*/ 87 h 164"/>
                <a:gd name="T36" fmla="*/ 22 w 78"/>
                <a:gd name="T37" fmla="*/ 74 h 164"/>
                <a:gd name="T38" fmla="*/ 28 w 78"/>
                <a:gd name="T39" fmla="*/ 59 h 164"/>
                <a:gd name="T40" fmla="*/ 38 w 78"/>
                <a:gd name="T41" fmla="*/ 46 h 164"/>
                <a:gd name="T42" fmla="*/ 47 w 78"/>
                <a:gd name="T43" fmla="*/ 31 h 164"/>
                <a:gd name="T44" fmla="*/ 59 w 78"/>
                <a:gd name="T45" fmla="*/ 15 h 164"/>
                <a:gd name="T46" fmla="*/ 78 w 78"/>
                <a:gd name="T47" fmla="*/ 0 h 164"/>
                <a:gd name="T48" fmla="*/ 78 w 78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164">
                  <a:moveTo>
                    <a:pt x="78" y="0"/>
                  </a:moveTo>
                  <a:lnTo>
                    <a:pt x="78" y="0"/>
                  </a:lnTo>
                  <a:lnTo>
                    <a:pt x="56" y="15"/>
                  </a:lnTo>
                  <a:lnTo>
                    <a:pt x="38" y="28"/>
                  </a:lnTo>
                  <a:lnTo>
                    <a:pt x="19" y="49"/>
                  </a:lnTo>
                  <a:lnTo>
                    <a:pt x="10" y="62"/>
                  </a:lnTo>
                  <a:lnTo>
                    <a:pt x="4" y="74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0" y="115"/>
                  </a:lnTo>
                  <a:lnTo>
                    <a:pt x="10" y="130"/>
                  </a:lnTo>
                  <a:lnTo>
                    <a:pt x="19" y="149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9"/>
                  </a:lnTo>
                  <a:lnTo>
                    <a:pt x="22" y="133"/>
                  </a:lnTo>
                  <a:lnTo>
                    <a:pt x="19" y="112"/>
                  </a:lnTo>
                  <a:lnTo>
                    <a:pt x="19" y="87"/>
                  </a:lnTo>
                  <a:lnTo>
                    <a:pt x="22" y="74"/>
                  </a:lnTo>
                  <a:lnTo>
                    <a:pt x="28" y="59"/>
                  </a:lnTo>
                  <a:lnTo>
                    <a:pt x="38" y="46"/>
                  </a:lnTo>
                  <a:lnTo>
                    <a:pt x="47" y="31"/>
                  </a:lnTo>
                  <a:lnTo>
                    <a:pt x="59" y="1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975" y="2825"/>
              <a:ext cx="22" cy="22"/>
            </a:xfrm>
            <a:custGeom>
              <a:avLst/>
              <a:gdLst>
                <a:gd name="T0" fmla="*/ 22 w 22"/>
                <a:gd name="T1" fmla="*/ 9 h 22"/>
                <a:gd name="T2" fmla="*/ 22 w 22"/>
                <a:gd name="T3" fmla="*/ 9 h 22"/>
                <a:gd name="T4" fmla="*/ 19 w 22"/>
                <a:gd name="T5" fmla="*/ 19 h 22"/>
                <a:gd name="T6" fmla="*/ 13 w 22"/>
                <a:gd name="T7" fmla="*/ 22 h 22"/>
                <a:gd name="T8" fmla="*/ 13 w 22"/>
                <a:gd name="T9" fmla="*/ 22 h 22"/>
                <a:gd name="T10" fmla="*/ 3 w 22"/>
                <a:gd name="T11" fmla="*/ 19 h 22"/>
                <a:gd name="T12" fmla="*/ 0 w 22"/>
                <a:gd name="T13" fmla="*/ 9 h 22"/>
                <a:gd name="T14" fmla="*/ 0 w 22"/>
                <a:gd name="T15" fmla="*/ 9 h 22"/>
                <a:gd name="T16" fmla="*/ 3 w 22"/>
                <a:gd name="T17" fmla="*/ 3 h 22"/>
                <a:gd name="T18" fmla="*/ 13 w 22"/>
                <a:gd name="T19" fmla="*/ 0 h 22"/>
                <a:gd name="T20" fmla="*/ 13 w 22"/>
                <a:gd name="T21" fmla="*/ 0 h 22"/>
                <a:gd name="T22" fmla="*/ 19 w 22"/>
                <a:gd name="T23" fmla="*/ 3 h 22"/>
                <a:gd name="T24" fmla="*/ 22 w 22"/>
                <a:gd name="T25" fmla="*/ 9 h 22"/>
                <a:gd name="T26" fmla="*/ 22 w 22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2">
                  <a:moveTo>
                    <a:pt x="22" y="9"/>
                  </a:moveTo>
                  <a:lnTo>
                    <a:pt x="22" y="9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3" y="19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770" y="2754"/>
              <a:ext cx="22" cy="18"/>
            </a:xfrm>
            <a:custGeom>
              <a:avLst/>
              <a:gdLst>
                <a:gd name="T0" fmla="*/ 22 w 22"/>
                <a:gd name="T1" fmla="*/ 9 h 18"/>
                <a:gd name="T2" fmla="*/ 22 w 22"/>
                <a:gd name="T3" fmla="*/ 9 h 18"/>
                <a:gd name="T4" fmla="*/ 19 w 22"/>
                <a:gd name="T5" fmla="*/ 15 h 18"/>
                <a:gd name="T6" fmla="*/ 10 w 22"/>
                <a:gd name="T7" fmla="*/ 18 h 18"/>
                <a:gd name="T8" fmla="*/ 10 w 22"/>
                <a:gd name="T9" fmla="*/ 18 h 18"/>
                <a:gd name="T10" fmla="*/ 3 w 22"/>
                <a:gd name="T11" fmla="*/ 15 h 18"/>
                <a:gd name="T12" fmla="*/ 0 w 22"/>
                <a:gd name="T13" fmla="*/ 9 h 18"/>
                <a:gd name="T14" fmla="*/ 0 w 22"/>
                <a:gd name="T15" fmla="*/ 9 h 18"/>
                <a:gd name="T16" fmla="*/ 3 w 22"/>
                <a:gd name="T17" fmla="*/ 3 h 18"/>
                <a:gd name="T18" fmla="*/ 10 w 22"/>
                <a:gd name="T19" fmla="*/ 0 h 18"/>
                <a:gd name="T20" fmla="*/ 10 w 22"/>
                <a:gd name="T21" fmla="*/ 0 h 18"/>
                <a:gd name="T22" fmla="*/ 19 w 22"/>
                <a:gd name="T23" fmla="*/ 3 h 18"/>
                <a:gd name="T24" fmla="*/ 22 w 22"/>
                <a:gd name="T25" fmla="*/ 9 h 18"/>
                <a:gd name="T26" fmla="*/ 22 w 22"/>
                <a:gd name="T2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8">
                  <a:moveTo>
                    <a:pt x="22" y="9"/>
                  </a:moveTo>
                  <a:lnTo>
                    <a:pt x="22" y="9"/>
                  </a:lnTo>
                  <a:lnTo>
                    <a:pt x="19" y="15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3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4" name="Freeform 34"/>
            <p:cNvSpPr>
              <a:spLocks/>
            </p:cNvSpPr>
            <p:nvPr/>
          </p:nvSpPr>
          <p:spPr bwMode="auto">
            <a:xfrm>
              <a:off x="4615" y="2698"/>
              <a:ext cx="22" cy="22"/>
            </a:xfrm>
            <a:custGeom>
              <a:avLst/>
              <a:gdLst>
                <a:gd name="T0" fmla="*/ 22 w 22"/>
                <a:gd name="T1" fmla="*/ 12 h 22"/>
                <a:gd name="T2" fmla="*/ 22 w 22"/>
                <a:gd name="T3" fmla="*/ 12 h 22"/>
                <a:gd name="T4" fmla="*/ 19 w 22"/>
                <a:gd name="T5" fmla="*/ 18 h 22"/>
                <a:gd name="T6" fmla="*/ 12 w 22"/>
                <a:gd name="T7" fmla="*/ 22 h 22"/>
                <a:gd name="T8" fmla="*/ 12 w 22"/>
                <a:gd name="T9" fmla="*/ 22 h 22"/>
                <a:gd name="T10" fmla="*/ 3 w 22"/>
                <a:gd name="T11" fmla="*/ 18 h 22"/>
                <a:gd name="T12" fmla="*/ 0 w 22"/>
                <a:gd name="T13" fmla="*/ 12 h 22"/>
                <a:gd name="T14" fmla="*/ 0 w 22"/>
                <a:gd name="T15" fmla="*/ 12 h 22"/>
                <a:gd name="T16" fmla="*/ 3 w 22"/>
                <a:gd name="T17" fmla="*/ 3 h 22"/>
                <a:gd name="T18" fmla="*/ 12 w 22"/>
                <a:gd name="T19" fmla="*/ 0 h 22"/>
                <a:gd name="T20" fmla="*/ 12 w 22"/>
                <a:gd name="T21" fmla="*/ 0 h 22"/>
                <a:gd name="T22" fmla="*/ 19 w 22"/>
                <a:gd name="T23" fmla="*/ 3 h 22"/>
                <a:gd name="T24" fmla="*/ 22 w 22"/>
                <a:gd name="T25" fmla="*/ 12 h 22"/>
                <a:gd name="T26" fmla="*/ 22 w 22"/>
                <a:gd name="T2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19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9" y="3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5" name="Freeform 35"/>
            <p:cNvSpPr>
              <a:spLocks/>
            </p:cNvSpPr>
            <p:nvPr/>
          </p:nvSpPr>
          <p:spPr bwMode="auto">
            <a:xfrm>
              <a:off x="4475" y="2682"/>
              <a:ext cx="22" cy="22"/>
            </a:xfrm>
            <a:custGeom>
              <a:avLst/>
              <a:gdLst>
                <a:gd name="T0" fmla="*/ 22 w 22"/>
                <a:gd name="T1" fmla="*/ 13 h 22"/>
                <a:gd name="T2" fmla="*/ 22 w 22"/>
                <a:gd name="T3" fmla="*/ 13 h 22"/>
                <a:gd name="T4" fmla="*/ 19 w 22"/>
                <a:gd name="T5" fmla="*/ 19 h 22"/>
                <a:gd name="T6" fmla="*/ 13 w 22"/>
                <a:gd name="T7" fmla="*/ 22 h 22"/>
                <a:gd name="T8" fmla="*/ 13 w 22"/>
                <a:gd name="T9" fmla="*/ 22 h 22"/>
                <a:gd name="T10" fmla="*/ 3 w 22"/>
                <a:gd name="T11" fmla="*/ 19 h 22"/>
                <a:gd name="T12" fmla="*/ 0 w 22"/>
                <a:gd name="T13" fmla="*/ 13 h 22"/>
                <a:gd name="T14" fmla="*/ 0 w 22"/>
                <a:gd name="T15" fmla="*/ 13 h 22"/>
                <a:gd name="T16" fmla="*/ 3 w 22"/>
                <a:gd name="T17" fmla="*/ 3 h 22"/>
                <a:gd name="T18" fmla="*/ 13 w 22"/>
                <a:gd name="T19" fmla="*/ 0 h 22"/>
                <a:gd name="T20" fmla="*/ 13 w 22"/>
                <a:gd name="T21" fmla="*/ 0 h 22"/>
                <a:gd name="T22" fmla="*/ 19 w 22"/>
                <a:gd name="T23" fmla="*/ 3 h 22"/>
                <a:gd name="T24" fmla="*/ 22 w 22"/>
                <a:gd name="T25" fmla="*/ 13 h 22"/>
                <a:gd name="T26" fmla="*/ 22 w 22"/>
                <a:gd name="T2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2">
                  <a:moveTo>
                    <a:pt x="22" y="13"/>
                  </a:moveTo>
                  <a:lnTo>
                    <a:pt x="22" y="13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3" y="19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13"/>
                  </a:lnTo>
                  <a:lnTo>
                    <a:pt x="22" y="13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9" name="Freeform 36"/>
            <p:cNvSpPr>
              <a:spLocks/>
            </p:cNvSpPr>
            <p:nvPr/>
          </p:nvSpPr>
          <p:spPr bwMode="auto">
            <a:xfrm>
              <a:off x="4308" y="2620"/>
              <a:ext cx="21" cy="22"/>
            </a:xfrm>
            <a:custGeom>
              <a:avLst/>
              <a:gdLst>
                <a:gd name="T0" fmla="*/ 21 w 21"/>
                <a:gd name="T1" fmla="*/ 10 h 22"/>
                <a:gd name="T2" fmla="*/ 21 w 21"/>
                <a:gd name="T3" fmla="*/ 10 h 22"/>
                <a:gd name="T4" fmla="*/ 18 w 21"/>
                <a:gd name="T5" fmla="*/ 19 h 22"/>
                <a:gd name="T6" fmla="*/ 12 w 21"/>
                <a:gd name="T7" fmla="*/ 22 h 22"/>
                <a:gd name="T8" fmla="*/ 12 w 21"/>
                <a:gd name="T9" fmla="*/ 22 h 22"/>
                <a:gd name="T10" fmla="*/ 3 w 21"/>
                <a:gd name="T11" fmla="*/ 19 h 22"/>
                <a:gd name="T12" fmla="*/ 0 w 21"/>
                <a:gd name="T13" fmla="*/ 10 h 22"/>
                <a:gd name="T14" fmla="*/ 0 w 21"/>
                <a:gd name="T15" fmla="*/ 10 h 22"/>
                <a:gd name="T16" fmla="*/ 3 w 21"/>
                <a:gd name="T17" fmla="*/ 3 h 22"/>
                <a:gd name="T18" fmla="*/ 12 w 21"/>
                <a:gd name="T19" fmla="*/ 0 h 22"/>
                <a:gd name="T20" fmla="*/ 12 w 21"/>
                <a:gd name="T21" fmla="*/ 0 h 22"/>
                <a:gd name="T22" fmla="*/ 18 w 21"/>
                <a:gd name="T23" fmla="*/ 3 h 22"/>
                <a:gd name="T24" fmla="*/ 21 w 21"/>
                <a:gd name="T25" fmla="*/ 10 h 22"/>
                <a:gd name="T26" fmla="*/ 21 w 21"/>
                <a:gd name="T2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2">
                  <a:moveTo>
                    <a:pt x="21" y="10"/>
                  </a:moveTo>
                  <a:lnTo>
                    <a:pt x="21" y="10"/>
                  </a:lnTo>
                  <a:lnTo>
                    <a:pt x="18" y="19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4196" y="2508"/>
              <a:ext cx="22" cy="19"/>
            </a:xfrm>
            <a:custGeom>
              <a:avLst/>
              <a:gdLst>
                <a:gd name="T0" fmla="*/ 22 w 22"/>
                <a:gd name="T1" fmla="*/ 10 h 19"/>
                <a:gd name="T2" fmla="*/ 22 w 22"/>
                <a:gd name="T3" fmla="*/ 10 h 19"/>
                <a:gd name="T4" fmla="*/ 19 w 22"/>
                <a:gd name="T5" fmla="*/ 16 h 19"/>
                <a:gd name="T6" fmla="*/ 9 w 22"/>
                <a:gd name="T7" fmla="*/ 19 h 19"/>
                <a:gd name="T8" fmla="*/ 9 w 22"/>
                <a:gd name="T9" fmla="*/ 19 h 19"/>
                <a:gd name="T10" fmla="*/ 3 w 22"/>
                <a:gd name="T11" fmla="*/ 16 h 19"/>
                <a:gd name="T12" fmla="*/ 0 w 22"/>
                <a:gd name="T13" fmla="*/ 10 h 19"/>
                <a:gd name="T14" fmla="*/ 0 w 22"/>
                <a:gd name="T15" fmla="*/ 10 h 19"/>
                <a:gd name="T16" fmla="*/ 3 w 22"/>
                <a:gd name="T17" fmla="*/ 4 h 19"/>
                <a:gd name="T18" fmla="*/ 9 w 22"/>
                <a:gd name="T19" fmla="*/ 0 h 19"/>
                <a:gd name="T20" fmla="*/ 9 w 22"/>
                <a:gd name="T21" fmla="*/ 0 h 19"/>
                <a:gd name="T22" fmla="*/ 19 w 22"/>
                <a:gd name="T23" fmla="*/ 4 h 19"/>
                <a:gd name="T24" fmla="*/ 22 w 22"/>
                <a:gd name="T25" fmla="*/ 10 h 19"/>
                <a:gd name="T26" fmla="*/ 22 w 22"/>
                <a:gd name="T2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9">
                  <a:moveTo>
                    <a:pt x="22" y="10"/>
                  </a:moveTo>
                  <a:lnTo>
                    <a:pt x="22" y="10"/>
                  </a:lnTo>
                  <a:lnTo>
                    <a:pt x="19" y="16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4"/>
                  </a:lnTo>
                  <a:lnTo>
                    <a:pt x="9" y="0"/>
                  </a:lnTo>
                  <a:lnTo>
                    <a:pt x="9" y="0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1" name="Freeform 38"/>
            <p:cNvSpPr>
              <a:spLocks/>
            </p:cNvSpPr>
            <p:nvPr/>
          </p:nvSpPr>
          <p:spPr bwMode="auto">
            <a:xfrm>
              <a:off x="4097" y="2428"/>
              <a:ext cx="21" cy="22"/>
            </a:xfrm>
            <a:custGeom>
              <a:avLst/>
              <a:gdLst>
                <a:gd name="T0" fmla="*/ 21 w 21"/>
                <a:gd name="T1" fmla="*/ 12 h 22"/>
                <a:gd name="T2" fmla="*/ 21 w 21"/>
                <a:gd name="T3" fmla="*/ 12 h 22"/>
                <a:gd name="T4" fmla="*/ 18 w 21"/>
                <a:gd name="T5" fmla="*/ 18 h 22"/>
                <a:gd name="T6" fmla="*/ 9 w 21"/>
                <a:gd name="T7" fmla="*/ 22 h 22"/>
                <a:gd name="T8" fmla="*/ 9 w 21"/>
                <a:gd name="T9" fmla="*/ 22 h 22"/>
                <a:gd name="T10" fmla="*/ 3 w 21"/>
                <a:gd name="T11" fmla="*/ 18 h 22"/>
                <a:gd name="T12" fmla="*/ 0 w 21"/>
                <a:gd name="T13" fmla="*/ 12 h 22"/>
                <a:gd name="T14" fmla="*/ 0 w 21"/>
                <a:gd name="T15" fmla="*/ 12 h 22"/>
                <a:gd name="T16" fmla="*/ 3 w 21"/>
                <a:gd name="T17" fmla="*/ 3 h 22"/>
                <a:gd name="T18" fmla="*/ 9 w 21"/>
                <a:gd name="T19" fmla="*/ 0 h 22"/>
                <a:gd name="T20" fmla="*/ 9 w 21"/>
                <a:gd name="T21" fmla="*/ 0 h 22"/>
                <a:gd name="T22" fmla="*/ 18 w 21"/>
                <a:gd name="T23" fmla="*/ 3 h 22"/>
                <a:gd name="T24" fmla="*/ 21 w 21"/>
                <a:gd name="T25" fmla="*/ 12 h 22"/>
                <a:gd name="T26" fmla="*/ 21 w 21"/>
                <a:gd name="T2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2">
                  <a:moveTo>
                    <a:pt x="21" y="12"/>
                  </a:moveTo>
                  <a:lnTo>
                    <a:pt x="21" y="12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8" y="3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2" name="Freeform 39"/>
            <p:cNvSpPr>
              <a:spLocks/>
            </p:cNvSpPr>
            <p:nvPr/>
          </p:nvSpPr>
          <p:spPr bwMode="auto">
            <a:xfrm>
              <a:off x="4069" y="2338"/>
              <a:ext cx="21" cy="18"/>
            </a:xfrm>
            <a:custGeom>
              <a:avLst/>
              <a:gdLst>
                <a:gd name="T0" fmla="*/ 21 w 21"/>
                <a:gd name="T1" fmla="*/ 9 h 18"/>
                <a:gd name="T2" fmla="*/ 21 w 21"/>
                <a:gd name="T3" fmla="*/ 9 h 18"/>
                <a:gd name="T4" fmla="*/ 18 w 21"/>
                <a:gd name="T5" fmla="*/ 15 h 18"/>
                <a:gd name="T6" fmla="*/ 9 w 21"/>
                <a:gd name="T7" fmla="*/ 18 h 18"/>
                <a:gd name="T8" fmla="*/ 9 w 21"/>
                <a:gd name="T9" fmla="*/ 18 h 18"/>
                <a:gd name="T10" fmla="*/ 3 w 21"/>
                <a:gd name="T11" fmla="*/ 15 h 18"/>
                <a:gd name="T12" fmla="*/ 0 w 21"/>
                <a:gd name="T13" fmla="*/ 9 h 18"/>
                <a:gd name="T14" fmla="*/ 0 w 21"/>
                <a:gd name="T15" fmla="*/ 9 h 18"/>
                <a:gd name="T16" fmla="*/ 3 w 21"/>
                <a:gd name="T17" fmla="*/ 3 h 18"/>
                <a:gd name="T18" fmla="*/ 9 w 21"/>
                <a:gd name="T19" fmla="*/ 0 h 18"/>
                <a:gd name="T20" fmla="*/ 9 w 21"/>
                <a:gd name="T21" fmla="*/ 0 h 18"/>
                <a:gd name="T22" fmla="*/ 18 w 21"/>
                <a:gd name="T23" fmla="*/ 3 h 18"/>
                <a:gd name="T24" fmla="*/ 21 w 21"/>
                <a:gd name="T25" fmla="*/ 9 h 18"/>
                <a:gd name="T26" fmla="*/ 21 w 21"/>
                <a:gd name="T2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8">
                  <a:moveTo>
                    <a:pt x="21" y="9"/>
                  </a:moveTo>
                  <a:lnTo>
                    <a:pt x="21" y="9"/>
                  </a:lnTo>
                  <a:lnTo>
                    <a:pt x="18" y="15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3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3" name="Freeform 40"/>
            <p:cNvSpPr>
              <a:spLocks/>
            </p:cNvSpPr>
            <p:nvPr/>
          </p:nvSpPr>
          <p:spPr bwMode="auto">
            <a:xfrm>
              <a:off x="4044" y="2204"/>
              <a:ext cx="22" cy="22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19 w 22"/>
                <a:gd name="T5" fmla="*/ 19 h 22"/>
                <a:gd name="T6" fmla="*/ 9 w 22"/>
                <a:gd name="T7" fmla="*/ 22 h 22"/>
                <a:gd name="T8" fmla="*/ 9 w 22"/>
                <a:gd name="T9" fmla="*/ 22 h 22"/>
                <a:gd name="T10" fmla="*/ 3 w 22"/>
                <a:gd name="T11" fmla="*/ 19 h 22"/>
                <a:gd name="T12" fmla="*/ 0 w 22"/>
                <a:gd name="T13" fmla="*/ 10 h 22"/>
                <a:gd name="T14" fmla="*/ 0 w 22"/>
                <a:gd name="T15" fmla="*/ 10 h 22"/>
                <a:gd name="T16" fmla="*/ 3 w 22"/>
                <a:gd name="T17" fmla="*/ 3 h 22"/>
                <a:gd name="T18" fmla="*/ 9 w 22"/>
                <a:gd name="T19" fmla="*/ 0 h 22"/>
                <a:gd name="T20" fmla="*/ 9 w 22"/>
                <a:gd name="T21" fmla="*/ 0 h 22"/>
                <a:gd name="T22" fmla="*/ 19 w 22"/>
                <a:gd name="T23" fmla="*/ 3 h 22"/>
                <a:gd name="T24" fmla="*/ 22 w 22"/>
                <a:gd name="T25" fmla="*/ 10 h 22"/>
                <a:gd name="T26" fmla="*/ 22 w 22"/>
                <a:gd name="T2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19" y="19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9" y="3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E6B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8" name="Freeform 45"/>
            <p:cNvSpPr>
              <a:spLocks/>
            </p:cNvSpPr>
            <p:nvPr/>
          </p:nvSpPr>
          <p:spPr bwMode="auto">
            <a:xfrm>
              <a:off x="5515" y="2865"/>
              <a:ext cx="50" cy="47"/>
            </a:xfrm>
            <a:custGeom>
              <a:avLst/>
              <a:gdLst>
                <a:gd name="T0" fmla="*/ 50 w 50"/>
                <a:gd name="T1" fmla="*/ 25 h 47"/>
                <a:gd name="T2" fmla="*/ 50 w 50"/>
                <a:gd name="T3" fmla="*/ 25 h 47"/>
                <a:gd name="T4" fmla="*/ 47 w 50"/>
                <a:gd name="T5" fmla="*/ 32 h 47"/>
                <a:gd name="T6" fmla="*/ 41 w 50"/>
                <a:gd name="T7" fmla="*/ 41 h 47"/>
                <a:gd name="T8" fmla="*/ 34 w 50"/>
                <a:gd name="T9" fmla="*/ 44 h 47"/>
                <a:gd name="T10" fmla="*/ 25 w 50"/>
                <a:gd name="T11" fmla="*/ 47 h 47"/>
                <a:gd name="T12" fmla="*/ 25 w 50"/>
                <a:gd name="T13" fmla="*/ 47 h 47"/>
                <a:gd name="T14" fmla="*/ 16 w 50"/>
                <a:gd name="T15" fmla="*/ 44 h 47"/>
                <a:gd name="T16" fmla="*/ 7 w 50"/>
                <a:gd name="T17" fmla="*/ 41 h 47"/>
                <a:gd name="T18" fmla="*/ 3 w 50"/>
                <a:gd name="T19" fmla="*/ 32 h 47"/>
                <a:gd name="T20" fmla="*/ 0 w 50"/>
                <a:gd name="T21" fmla="*/ 25 h 47"/>
                <a:gd name="T22" fmla="*/ 0 w 50"/>
                <a:gd name="T23" fmla="*/ 25 h 47"/>
                <a:gd name="T24" fmla="*/ 3 w 50"/>
                <a:gd name="T25" fmla="*/ 16 h 47"/>
                <a:gd name="T26" fmla="*/ 7 w 50"/>
                <a:gd name="T27" fmla="*/ 7 h 47"/>
                <a:gd name="T28" fmla="*/ 16 w 50"/>
                <a:gd name="T29" fmla="*/ 4 h 47"/>
                <a:gd name="T30" fmla="*/ 25 w 50"/>
                <a:gd name="T31" fmla="*/ 0 h 47"/>
                <a:gd name="T32" fmla="*/ 25 w 50"/>
                <a:gd name="T33" fmla="*/ 0 h 47"/>
                <a:gd name="T34" fmla="*/ 34 w 50"/>
                <a:gd name="T35" fmla="*/ 4 h 47"/>
                <a:gd name="T36" fmla="*/ 41 w 50"/>
                <a:gd name="T37" fmla="*/ 7 h 47"/>
                <a:gd name="T38" fmla="*/ 47 w 50"/>
                <a:gd name="T39" fmla="*/ 16 h 47"/>
                <a:gd name="T40" fmla="*/ 50 w 50"/>
                <a:gd name="T41" fmla="*/ 25 h 47"/>
                <a:gd name="T42" fmla="*/ 50 w 50"/>
                <a:gd name="T43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7">
                  <a:moveTo>
                    <a:pt x="50" y="25"/>
                  </a:moveTo>
                  <a:lnTo>
                    <a:pt x="50" y="25"/>
                  </a:lnTo>
                  <a:lnTo>
                    <a:pt x="47" y="32"/>
                  </a:lnTo>
                  <a:lnTo>
                    <a:pt x="41" y="41"/>
                  </a:lnTo>
                  <a:lnTo>
                    <a:pt x="34" y="44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16" y="44"/>
                  </a:lnTo>
                  <a:lnTo>
                    <a:pt x="7" y="41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6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47" y="16"/>
                  </a:lnTo>
                  <a:lnTo>
                    <a:pt x="50" y="25"/>
                  </a:lnTo>
                  <a:lnTo>
                    <a:pt x="50" y="25"/>
                  </a:lnTo>
                  <a:close/>
                </a:path>
              </a:pathLst>
            </a:custGeom>
            <a:solidFill>
              <a:srgbClr val="C8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9" name="Freeform 46"/>
            <p:cNvSpPr>
              <a:spLocks/>
            </p:cNvSpPr>
            <p:nvPr/>
          </p:nvSpPr>
          <p:spPr bwMode="auto">
            <a:xfrm>
              <a:off x="5525" y="2878"/>
              <a:ext cx="28" cy="25"/>
            </a:xfrm>
            <a:custGeom>
              <a:avLst/>
              <a:gdLst>
                <a:gd name="T0" fmla="*/ 28 w 28"/>
                <a:gd name="T1" fmla="*/ 12 h 25"/>
                <a:gd name="T2" fmla="*/ 28 w 28"/>
                <a:gd name="T3" fmla="*/ 12 h 25"/>
                <a:gd name="T4" fmla="*/ 24 w 28"/>
                <a:gd name="T5" fmla="*/ 19 h 25"/>
                <a:gd name="T6" fmla="*/ 21 w 28"/>
                <a:gd name="T7" fmla="*/ 22 h 25"/>
                <a:gd name="T8" fmla="*/ 18 w 28"/>
                <a:gd name="T9" fmla="*/ 25 h 25"/>
                <a:gd name="T10" fmla="*/ 12 w 28"/>
                <a:gd name="T11" fmla="*/ 25 h 25"/>
                <a:gd name="T12" fmla="*/ 12 w 28"/>
                <a:gd name="T13" fmla="*/ 25 h 25"/>
                <a:gd name="T14" fmla="*/ 9 w 28"/>
                <a:gd name="T15" fmla="*/ 25 h 25"/>
                <a:gd name="T16" fmla="*/ 3 w 28"/>
                <a:gd name="T17" fmla="*/ 22 h 25"/>
                <a:gd name="T18" fmla="*/ 3 w 28"/>
                <a:gd name="T19" fmla="*/ 19 h 25"/>
                <a:gd name="T20" fmla="*/ 0 w 28"/>
                <a:gd name="T21" fmla="*/ 12 h 25"/>
                <a:gd name="T22" fmla="*/ 0 w 28"/>
                <a:gd name="T23" fmla="*/ 12 h 25"/>
                <a:gd name="T24" fmla="*/ 3 w 28"/>
                <a:gd name="T25" fmla="*/ 6 h 25"/>
                <a:gd name="T26" fmla="*/ 3 w 28"/>
                <a:gd name="T27" fmla="*/ 3 h 25"/>
                <a:gd name="T28" fmla="*/ 9 w 28"/>
                <a:gd name="T29" fmla="*/ 0 h 25"/>
                <a:gd name="T30" fmla="*/ 12 w 28"/>
                <a:gd name="T31" fmla="*/ 0 h 25"/>
                <a:gd name="T32" fmla="*/ 12 w 28"/>
                <a:gd name="T33" fmla="*/ 0 h 25"/>
                <a:gd name="T34" fmla="*/ 18 w 28"/>
                <a:gd name="T35" fmla="*/ 0 h 25"/>
                <a:gd name="T36" fmla="*/ 21 w 28"/>
                <a:gd name="T37" fmla="*/ 3 h 25"/>
                <a:gd name="T38" fmla="*/ 24 w 28"/>
                <a:gd name="T39" fmla="*/ 6 h 25"/>
                <a:gd name="T40" fmla="*/ 28 w 28"/>
                <a:gd name="T41" fmla="*/ 12 h 25"/>
                <a:gd name="T42" fmla="*/ 28 w 28"/>
                <a:gd name="T43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5">
                  <a:moveTo>
                    <a:pt x="28" y="12"/>
                  </a:moveTo>
                  <a:lnTo>
                    <a:pt x="28" y="12"/>
                  </a:lnTo>
                  <a:lnTo>
                    <a:pt x="24" y="19"/>
                  </a:lnTo>
                  <a:lnTo>
                    <a:pt x="21" y="22"/>
                  </a:lnTo>
                  <a:lnTo>
                    <a:pt x="18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9" y="25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21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0" name="Freeform 47"/>
            <p:cNvSpPr>
              <a:spLocks/>
            </p:cNvSpPr>
            <p:nvPr/>
          </p:nvSpPr>
          <p:spPr bwMode="auto">
            <a:xfrm>
              <a:off x="5497" y="2831"/>
              <a:ext cx="115" cy="56"/>
            </a:xfrm>
            <a:custGeom>
              <a:avLst/>
              <a:gdLst>
                <a:gd name="T0" fmla="*/ 0 w 115"/>
                <a:gd name="T1" fmla="*/ 7 h 56"/>
                <a:gd name="T2" fmla="*/ 0 w 115"/>
                <a:gd name="T3" fmla="*/ 7 h 56"/>
                <a:gd name="T4" fmla="*/ 21 w 115"/>
                <a:gd name="T5" fmla="*/ 25 h 56"/>
                <a:gd name="T6" fmla="*/ 46 w 115"/>
                <a:gd name="T7" fmla="*/ 38 h 56"/>
                <a:gd name="T8" fmla="*/ 74 w 115"/>
                <a:gd name="T9" fmla="*/ 50 h 56"/>
                <a:gd name="T10" fmla="*/ 102 w 115"/>
                <a:gd name="T11" fmla="*/ 56 h 56"/>
                <a:gd name="T12" fmla="*/ 102 w 115"/>
                <a:gd name="T13" fmla="*/ 56 h 56"/>
                <a:gd name="T14" fmla="*/ 111 w 115"/>
                <a:gd name="T15" fmla="*/ 53 h 56"/>
                <a:gd name="T16" fmla="*/ 115 w 115"/>
                <a:gd name="T17" fmla="*/ 50 h 56"/>
                <a:gd name="T18" fmla="*/ 111 w 115"/>
                <a:gd name="T19" fmla="*/ 47 h 56"/>
                <a:gd name="T20" fmla="*/ 111 w 115"/>
                <a:gd name="T21" fmla="*/ 47 h 56"/>
                <a:gd name="T22" fmla="*/ 84 w 115"/>
                <a:gd name="T23" fmla="*/ 44 h 56"/>
                <a:gd name="T24" fmla="*/ 59 w 115"/>
                <a:gd name="T25" fmla="*/ 31 h 56"/>
                <a:gd name="T26" fmla="*/ 34 w 115"/>
                <a:gd name="T27" fmla="*/ 19 h 56"/>
                <a:gd name="T28" fmla="*/ 12 w 115"/>
                <a:gd name="T29" fmla="*/ 0 h 56"/>
                <a:gd name="T30" fmla="*/ 12 w 115"/>
                <a:gd name="T31" fmla="*/ 0 h 56"/>
                <a:gd name="T32" fmla="*/ 9 w 115"/>
                <a:gd name="T33" fmla="*/ 0 h 56"/>
                <a:gd name="T34" fmla="*/ 3 w 115"/>
                <a:gd name="T35" fmla="*/ 0 h 56"/>
                <a:gd name="T36" fmla="*/ 0 w 115"/>
                <a:gd name="T37" fmla="*/ 3 h 56"/>
                <a:gd name="T38" fmla="*/ 0 w 115"/>
                <a:gd name="T39" fmla="*/ 7 h 56"/>
                <a:gd name="T40" fmla="*/ 0 w 115"/>
                <a:gd name="T41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56">
                  <a:moveTo>
                    <a:pt x="0" y="7"/>
                  </a:moveTo>
                  <a:lnTo>
                    <a:pt x="0" y="7"/>
                  </a:lnTo>
                  <a:lnTo>
                    <a:pt x="21" y="25"/>
                  </a:lnTo>
                  <a:lnTo>
                    <a:pt x="46" y="38"/>
                  </a:lnTo>
                  <a:lnTo>
                    <a:pt x="74" y="50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11" y="53"/>
                  </a:lnTo>
                  <a:lnTo>
                    <a:pt x="115" y="50"/>
                  </a:lnTo>
                  <a:lnTo>
                    <a:pt x="111" y="47"/>
                  </a:lnTo>
                  <a:lnTo>
                    <a:pt x="111" y="47"/>
                  </a:lnTo>
                  <a:lnTo>
                    <a:pt x="84" y="44"/>
                  </a:lnTo>
                  <a:lnTo>
                    <a:pt x="59" y="31"/>
                  </a:lnTo>
                  <a:lnTo>
                    <a:pt x="34" y="19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1" name="Freeform 48"/>
            <p:cNvSpPr>
              <a:spLocks/>
            </p:cNvSpPr>
            <p:nvPr/>
          </p:nvSpPr>
          <p:spPr bwMode="auto">
            <a:xfrm>
              <a:off x="5695" y="2875"/>
              <a:ext cx="25" cy="25"/>
            </a:xfrm>
            <a:custGeom>
              <a:avLst/>
              <a:gdLst>
                <a:gd name="T0" fmla="*/ 13 w 25"/>
                <a:gd name="T1" fmla="*/ 25 h 25"/>
                <a:gd name="T2" fmla="*/ 13 w 25"/>
                <a:gd name="T3" fmla="*/ 25 h 25"/>
                <a:gd name="T4" fmla="*/ 10 w 25"/>
                <a:gd name="T5" fmla="*/ 25 h 25"/>
                <a:gd name="T6" fmla="*/ 3 w 25"/>
                <a:gd name="T7" fmla="*/ 22 h 25"/>
                <a:gd name="T8" fmla="*/ 0 w 25"/>
                <a:gd name="T9" fmla="*/ 18 h 25"/>
                <a:gd name="T10" fmla="*/ 0 w 25"/>
                <a:gd name="T11" fmla="*/ 12 h 25"/>
                <a:gd name="T12" fmla="*/ 0 w 25"/>
                <a:gd name="T13" fmla="*/ 12 h 25"/>
                <a:gd name="T14" fmla="*/ 0 w 25"/>
                <a:gd name="T15" fmla="*/ 9 h 25"/>
                <a:gd name="T16" fmla="*/ 3 w 25"/>
                <a:gd name="T17" fmla="*/ 6 h 25"/>
                <a:gd name="T18" fmla="*/ 10 w 25"/>
                <a:gd name="T19" fmla="*/ 3 h 25"/>
                <a:gd name="T20" fmla="*/ 13 w 25"/>
                <a:gd name="T21" fmla="*/ 0 h 25"/>
                <a:gd name="T22" fmla="*/ 13 w 25"/>
                <a:gd name="T23" fmla="*/ 0 h 25"/>
                <a:gd name="T24" fmla="*/ 19 w 25"/>
                <a:gd name="T25" fmla="*/ 3 h 25"/>
                <a:gd name="T26" fmla="*/ 22 w 25"/>
                <a:gd name="T27" fmla="*/ 6 h 25"/>
                <a:gd name="T28" fmla="*/ 25 w 25"/>
                <a:gd name="T29" fmla="*/ 9 h 25"/>
                <a:gd name="T30" fmla="*/ 25 w 25"/>
                <a:gd name="T31" fmla="*/ 12 h 25"/>
                <a:gd name="T32" fmla="*/ 25 w 25"/>
                <a:gd name="T33" fmla="*/ 12 h 25"/>
                <a:gd name="T34" fmla="*/ 25 w 25"/>
                <a:gd name="T35" fmla="*/ 18 h 25"/>
                <a:gd name="T36" fmla="*/ 22 w 25"/>
                <a:gd name="T37" fmla="*/ 22 h 25"/>
                <a:gd name="T38" fmla="*/ 19 w 25"/>
                <a:gd name="T39" fmla="*/ 25 h 25"/>
                <a:gd name="T40" fmla="*/ 13 w 25"/>
                <a:gd name="T41" fmla="*/ 25 h 25"/>
                <a:gd name="T42" fmla="*/ 13 w 25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lnTo>
                    <a:pt x="13" y="25"/>
                  </a:lnTo>
                  <a:lnTo>
                    <a:pt x="10" y="25"/>
                  </a:lnTo>
                  <a:lnTo>
                    <a:pt x="3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8"/>
                  </a:lnTo>
                  <a:lnTo>
                    <a:pt x="22" y="22"/>
                  </a:lnTo>
                  <a:lnTo>
                    <a:pt x="19" y="25"/>
                  </a:lnTo>
                  <a:lnTo>
                    <a:pt x="13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rgbClr val="455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043" name="AutoShape 50"/>
          <p:cNvSpPr>
            <a:spLocks noChangeAspect="1" noChangeArrowheads="1" noTextEdit="1"/>
          </p:cNvSpPr>
          <p:nvPr/>
        </p:nvSpPr>
        <p:spPr bwMode="auto">
          <a:xfrm rot="1378960">
            <a:off x="6623790" y="2721223"/>
            <a:ext cx="2655689" cy="37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129" name="グループ化 1128"/>
          <p:cNvGrpSpPr/>
          <p:nvPr/>
        </p:nvGrpSpPr>
        <p:grpSpPr>
          <a:xfrm>
            <a:off x="7623600" y="2780928"/>
            <a:ext cx="1196872" cy="784397"/>
            <a:chOff x="7771920" y="2624037"/>
            <a:chExt cx="1196872" cy="784397"/>
          </a:xfrm>
        </p:grpSpPr>
        <p:sp>
          <p:nvSpPr>
            <p:cNvPr id="1090" name="Freeform 98"/>
            <p:cNvSpPr>
              <a:spLocks/>
            </p:cNvSpPr>
            <p:nvPr/>
          </p:nvSpPr>
          <p:spPr bwMode="auto">
            <a:xfrm rot="1378960">
              <a:off x="7771920" y="2832785"/>
              <a:ext cx="1108499" cy="575649"/>
            </a:xfrm>
            <a:custGeom>
              <a:avLst/>
              <a:gdLst>
                <a:gd name="T0" fmla="*/ 948 w 1035"/>
                <a:gd name="T1" fmla="*/ 490 h 539"/>
                <a:gd name="T2" fmla="*/ 943 w 1035"/>
                <a:gd name="T3" fmla="*/ 491 h 539"/>
                <a:gd name="T4" fmla="*/ 929 w 1035"/>
                <a:gd name="T5" fmla="*/ 496 h 539"/>
                <a:gd name="T6" fmla="*/ 906 w 1035"/>
                <a:gd name="T7" fmla="*/ 502 h 539"/>
                <a:gd name="T8" fmla="*/ 873 w 1035"/>
                <a:gd name="T9" fmla="*/ 510 h 539"/>
                <a:gd name="T10" fmla="*/ 832 w 1035"/>
                <a:gd name="T11" fmla="*/ 517 h 539"/>
                <a:gd name="T12" fmla="*/ 784 w 1035"/>
                <a:gd name="T13" fmla="*/ 525 h 539"/>
                <a:gd name="T14" fmla="*/ 730 w 1035"/>
                <a:gd name="T15" fmla="*/ 532 h 539"/>
                <a:gd name="T16" fmla="*/ 668 w 1035"/>
                <a:gd name="T17" fmla="*/ 537 h 539"/>
                <a:gd name="T18" fmla="*/ 600 w 1035"/>
                <a:gd name="T19" fmla="*/ 539 h 539"/>
                <a:gd name="T20" fmla="*/ 529 w 1035"/>
                <a:gd name="T21" fmla="*/ 539 h 539"/>
                <a:gd name="T22" fmla="*/ 450 w 1035"/>
                <a:gd name="T23" fmla="*/ 534 h 539"/>
                <a:gd name="T24" fmla="*/ 367 w 1035"/>
                <a:gd name="T25" fmla="*/ 524 h 539"/>
                <a:gd name="T26" fmla="*/ 280 w 1035"/>
                <a:gd name="T27" fmla="*/ 508 h 539"/>
                <a:gd name="T28" fmla="*/ 189 w 1035"/>
                <a:gd name="T29" fmla="*/ 486 h 539"/>
                <a:gd name="T30" fmla="*/ 95 w 1035"/>
                <a:gd name="T31" fmla="*/ 457 h 539"/>
                <a:gd name="T32" fmla="*/ 0 w 1035"/>
                <a:gd name="T33" fmla="*/ 420 h 539"/>
                <a:gd name="T34" fmla="*/ 0 w 1035"/>
                <a:gd name="T35" fmla="*/ 61 h 539"/>
                <a:gd name="T36" fmla="*/ 104 w 1035"/>
                <a:gd name="T37" fmla="*/ 205 h 539"/>
                <a:gd name="T38" fmla="*/ 204 w 1035"/>
                <a:gd name="T39" fmla="*/ 5 h 539"/>
                <a:gd name="T40" fmla="*/ 334 w 1035"/>
                <a:gd name="T41" fmla="*/ 215 h 539"/>
                <a:gd name="T42" fmla="*/ 435 w 1035"/>
                <a:gd name="T43" fmla="*/ 0 h 539"/>
                <a:gd name="T44" fmla="*/ 547 w 1035"/>
                <a:gd name="T45" fmla="*/ 212 h 539"/>
                <a:gd name="T46" fmla="*/ 668 w 1035"/>
                <a:gd name="T47" fmla="*/ 15 h 539"/>
                <a:gd name="T48" fmla="*/ 755 w 1035"/>
                <a:gd name="T49" fmla="*/ 224 h 539"/>
                <a:gd name="T50" fmla="*/ 870 w 1035"/>
                <a:gd name="T51" fmla="*/ 50 h 539"/>
                <a:gd name="T52" fmla="*/ 914 w 1035"/>
                <a:gd name="T53" fmla="*/ 235 h 539"/>
                <a:gd name="T54" fmla="*/ 1035 w 1035"/>
                <a:gd name="T55" fmla="*/ 140 h 539"/>
                <a:gd name="T56" fmla="*/ 948 w 1035"/>
                <a:gd name="T57" fmla="*/ 49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5" h="539">
                  <a:moveTo>
                    <a:pt x="948" y="490"/>
                  </a:moveTo>
                  <a:lnTo>
                    <a:pt x="943" y="491"/>
                  </a:lnTo>
                  <a:lnTo>
                    <a:pt x="929" y="496"/>
                  </a:lnTo>
                  <a:lnTo>
                    <a:pt x="906" y="502"/>
                  </a:lnTo>
                  <a:lnTo>
                    <a:pt x="873" y="510"/>
                  </a:lnTo>
                  <a:lnTo>
                    <a:pt x="832" y="517"/>
                  </a:lnTo>
                  <a:lnTo>
                    <a:pt x="784" y="525"/>
                  </a:lnTo>
                  <a:lnTo>
                    <a:pt x="730" y="532"/>
                  </a:lnTo>
                  <a:lnTo>
                    <a:pt x="668" y="537"/>
                  </a:lnTo>
                  <a:lnTo>
                    <a:pt x="600" y="539"/>
                  </a:lnTo>
                  <a:lnTo>
                    <a:pt x="529" y="539"/>
                  </a:lnTo>
                  <a:lnTo>
                    <a:pt x="450" y="534"/>
                  </a:lnTo>
                  <a:lnTo>
                    <a:pt x="367" y="524"/>
                  </a:lnTo>
                  <a:lnTo>
                    <a:pt x="280" y="508"/>
                  </a:lnTo>
                  <a:lnTo>
                    <a:pt x="189" y="486"/>
                  </a:lnTo>
                  <a:lnTo>
                    <a:pt x="95" y="457"/>
                  </a:lnTo>
                  <a:lnTo>
                    <a:pt x="0" y="420"/>
                  </a:lnTo>
                  <a:lnTo>
                    <a:pt x="0" y="61"/>
                  </a:lnTo>
                  <a:lnTo>
                    <a:pt x="104" y="205"/>
                  </a:lnTo>
                  <a:lnTo>
                    <a:pt x="204" y="5"/>
                  </a:lnTo>
                  <a:lnTo>
                    <a:pt x="334" y="215"/>
                  </a:lnTo>
                  <a:lnTo>
                    <a:pt x="435" y="0"/>
                  </a:lnTo>
                  <a:lnTo>
                    <a:pt x="547" y="212"/>
                  </a:lnTo>
                  <a:lnTo>
                    <a:pt x="668" y="15"/>
                  </a:lnTo>
                  <a:lnTo>
                    <a:pt x="755" y="224"/>
                  </a:lnTo>
                  <a:lnTo>
                    <a:pt x="870" y="50"/>
                  </a:lnTo>
                  <a:lnTo>
                    <a:pt x="914" y="235"/>
                  </a:lnTo>
                  <a:lnTo>
                    <a:pt x="1035" y="140"/>
                  </a:lnTo>
                  <a:lnTo>
                    <a:pt x="948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1" name="Freeform 99"/>
            <p:cNvSpPr>
              <a:spLocks/>
            </p:cNvSpPr>
            <p:nvPr/>
          </p:nvSpPr>
          <p:spPr bwMode="auto">
            <a:xfrm rot="1378960">
              <a:off x="7798721" y="2912521"/>
              <a:ext cx="1022900" cy="425852"/>
            </a:xfrm>
            <a:custGeom>
              <a:avLst/>
              <a:gdLst>
                <a:gd name="T0" fmla="*/ 955 w 955"/>
                <a:gd name="T1" fmla="*/ 147 h 397"/>
                <a:gd name="T2" fmla="*/ 885 w 955"/>
                <a:gd name="T3" fmla="*/ 355 h 397"/>
                <a:gd name="T4" fmla="*/ 880 w 955"/>
                <a:gd name="T5" fmla="*/ 356 h 397"/>
                <a:gd name="T6" fmla="*/ 865 w 955"/>
                <a:gd name="T7" fmla="*/ 360 h 397"/>
                <a:gd name="T8" fmla="*/ 839 w 955"/>
                <a:gd name="T9" fmla="*/ 365 h 397"/>
                <a:gd name="T10" fmla="*/ 807 w 955"/>
                <a:gd name="T11" fmla="*/ 372 h 397"/>
                <a:gd name="T12" fmla="*/ 764 w 955"/>
                <a:gd name="T13" fmla="*/ 379 h 397"/>
                <a:gd name="T14" fmla="*/ 716 w 955"/>
                <a:gd name="T15" fmla="*/ 385 h 397"/>
                <a:gd name="T16" fmla="*/ 662 w 955"/>
                <a:gd name="T17" fmla="*/ 391 h 397"/>
                <a:gd name="T18" fmla="*/ 602 w 955"/>
                <a:gd name="T19" fmla="*/ 396 h 397"/>
                <a:gd name="T20" fmla="*/ 535 w 955"/>
                <a:gd name="T21" fmla="*/ 397 h 397"/>
                <a:gd name="T22" fmla="*/ 467 w 955"/>
                <a:gd name="T23" fmla="*/ 397 h 397"/>
                <a:gd name="T24" fmla="*/ 396 w 955"/>
                <a:gd name="T25" fmla="*/ 394 h 397"/>
                <a:gd name="T26" fmla="*/ 320 w 955"/>
                <a:gd name="T27" fmla="*/ 385 h 397"/>
                <a:gd name="T28" fmla="*/ 245 w 955"/>
                <a:gd name="T29" fmla="*/ 373 h 397"/>
                <a:gd name="T30" fmla="*/ 169 w 955"/>
                <a:gd name="T31" fmla="*/ 356 h 397"/>
                <a:gd name="T32" fmla="*/ 92 w 955"/>
                <a:gd name="T33" fmla="*/ 333 h 397"/>
                <a:gd name="T34" fmla="*/ 15 w 955"/>
                <a:gd name="T35" fmla="*/ 304 h 397"/>
                <a:gd name="T36" fmla="*/ 0 w 955"/>
                <a:gd name="T37" fmla="*/ 92 h 397"/>
                <a:gd name="T38" fmla="*/ 83 w 955"/>
                <a:gd name="T39" fmla="*/ 191 h 397"/>
                <a:gd name="T40" fmla="*/ 184 w 955"/>
                <a:gd name="T41" fmla="*/ 12 h 397"/>
                <a:gd name="T42" fmla="*/ 309 w 955"/>
                <a:gd name="T43" fmla="*/ 194 h 397"/>
                <a:gd name="T44" fmla="*/ 414 w 955"/>
                <a:gd name="T45" fmla="*/ 0 h 397"/>
                <a:gd name="T46" fmla="*/ 520 w 955"/>
                <a:gd name="T47" fmla="*/ 191 h 397"/>
                <a:gd name="T48" fmla="*/ 639 w 955"/>
                <a:gd name="T49" fmla="*/ 17 h 397"/>
                <a:gd name="T50" fmla="*/ 718 w 955"/>
                <a:gd name="T51" fmla="*/ 205 h 397"/>
                <a:gd name="T52" fmla="*/ 825 w 955"/>
                <a:gd name="T53" fmla="*/ 65 h 397"/>
                <a:gd name="T54" fmla="*/ 883 w 955"/>
                <a:gd name="T55" fmla="*/ 235 h 397"/>
                <a:gd name="T56" fmla="*/ 955 w 955"/>
                <a:gd name="T57" fmla="*/ 1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397">
                  <a:moveTo>
                    <a:pt x="955" y="147"/>
                  </a:moveTo>
                  <a:lnTo>
                    <a:pt x="885" y="355"/>
                  </a:lnTo>
                  <a:lnTo>
                    <a:pt x="880" y="356"/>
                  </a:lnTo>
                  <a:lnTo>
                    <a:pt x="865" y="360"/>
                  </a:lnTo>
                  <a:lnTo>
                    <a:pt x="839" y="365"/>
                  </a:lnTo>
                  <a:lnTo>
                    <a:pt x="807" y="372"/>
                  </a:lnTo>
                  <a:lnTo>
                    <a:pt x="764" y="379"/>
                  </a:lnTo>
                  <a:lnTo>
                    <a:pt x="716" y="385"/>
                  </a:lnTo>
                  <a:lnTo>
                    <a:pt x="662" y="391"/>
                  </a:lnTo>
                  <a:lnTo>
                    <a:pt x="602" y="396"/>
                  </a:lnTo>
                  <a:lnTo>
                    <a:pt x="535" y="397"/>
                  </a:lnTo>
                  <a:lnTo>
                    <a:pt x="467" y="397"/>
                  </a:lnTo>
                  <a:lnTo>
                    <a:pt x="396" y="394"/>
                  </a:lnTo>
                  <a:lnTo>
                    <a:pt x="320" y="385"/>
                  </a:lnTo>
                  <a:lnTo>
                    <a:pt x="245" y="373"/>
                  </a:lnTo>
                  <a:lnTo>
                    <a:pt x="169" y="356"/>
                  </a:lnTo>
                  <a:lnTo>
                    <a:pt x="92" y="333"/>
                  </a:lnTo>
                  <a:lnTo>
                    <a:pt x="15" y="304"/>
                  </a:lnTo>
                  <a:lnTo>
                    <a:pt x="0" y="92"/>
                  </a:lnTo>
                  <a:lnTo>
                    <a:pt x="83" y="191"/>
                  </a:lnTo>
                  <a:lnTo>
                    <a:pt x="184" y="12"/>
                  </a:lnTo>
                  <a:lnTo>
                    <a:pt x="309" y="194"/>
                  </a:lnTo>
                  <a:lnTo>
                    <a:pt x="414" y="0"/>
                  </a:lnTo>
                  <a:lnTo>
                    <a:pt x="520" y="191"/>
                  </a:lnTo>
                  <a:lnTo>
                    <a:pt x="639" y="17"/>
                  </a:lnTo>
                  <a:lnTo>
                    <a:pt x="718" y="205"/>
                  </a:lnTo>
                  <a:lnTo>
                    <a:pt x="825" y="65"/>
                  </a:lnTo>
                  <a:lnTo>
                    <a:pt x="883" y="235"/>
                  </a:lnTo>
                  <a:lnTo>
                    <a:pt x="955" y="147"/>
                  </a:lnTo>
                  <a:close/>
                </a:path>
              </a:pathLst>
            </a:custGeom>
            <a:solidFill>
              <a:srgbClr val="FFCE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2" name="Freeform 100"/>
            <p:cNvSpPr>
              <a:spLocks/>
            </p:cNvSpPr>
            <p:nvPr/>
          </p:nvSpPr>
          <p:spPr bwMode="auto">
            <a:xfrm rot="1378960">
              <a:off x="8002038" y="2885118"/>
              <a:ext cx="487911" cy="421572"/>
            </a:xfrm>
            <a:custGeom>
              <a:avLst/>
              <a:gdLst>
                <a:gd name="T0" fmla="*/ 455 w 455"/>
                <a:gd name="T1" fmla="*/ 17 h 392"/>
                <a:gd name="T2" fmla="*/ 435 w 455"/>
                <a:gd name="T3" fmla="*/ 391 h 392"/>
                <a:gd name="T4" fmla="*/ 433 w 455"/>
                <a:gd name="T5" fmla="*/ 391 h 392"/>
                <a:gd name="T6" fmla="*/ 425 w 455"/>
                <a:gd name="T7" fmla="*/ 391 h 392"/>
                <a:gd name="T8" fmla="*/ 415 w 455"/>
                <a:gd name="T9" fmla="*/ 392 h 392"/>
                <a:gd name="T10" fmla="*/ 399 w 455"/>
                <a:gd name="T11" fmla="*/ 392 h 392"/>
                <a:gd name="T12" fmla="*/ 379 w 455"/>
                <a:gd name="T13" fmla="*/ 392 h 392"/>
                <a:gd name="T14" fmla="*/ 357 w 455"/>
                <a:gd name="T15" fmla="*/ 392 h 392"/>
                <a:gd name="T16" fmla="*/ 333 w 455"/>
                <a:gd name="T17" fmla="*/ 392 h 392"/>
                <a:gd name="T18" fmla="*/ 305 w 455"/>
                <a:gd name="T19" fmla="*/ 392 h 392"/>
                <a:gd name="T20" fmla="*/ 276 w 455"/>
                <a:gd name="T21" fmla="*/ 392 h 392"/>
                <a:gd name="T22" fmla="*/ 244 w 455"/>
                <a:gd name="T23" fmla="*/ 391 h 392"/>
                <a:gd name="T24" fmla="*/ 212 w 455"/>
                <a:gd name="T25" fmla="*/ 389 h 392"/>
                <a:gd name="T26" fmla="*/ 179 w 455"/>
                <a:gd name="T27" fmla="*/ 385 h 392"/>
                <a:gd name="T28" fmla="*/ 145 w 455"/>
                <a:gd name="T29" fmla="*/ 382 h 392"/>
                <a:gd name="T30" fmla="*/ 111 w 455"/>
                <a:gd name="T31" fmla="*/ 379 h 392"/>
                <a:gd name="T32" fmla="*/ 77 w 455"/>
                <a:gd name="T33" fmla="*/ 373 h 392"/>
                <a:gd name="T34" fmla="*/ 44 w 455"/>
                <a:gd name="T35" fmla="*/ 367 h 392"/>
                <a:gd name="T36" fmla="*/ 0 w 455"/>
                <a:gd name="T37" fmla="*/ 12 h 392"/>
                <a:gd name="T38" fmla="*/ 125 w 455"/>
                <a:gd name="T39" fmla="*/ 194 h 392"/>
                <a:gd name="T40" fmla="*/ 230 w 455"/>
                <a:gd name="T41" fmla="*/ 0 h 392"/>
                <a:gd name="T42" fmla="*/ 336 w 455"/>
                <a:gd name="T43" fmla="*/ 191 h 392"/>
                <a:gd name="T44" fmla="*/ 455 w 455"/>
                <a:gd name="T45" fmla="*/ 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392">
                  <a:moveTo>
                    <a:pt x="455" y="17"/>
                  </a:moveTo>
                  <a:lnTo>
                    <a:pt x="435" y="391"/>
                  </a:lnTo>
                  <a:lnTo>
                    <a:pt x="433" y="391"/>
                  </a:lnTo>
                  <a:lnTo>
                    <a:pt x="425" y="391"/>
                  </a:lnTo>
                  <a:lnTo>
                    <a:pt x="415" y="392"/>
                  </a:lnTo>
                  <a:lnTo>
                    <a:pt x="399" y="392"/>
                  </a:lnTo>
                  <a:lnTo>
                    <a:pt x="379" y="392"/>
                  </a:lnTo>
                  <a:lnTo>
                    <a:pt x="357" y="392"/>
                  </a:lnTo>
                  <a:lnTo>
                    <a:pt x="333" y="392"/>
                  </a:lnTo>
                  <a:lnTo>
                    <a:pt x="305" y="392"/>
                  </a:lnTo>
                  <a:lnTo>
                    <a:pt x="276" y="392"/>
                  </a:lnTo>
                  <a:lnTo>
                    <a:pt x="244" y="391"/>
                  </a:lnTo>
                  <a:lnTo>
                    <a:pt x="212" y="389"/>
                  </a:lnTo>
                  <a:lnTo>
                    <a:pt x="179" y="385"/>
                  </a:lnTo>
                  <a:lnTo>
                    <a:pt x="145" y="382"/>
                  </a:lnTo>
                  <a:lnTo>
                    <a:pt x="111" y="379"/>
                  </a:lnTo>
                  <a:lnTo>
                    <a:pt x="77" y="373"/>
                  </a:lnTo>
                  <a:lnTo>
                    <a:pt x="44" y="367"/>
                  </a:lnTo>
                  <a:lnTo>
                    <a:pt x="0" y="12"/>
                  </a:lnTo>
                  <a:lnTo>
                    <a:pt x="125" y="194"/>
                  </a:lnTo>
                  <a:lnTo>
                    <a:pt x="230" y="0"/>
                  </a:lnTo>
                  <a:lnTo>
                    <a:pt x="336" y="191"/>
                  </a:lnTo>
                  <a:lnTo>
                    <a:pt x="455" y="17"/>
                  </a:lnTo>
                  <a:close/>
                </a:path>
              </a:pathLst>
            </a:custGeom>
            <a:solidFill>
              <a:srgbClr val="FFF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3" name="Freeform 101"/>
            <p:cNvSpPr>
              <a:spLocks/>
            </p:cNvSpPr>
            <p:nvPr/>
          </p:nvSpPr>
          <p:spPr bwMode="auto">
            <a:xfrm rot="1378960">
              <a:off x="8080975" y="2662184"/>
              <a:ext cx="109138" cy="111278"/>
            </a:xfrm>
            <a:custGeom>
              <a:avLst/>
              <a:gdLst>
                <a:gd name="T0" fmla="*/ 100 w 100"/>
                <a:gd name="T1" fmla="*/ 50 h 104"/>
                <a:gd name="T2" fmla="*/ 97 w 100"/>
                <a:gd name="T3" fmla="*/ 70 h 104"/>
                <a:gd name="T4" fmla="*/ 88 w 100"/>
                <a:gd name="T5" fmla="*/ 87 h 104"/>
                <a:gd name="T6" fmla="*/ 73 w 100"/>
                <a:gd name="T7" fmla="*/ 99 h 104"/>
                <a:gd name="T8" fmla="*/ 53 w 100"/>
                <a:gd name="T9" fmla="*/ 104 h 104"/>
                <a:gd name="T10" fmla="*/ 42 w 100"/>
                <a:gd name="T11" fmla="*/ 104 h 104"/>
                <a:gd name="T12" fmla="*/ 34 w 100"/>
                <a:gd name="T13" fmla="*/ 101 h 104"/>
                <a:gd name="T14" fmla="*/ 24 w 100"/>
                <a:gd name="T15" fmla="*/ 98 h 104"/>
                <a:gd name="T16" fmla="*/ 17 w 100"/>
                <a:gd name="T17" fmla="*/ 92 h 104"/>
                <a:gd name="T18" fmla="*/ 10 w 100"/>
                <a:gd name="T19" fmla="*/ 86 h 104"/>
                <a:gd name="T20" fmla="*/ 5 w 100"/>
                <a:gd name="T21" fmla="*/ 77 h 104"/>
                <a:gd name="T22" fmla="*/ 1 w 100"/>
                <a:gd name="T23" fmla="*/ 67 h 104"/>
                <a:gd name="T24" fmla="*/ 0 w 100"/>
                <a:gd name="T25" fmla="*/ 57 h 104"/>
                <a:gd name="T26" fmla="*/ 3 w 100"/>
                <a:gd name="T27" fmla="*/ 36 h 104"/>
                <a:gd name="T28" fmla="*/ 12 w 100"/>
                <a:gd name="T29" fmla="*/ 17 h 104"/>
                <a:gd name="T30" fmla="*/ 27 w 100"/>
                <a:gd name="T31" fmla="*/ 5 h 104"/>
                <a:gd name="T32" fmla="*/ 46 w 100"/>
                <a:gd name="T33" fmla="*/ 0 h 104"/>
                <a:gd name="T34" fmla="*/ 56 w 100"/>
                <a:gd name="T35" fmla="*/ 0 h 104"/>
                <a:gd name="T36" fmla="*/ 66 w 100"/>
                <a:gd name="T37" fmla="*/ 4 h 104"/>
                <a:gd name="T38" fmla="*/ 75 w 100"/>
                <a:gd name="T39" fmla="*/ 7 h 104"/>
                <a:gd name="T40" fmla="*/ 83 w 100"/>
                <a:gd name="T41" fmla="*/ 14 h 104"/>
                <a:gd name="T42" fmla="*/ 90 w 100"/>
                <a:gd name="T43" fmla="*/ 21 h 104"/>
                <a:gd name="T44" fmla="*/ 95 w 100"/>
                <a:gd name="T45" fmla="*/ 29 h 104"/>
                <a:gd name="T46" fmla="*/ 99 w 100"/>
                <a:gd name="T47" fmla="*/ 40 h 104"/>
                <a:gd name="T48" fmla="*/ 100 w 100"/>
                <a:gd name="T49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04">
                  <a:moveTo>
                    <a:pt x="100" y="50"/>
                  </a:moveTo>
                  <a:lnTo>
                    <a:pt x="97" y="70"/>
                  </a:lnTo>
                  <a:lnTo>
                    <a:pt x="88" y="87"/>
                  </a:lnTo>
                  <a:lnTo>
                    <a:pt x="73" y="99"/>
                  </a:lnTo>
                  <a:lnTo>
                    <a:pt x="53" y="104"/>
                  </a:lnTo>
                  <a:lnTo>
                    <a:pt x="42" y="104"/>
                  </a:lnTo>
                  <a:lnTo>
                    <a:pt x="34" y="101"/>
                  </a:lnTo>
                  <a:lnTo>
                    <a:pt x="24" y="98"/>
                  </a:lnTo>
                  <a:lnTo>
                    <a:pt x="17" y="92"/>
                  </a:lnTo>
                  <a:lnTo>
                    <a:pt x="10" y="86"/>
                  </a:lnTo>
                  <a:lnTo>
                    <a:pt x="5" y="77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36"/>
                  </a:lnTo>
                  <a:lnTo>
                    <a:pt x="12" y="17"/>
                  </a:lnTo>
                  <a:lnTo>
                    <a:pt x="27" y="5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5" y="7"/>
                  </a:lnTo>
                  <a:lnTo>
                    <a:pt x="83" y="14"/>
                  </a:lnTo>
                  <a:lnTo>
                    <a:pt x="90" y="21"/>
                  </a:lnTo>
                  <a:lnTo>
                    <a:pt x="95" y="29"/>
                  </a:lnTo>
                  <a:lnTo>
                    <a:pt x="99" y="40"/>
                  </a:lnTo>
                  <a:lnTo>
                    <a:pt x="10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4" name="Freeform 102"/>
            <p:cNvSpPr>
              <a:spLocks/>
            </p:cNvSpPr>
            <p:nvPr/>
          </p:nvSpPr>
          <p:spPr bwMode="auto">
            <a:xfrm rot="1378960">
              <a:off x="8107157" y="2687531"/>
              <a:ext cx="55639" cy="57779"/>
            </a:xfrm>
            <a:custGeom>
              <a:avLst/>
              <a:gdLst>
                <a:gd name="T0" fmla="*/ 51 w 51"/>
                <a:gd name="T1" fmla="*/ 26 h 53"/>
                <a:gd name="T2" fmla="*/ 49 w 51"/>
                <a:gd name="T3" fmla="*/ 36 h 53"/>
                <a:gd name="T4" fmla="*/ 44 w 51"/>
                <a:gd name="T5" fmla="*/ 44 h 53"/>
                <a:gd name="T6" fmla="*/ 37 w 51"/>
                <a:gd name="T7" fmla="*/ 51 h 53"/>
                <a:gd name="T8" fmla="*/ 27 w 51"/>
                <a:gd name="T9" fmla="*/ 53 h 53"/>
                <a:gd name="T10" fmla="*/ 17 w 51"/>
                <a:gd name="T11" fmla="*/ 51 h 53"/>
                <a:gd name="T12" fmla="*/ 8 w 51"/>
                <a:gd name="T13" fmla="*/ 46 h 53"/>
                <a:gd name="T14" fmla="*/ 3 w 51"/>
                <a:gd name="T15" fmla="*/ 39 h 53"/>
                <a:gd name="T16" fmla="*/ 0 w 51"/>
                <a:gd name="T17" fmla="*/ 29 h 53"/>
                <a:gd name="T18" fmla="*/ 1 w 51"/>
                <a:gd name="T19" fmla="*/ 19 h 53"/>
                <a:gd name="T20" fmla="*/ 6 w 51"/>
                <a:gd name="T21" fmla="*/ 8 h 53"/>
                <a:gd name="T22" fmla="*/ 13 w 51"/>
                <a:gd name="T23" fmla="*/ 3 h 53"/>
                <a:gd name="T24" fmla="*/ 23 w 51"/>
                <a:gd name="T25" fmla="*/ 0 h 53"/>
                <a:gd name="T26" fmla="*/ 34 w 51"/>
                <a:gd name="T27" fmla="*/ 2 h 53"/>
                <a:gd name="T28" fmla="*/ 42 w 51"/>
                <a:gd name="T29" fmla="*/ 7 h 53"/>
                <a:gd name="T30" fmla="*/ 49 w 51"/>
                <a:gd name="T31" fmla="*/ 15 h 53"/>
                <a:gd name="T32" fmla="*/ 51 w 51"/>
                <a:gd name="T33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3">
                  <a:moveTo>
                    <a:pt x="51" y="26"/>
                  </a:moveTo>
                  <a:lnTo>
                    <a:pt x="49" y="36"/>
                  </a:lnTo>
                  <a:lnTo>
                    <a:pt x="44" y="44"/>
                  </a:lnTo>
                  <a:lnTo>
                    <a:pt x="37" y="51"/>
                  </a:lnTo>
                  <a:lnTo>
                    <a:pt x="27" y="53"/>
                  </a:lnTo>
                  <a:lnTo>
                    <a:pt x="17" y="51"/>
                  </a:lnTo>
                  <a:lnTo>
                    <a:pt x="8" y="46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1" y="19"/>
                  </a:lnTo>
                  <a:lnTo>
                    <a:pt x="6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2" y="7"/>
                  </a:lnTo>
                  <a:lnTo>
                    <a:pt x="49" y="15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5" name="Freeform 103"/>
            <p:cNvSpPr>
              <a:spLocks/>
            </p:cNvSpPr>
            <p:nvPr/>
          </p:nvSpPr>
          <p:spPr bwMode="auto">
            <a:xfrm rot="1378960">
              <a:off x="7852723" y="2624037"/>
              <a:ext cx="111278" cy="113418"/>
            </a:xfrm>
            <a:custGeom>
              <a:avLst/>
              <a:gdLst>
                <a:gd name="T0" fmla="*/ 102 w 102"/>
                <a:gd name="T1" fmla="*/ 49 h 105"/>
                <a:gd name="T2" fmla="*/ 99 w 102"/>
                <a:gd name="T3" fmla="*/ 69 h 105"/>
                <a:gd name="T4" fmla="*/ 89 w 102"/>
                <a:gd name="T5" fmla="*/ 87 h 105"/>
                <a:gd name="T6" fmla="*/ 73 w 102"/>
                <a:gd name="T7" fmla="*/ 100 h 105"/>
                <a:gd name="T8" fmla="*/ 54 w 102"/>
                <a:gd name="T9" fmla="*/ 105 h 105"/>
                <a:gd name="T10" fmla="*/ 44 w 102"/>
                <a:gd name="T11" fmla="*/ 105 h 105"/>
                <a:gd name="T12" fmla="*/ 34 w 102"/>
                <a:gd name="T13" fmla="*/ 102 h 105"/>
                <a:gd name="T14" fmla="*/ 25 w 102"/>
                <a:gd name="T15" fmla="*/ 98 h 105"/>
                <a:gd name="T16" fmla="*/ 17 w 102"/>
                <a:gd name="T17" fmla="*/ 92 h 105"/>
                <a:gd name="T18" fmla="*/ 10 w 102"/>
                <a:gd name="T19" fmla="*/ 85 h 105"/>
                <a:gd name="T20" fmla="*/ 5 w 102"/>
                <a:gd name="T21" fmla="*/ 76 h 105"/>
                <a:gd name="T22" fmla="*/ 2 w 102"/>
                <a:gd name="T23" fmla="*/ 66 h 105"/>
                <a:gd name="T24" fmla="*/ 0 w 102"/>
                <a:gd name="T25" fmla="*/ 56 h 105"/>
                <a:gd name="T26" fmla="*/ 3 w 102"/>
                <a:gd name="T27" fmla="*/ 35 h 105"/>
                <a:gd name="T28" fmla="*/ 12 w 102"/>
                <a:gd name="T29" fmla="*/ 18 h 105"/>
                <a:gd name="T30" fmla="*/ 27 w 102"/>
                <a:gd name="T31" fmla="*/ 6 h 105"/>
                <a:gd name="T32" fmla="*/ 48 w 102"/>
                <a:gd name="T33" fmla="*/ 0 h 105"/>
                <a:gd name="T34" fmla="*/ 58 w 102"/>
                <a:gd name="T35" fmla="*/ 0 h 105"/>
                <a:gd name="T36" fmla="*/ 68 w 102"/>
                <a:gd name="T37" fmla="*/ 3 h 105"/>
                <a:gd name="T38" fmla="*/ 77 w 102"/>
                <a:gd name="T39" fmla="*/ 6 h 105"/>
                <a:gd name="T40" fmla="*/ 85 w 102"/>
                <a:gd name="T41" fmla="*/ 13 h 105"/>
                <a:gd name="T42" fmla="*/ 92 w 102"/>
                <a:gd name="T43" fmla="*/ 20 h 105"/>
                <a:gd name="T44" fmla="*/ 97 w 102"/>
                <a:gd name="T45" fmla="*/ 29 h 105"/>
                <a:gd name="T46" fmla="*/ 101 w 102"/>
                <a:gd name="T47" fmla="*/ 39 h 105"/>
                <a:gd name="T48" fmla="*/ 102 w 102"/>
                <a:gd name="T49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05">
                  <a:moveTo>
                    <a:pt x="102" y="49"/>
                  </a:moveTo>
                  <a:lnTo>
                    <a:pt x="99" y="69"/>
                  </a:lnTo>
                  <a:lnTo>
                    <a:pt x="89" y="87"/>
                  </a:lnTo>
                  <a:lnTo>
                    <a:pt x="73" y="100"/>
                  </a:lnTo>
                  <a:lnTo>
                    <a:pt x="54" y="105"/>
                  </a:lnTo>
                  <a:lnTo>
                    <a:pt x="44" y="105"/>
                  </a:lnTo>
                  <a:lnTo>
                    <a:pt x="34" y="102"/>
                  </a:lnTo>
                  <a:lnTo>
                    <a:pt x="25" y="98"/>
                  </a:lnTo>
                  <a:lnTo>
                    <a:pt x="17" y="92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6"/>
                  </a:lnTo>
                  <a:lnTo>
                    <a:pt x="0" y="56"/>
                  </a:lnTo>
                  <a:lnTo>
                    <a:pt x="3" y="35"/>
                  </a:lnTo>
                  <a:lnTo>
                    <a:pt x="12" y="18"/>
                  </a:lnTo>
                  <a:lnTo>
                    <a:pt x="27" y="6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8" y="3"/>
                  </a:lnTo>
                  <a:lnTo>
                    <a:pt x="77" y="6"/>
                  </a:lnTo>
                  <a:lnTo>
                    <a:pt x="85" y="13"/>
                  </a:lnTo>
                  <a:lnTo>
                    <a:pt x="92" y="20"/>
                  </a:lnTo>
                  <a:lnTo>
                    <a:pt x="97" y="29"/>
                  </a:lnTo>
                  <a:lnTo>
                    <a:pt x="101" y="39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6" name="Freeform 104"/>
            <p:cNvSpPr>
              <a:spLocks/>
            </p:cNvSpPr>
            <p:nvPr/>
          </p:nvSpPr>
          <p:spPr bwMode="auto">
            <a:xfrm rot="1378960">
              <a:off x="7880125" y="2653911"/>
              <a:ext cx="55639" cy="55639"/>
            </a:xfrm>
            <a:custGeom>
              <a:avLst/>
              <a:gdLst>
                <a:gd name="T0" fmla="*/ 52 w 52"/>
                <a:gd name="T1" fmla="*/ 24 h 53"/>
                <a:gd name="T2" fmla="*/ 50 w 52"/>
                <a:gd name="T3" fmla="*/ 34 h 53"/>
                <a:gd name="T4" fmla="*/ 45 w 52"/>
                <a:gd name="T5" fmla="*/ 42 h 53"/>
                <a:gd name="T6" fmla="*/ 38 w 52"/>
                <a:gd name="T7" fmla="*/ 49 h 53"/>
                <a:gd name="T8" fmla="*/ 28 w 52"/>
                <a:gd name="T9" fmla="*/ 53 h 53"/>
                <a:gd name="T10" fmla="*/ 18 w 52"/>
                <a:gd name="T11" fmla="*/ 51 h 53"/>
                <a:gd name="T12" fmla="*/ 9 w 52"/>
                <a:gd name="T13" fmla="*/ 46 h 53"/>
                <a:gd name="T14" fmla="*/ 4 w 52"/>
                <a:gd name="T15" fmla="*/ 37 h 53"/>
                <a:gd name="T16" fmla="*/ 0 w 52"/>
                <a:gd name="T17" fmla="*/ 27 h 53"/>
                <a:gd name="T18" fmla="*/ 2 w 52"/>
                <a:gd name="T19" fmla="*/ 17 h 53"/>
                <a:gd name="T20" fmla="*/ 7 w 52"/>
                <a:gd name="T21" fmla="*/ 8 h 53"/>
                <a:gd name="T22" fmla="*/ 14 w 52"/>
                <a:gd name="T23" fmla="*/ 2 h 53"/>
                <a:gd name="T24" fmla="*/ 24 w 52"/>
                <a:gd name="T25" fmla="*/ 0 h 53"/>
                <a:gd name="T26" fmla="*/ 35 w 52"/>
                <a:gd name="T27" fmla="*/ 2 h 53"/>
                <a:gd name="T28" fmla="*/ 43 w 52"/>
                <a:gd name="T29" fmla="*/ 7 h 53"/>
                <a:gd name="T30" fmla="*/ 48 w 52"/>
                <a:gd name="T31" fmla="*/ 13 h 53"/>
                <a:gd name="T32" fmla="*/ 52 w 52"/>
                <a:gd name="T33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3">
                  <a:moveTo>
                    <a:pt x="52" y="24"/>
                  </a:moveTo>
                  <a:lnTo>
                    <a:pt x="50" y="34"/>
                  </a:lnTo>
                  <a:lnTo>
                    <a:pt x="45" y="42"/>
                  </a:lnTo>
                  <a:lnTo>
                    <a:pt x="38" y="49"/>
                  </a:lnTo>
                  <a:lnTo>
                    <a:pt x="28" y="53"/>
                  </a:lnTo>
                  <a:lnTo>
                    <a:pt x="18" y="51"/>
                  </a:lnTo>
                  <a:lnTo>
                    <a:pt x="9" y="46"/>
                  </a:lnTo>
                  <a:lnTo>
                    <a:pt x="4" y="37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5" y="2"/>
                  </a:lnTo>
                  <a:lnTo>
                    <a:pt x="43" y="7"/>
                  </a:lnTo>
                  <a:lnTo>
                    <a:pt x="48" y="13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7" name="Freeform 105"/>
            <p:cNvSpPr>
              <a:spLocks/>
            </p:cNvSpPr>
            <p:nvPr/>
          </p:nvSpPr>
          <p:spPr bwMode="auto">
            <a:xfrm rot="1378960">
              <a:off x="8315270" y="2745736"/>
              <a:ext cx="111278" cy="111278"/>
            </a:xfrm>
            <a:custGeom>
              <a:avLst/>
              <a:gdLst>
                <a:gd name="T0" fmla="*/ 102 w 102"/>
                <a:gd name="T1" fmla="*/ 47 h 104"/>
                <a:gd name="T2" fmla="*/ 99 w 102"/>
                <a:gd name="T3" fmla="*/ 68 h 104"/>
                <a:gd name="T4" fmla="*/ 88 w 102"/>
                <a:gd name="T5" fmla="*/ 85 h 104"/>
                <a:gd name="T6" fmla="*/ 73 w 102"/>
                <a:gd name="T7" fmla="*/ 99 h 104"/>
                <a:gd name="T8" fmla="*/ 54 w 102"/>
                <a:gd name="T9" fmla="*/ 104 h 104"/>
                <a:gd name="T10" fmla="*/ 44 w 102"/>
                <a:gd name="T11" fmla="*/ 104 h 104"/>
                <a:gd name="T12" fmla="*/ 34 w 102"/>
                <a:gd name="T13" fmla="*/ 100 h 104"/>
                <a:gd name="T14" fmla="*/ 25 w 102"/>
                <a:gd name="T15" fmla="*/ 97 h 104"/>
                <a:gd name="T16" fmla="*/ 17 w 102"/>
                <a:gd name="T17" fmla="*/ 90 h 104"/>
                <a:gd name="T18" fmla="*/ 10 w 102"/>
                <a:gd name="T19" fmla="*/ 83 h 104"/>
                <a:gd name="T20" fmla="*/ 5 w 102"/>
                <a:gd name="T21" fmla="*/ 75 h 104"/>
                <a:gd name="T22" fmla="*/ 1 w 102"/>
                <a:gd name="T23" fmla="*/ 65 h 104"/>
                <a:gd name="T24" fmla="*/ 0 w 102"/>
                <a:gd name="T25" fmla="*/ 54 h 104"/>
                <a:gd name="T26" fmla="*/ 3 w 102"/>
                <a:gd name="T27" fmla="*/ 34 h 104"/>
                <a:gd name="T28" fmla="*/ 13 w 102"/>
                <a:gd name="T29" fmla="*/ 17 h 104"/>
                <a:gd name="T30" fmla="*/ 29 w 102"/>
                <a:gd name="T31" fmla="*/ 5 h 104"/>
                <a:gd name="T32" fmla="*/ 47 w 102"/>
                <a:gd name="T33" fmla="*/ 0 h 104"/>
                <a:gd name="T34" fmla="*/ 58 w 102"/>
                <a:gd name="T35" fmla="*/ 0 h 104"/>
                <a:gd name="T36" fmla="*/ 68 w 102"/>
                <a:gd name="T37" fmla="*/ 3 h 104"/>
                <a:gd name="T38" fmla="*/ 76 w 102"/>
                <a:gd name="T39" fmla="*/ 7 h 104"/>
                <a:gd name="T40" fmla="*/ 85 w 102"/>
                <a:gd name="T41" fmla="*/ 12 h 104"/>
                <a:gd name="T42" fmla="*/ 92 w 102"/>
                <a:gd name="T43" fmla="*/ 18 h 104"/>
                <a:gd name="T44" fmla="*/ 97 w 102"/>
                <a:gd name="T45" fmla="*/ 27 h 104"/>
                <a:gd name="T46" fmla="*/ 100 w 102"/>
                <a:gd name="T47" fmla="*/ 37 h 104"/>
                <a:gd name="T48" fmla="*/ 102 w 102"/>
                <a:gd name="T49" fmla="*/ 4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04">
                  <a:moveTo>
                    <a:pt x="102" y="47"/>
                  </a:moveTo>
                  <a:lnTo>
                    <a:pt x="99" y="68"/>
                  </a:lnTo>
                  <a:lnTo>
                    <a:pt x="88" y="85"/>
                  </a:lnTo>
                  <a:lnTo>
                    <a:pt x="73" y="99"/>
                  </a:lnTo>
                  <a:lnTo>
                    <a:pt x="54" y="104"/>
                  </a:lnTo>
                  <a:lnTo>
                    <a:pt x="44" y="104"/>
                  </a:lnTo>
                  <a:lnTo>
                    <a:pt x="34" y="100"/>
                  </a:lnTo>
                  <a:lnTo>
                    <a:pt x="25" y="97"/>
                  </a:lnTo>
                  <a:lnTo>
                    <a:pt x="17" y="90"/>
                  </a:lnTo>
                  <a:lnTo>
                    <a:pt x="10" y="83"/>
                  </a:lnTo>
                  <a:lnTo>
                    <a:pt x="5" y="75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3" y="34"/>
                  </a:lnTo>
                  <a:lnTo>
                    <a:pt x="13" y="17"/>
                  </a:lnTo>
                  <a:lnTo>
                    <a:pt x="29" y="5"/>
                  </a:lnTo>
                  <a:lnTo>
                    <a:pt x="47" y="0"/>
                  </a:lnTo>
                  <a:lnTo>
                    <a:pt x="58" y="0"/>
                  </a:lnTo>
                  <a:lnTo>
                    <a:pt x="68" y="3"/>
                  </a:lnTo>
                  <a:lnTo>
                    <a:pt x="76" y="7"/>
                  </a:lnTo>
                  <a:lnTo>
                    <a:pt x="85" y="12"/>
                  </a:lnTo>
                  <a:lnTo>
                    <a:pt x="92" y="18"/>
                  </a:lnTo>
                  <a:lnTo>
                    <a:pt x="97" y="27"/>
                  </a:lnTo>
                  <a:lnTo>
                    <a:pt x="100" y="37"/>
                  </a:lnTo>
                  <a:lnTo>
                    <a:pt x="102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8" name="Freeform 106"/>
            <p:cNvSpPr>
              <a:spLocks/>
            </p:cNvSpPr>
            <p:nvPr/>
          </p:nvSpPr>
          <p:spPr bwMode="auto">
            <a:xfrm rot="1378960">
              <a:off x="8343089" y="2773555"/>
              <a:ext cx="55639" cy="55639"/>
            </a:xfrm>
            <a:custGeom>
              <a:avLst/>
              <a:gdLst>
                <a:gd name="T0" fmla="*/ 51 w 51"/>
                <a:gd name="T1" fmla="*/ 24 h 53"/>
                <a:gd name="T2" fmla="*/ 50 w 51"/>
                <a:gd name="T3" fmla="*/ 34 h 53"/>
                <a:gd name="T4" fmla="*/ 45 w 51"/>
                <a:gd name="T5" fmla="*/ 43 h 53"/>
                <a:gd name="T6" fmla="*/ 38 w 51"/>
                <a:gd name="T7" fmla="*/ 50 h 53"/>
                <a:gd name="T8" fmla="*/ 28 w 51"/>
                <a:gd name="T9" fmla="*/ 53 h 53"/>
                <a:gd name="T10" fmla="*/ 17 w 51"/>
                <a:gd name="T11" fmla="*/ 51 h 53"/>
                <a:gd name="T12" fmla="*/ 9 w 51"/>
                <a:gd name="T13" fmla="*/ 46 h 53"/>
                <a:gd name="T14" fmla="*/ 4 w 51"/>
                <a:gd name="T15" fmla="*/ 38 h 53"/>
                <a:gd name="T16" fmla="*/ 0 w 51"/>
                <a:gd name="T17" fmla="*/ 28 h 53"/>
                <a:gd name="T18" fmla="*/ 2 w 51"/>
                <a:gd name="T19" fmla="*/ 17 h 53"/>
                <a:gd name="T20" fmla="*/ 7 w 51"/>
                <a:gd name="T21" fmla="*/ 9 h 53"/>
                <a:gd name="T22" fmla="*/ 14 w 51"/>
                <a:gd name="T23" fmla="*/ 2 h 53"/>
                <a:gd name="T24" fmla="*/ 24 w 51"/>
                <a:gd name="T25" fmla="*/ 0 h 53"/>
                <a:gd name="T26" fmla="*/ 34 w 51"/>
                <a:gd name="T27" fmla="*/ 2 h 53"/>
                <a:gd name="T28" fmla="*/ 43 w 51"/>
                <a:gd name="T29" fmla="*/ 7 h 53"/>
                <a:gd name="T30" fmla="*/ 48 w 51"/>
                <a:gd name="T31" fmla="*/ 14 h 53"/>
                <a:gd name="T32" fmla="*/ 51 w 51"/>
                <a:gd name="T33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3">
                  <a:moveTo>
                    <a:pt x="51" y="24"/>
                  </a:moveTo>
                  <a:lnTo>
                    <a:pt x="50" y="34"/>
                  </a:lnTo>
                  <a:lnTo>
                    <a:pt x="45" y="43"/>
                  </a:lnTo>
                  <a:lnTo>
                    <a:pt x="38" y="50"/>
                  </a:lnTo>
                  <a:lnTo>
                    <a:pt x="28" y="53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8" y="14"/>
                  </a:lnTo>
                  <a:lnTo>
                    <a:pt x="5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9" name="Freeform 107"/>
            <p:cNvSpPr>
              <a:spLocks/>
            </p:cNvSpPr>
            <p:nvPr/>
          </p:nvSpPr>
          <p:spPr bwMode="auto">
            <a:xfrm rot="1378960">
              <a:off x="8538991" y="2847232"/>
              <a:ext cx="109138" cy="113418"/>
            </a:xfrm>
            <a:custGeom>
              <a:avLst/>
              <a:gdLst>
                <a:gd name="T0" fmla="*/ 101 w 101"/>
                <a:gd name="T1" fmla="*/ 49 h 105"/>
                <a:gd name="T2" fmla="*/ 97 w 101"/>
                <a:gd name="T3" fmla="*/ 69 h 105"/>
                <a:gd name="T4" fmla="*/ 89 w 101"/>
                <a:gd name="T5" fmla="*/ 87 h 105"/>
                <a:gd name="T6" fmla="*/ 73 w 101"/>
                <a:gd name="T7" fmla="*/ 100 h 105"/>
                <a:gd name="T8" fmla="*/ 55 w 101"/>
                <a:gd name="T9" fmla="*/ 105 h 105"/>
                <a:gd name="T10" fmla="*/ 44 w 101"/>
                <a:gd name="T11" fmla="*/ 105 h 105"/>
                <a:gd name="T12" fmla="*/ 34 w 101"/>
                <a:gd name="T13" fmla="*/ 102 h 105"/>
                <a:gd name="T14" fmla="*/ 26 w 101"/>
                <a:gd name="T15" fmla="*/ 98 h 105"/>
                <a:gd name="T16" fmla="*/ 17 w 101"/>
                <a:gd name="T17" fmla="*/ 92 h 105"/>
                <a:gd name="T18" fmla="*/ 10 w 101"/>
                <a:gd name="T19" fmla="*/ 85 h 105"/>
                <a:gd name="T20" fmla="*/ 5 w 101"/>
                <a:gd name="T21" fmla="*/ 76 h 105"/>
                <a:gd name="T22" fmla="*/ 2 w 101"/>
                <a:gd name="T23" fmla="*/ 66 h 105"/>
                <a:gd name="T24" fmla="*/ 0 w 101"/>
                <a:gd name="T25" fmla="*/ 56 h 105"/>
                <a:gd name="T26" fmla="*/ 3 w 101"/>
                <a:gd name="T27" fmla="*/ 35 h 105"/>
                <a:gd name="T28" fmla="*/ 12 w 101"/>
                <a:gd name="T29" fmla="*/ 17 h 105"/>
                <a:gd name="T30" fmla="*/ 27 w 101"/>
                <a:gd name="T31" fmla="*/ 5 h 105"/>
                <a:gd name="T32" fmla="*/ 48 w 101"/>
                <a:gd name="T33" fmla="*/ 0 h 105"/>
                <a:gd name="T34" fmla="*/ 58 w 101"/>
                <a:gd name="T35" fmla="*/ 0 h 105"/>
                <a:gd name="T36" fmla="*/ 67 w 101"/>
                <a:gd name="T37" fmla="*/ 3 h 105"/>
                <a:gd name="T38" fmla="*/ 77 w 101"/>
                <a:gd name="T39" fmla="*/ 6 h 105"/>
                <a:gd name="T40" fmla="*/ 84 w 101"/>
                <a:gd name="T41" fmla="*/ 13 h 105"/>
                <a:gd name="T42" fmla="*/ 90 w 101"/>
                <a:gd name="T43" fmla="*/ 20 h 105"/>
                <a:gd name="T44" fmla="*/ 96 w 101"/>
                <a:gd name="T45" fmla="*/ 29 h 105"/>
                <a:gd name="T46" fmla="*/ 99 w 101"/>
                <a:gd name="T47" fmla="*/ 39 h 105"/>
                <a:gd name="T48" fmla="*/ 101 w 101"/>
                <a:gd name="T49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05">
                  <a:moveTo>
                    <a:pt x="101" y="49"/>
                  </a:moveTo>
                  <a:lnTo>
                    <a:pt x="97" y="69"/>
                  </a:lnTo>
                  <a:lnTo>
                    <a:pt x="89" y="87"/>
                  </a:lnTo>
                  <a:lnTo>
                    <a:pt x="73" y="100"/>
                  </a:lnTo>
                  <a:lnTo>
                    <a:pt x="55" y="105"/>
                  </a:lnTo>
                  <a:lnTo>
                    <a:pt x="44" y="105"/>
                  </a:lnTo>
                  <a:lnTo>
                    <a:pt x="34" y="102"/>
                  </a:lnTo>
                  <a:lnTo>
                    <a:pt x="26" y="98"/>
                  </a:lnTo>
                  <a:lnTo>
                    <a:pt x="17" y="92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6"/>
                  </a:lnTo>
                  <a:lnTo>
                    <a:pt x="0" y="56"/>
                  </a:lnTo>
                  <a:lnTo>
                    <a:pt x="3" y="35"/>
                  </a:lnTo>
                  <a:lnTo>
                    <a:pt x="12" y="17"/>
                  </a:lnTo>
                  <a:lnTo>
                    <a:pt x="27" y="5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7" y="3"/>
                  </a:lnTo>
                  <a:lnTo>
                    <a:pt x="77" y="6"/>
                  </a:lnTo>
                  <a:lnTo>
                    <a:pt x="84" y="13"/>
                  </a:lnTo>
                  <a:lnTo>
                    <a:pt x="90" y="20"/>
                  </a:lnTo>
                  <a:lnTo>
                    <a:pt x="96" y="29"/>
                  </a:lnTo>
                  <a:lnTo>
                    <a:pt x="99" y="39"/>
                  </a:lnTo>
                  <a:lnTo>
                    <a:pt x="101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0" name="Freeform 108"/>
            <p:cNvSpPr>
              <a:spLocks/>
            </p:cNvSpPr>
            <p:nvPr/>
          </p:nvSpPr>
          <p:spPr bwMode="auto">
            <a:xfrm rot="1378960">
              <a:off x="8567144" y="2875554"/>
              <a:ext cx="55639" cy="55639"/>
            </a:xfrm>
            <a:custGeom>
              <a:avLst/>
              <a:gdLst>
                <a:gd name="T0" fmla="*/ 51 w 51"/>
                <a:gd name="T1" fmla="*/ 26 h 53"/>
                <a:gd name="T2" fmla="*/ 49 w 51"/>
                <a:gd name="T3" fmla="*/ 36 h 53"/>
                <a:gd name="T4" fmla="*/ 44 w 51"/>
                <a:gd name="T5" fmla="*/ 44 h 53"/>
                <a:gd name="T6" fmla="*/ 37 w 51"/>
                <a:gd name="T7" fmla="*/ 51 h 53"/>
                <a:gd name="T8" fmla="*/ 27 w 51"/>
                <a:gd name="T9" fmla="*/ 53 h 53"/>
                <a:gd name="T10" fmla="*/ 17 w 51"/>
                <a:gd name="T11" fmla="*/ 51 h 53"/>
                <a:gd name="T12" fmla="*/ 8 w 51"/>
                <a:gd name="T13" fmla="*/ 46 h 53"/>
                <a:gd name="T14" fmla="*/ 1 w 51"/>
                <a:gd name="T15" fmla="*/ 39 h 53"/>
                <a:gd name="T16" fmla="*/ 0 w 51"/>
                <a:gd name="T17" fmla="*/ 29 h 53"/>
                <a:gd name="T18" fmla="*/ 1 w 51"/>
                <a:gd name="T19" fmla="*/ 19 h 53"/>
                <a:gd name="T20" fmla="*/ 6 w 51"/>
                <a:gd name="T21" fmla="*/ 9 h 53"/>
                <a:gd name="T22" fmla="*/ 13 w 51"/>
                <a:gd name="T23" fmla="*/ 4 h 53"/>
                <a:gd name="T24" fmla="*/ 23 w 51"/>
                <a:gd name="T25" fmla="*/ 0 h 53"/>
                <a:gd name="T26" fmla="*/ 34 w 51"/>
                <a:gd name="T27" fmla="*/ 2 h 53"/>
                <a:gd name="T28" fmla="*/ 42 w 51"/>
                <a:gd name="T29" fmla="*/ 7 h 53"/>
                <a:gd name="T30" fmla="*/ 47 w 51"/>
                <a:gd name="T31" fmla="*/ 15 h 53"/>
                <a:gd name="T32" fmla="*/ 51 w 51"/>
                <a:gd name="T33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3">
                  <a:moveTo>
                    <a:pt x="51" y="26"/>
                  </a:moveTo>
                  <a:lnTo>
                    <a:pt x="49" y="36"/>
                  </a:lnTo>
                  <a:lnTo>
                    <a:pt x="44" y="44"/>
                  </a:lnTo>
                  <a:lnTo>
                    <a:pt x="37" y="51"/>
                  </a:lnTo>
                  <a:lnTo>
                    <a:pt x="27" y="53"/>
                  </a:lnTo>
                  <a:lnTo>
                    <a:pt x="17" y="51"/>
                  </a:lnTo>
                  <a:lnTo>
                    <a:pt x="8" y="46"/>
                  </a:lnTo>
                  <a:lnTo>
                    <a:pt x="1" y="39"/>
                  </a:lnTo>
                  <a:lnTo>
                    <a:pt x="0" y="29"/>
                  </a:lnTo>
                  <a:lnTo>
                    <a:pt x="1" y="19"/>
                  </a:lnTo>
                  <a:lnTo>
                    <a:pt x="6" y="9"/>
                  </a:lnTo>
                  <a:lnTo>
                    <a:pt x="13" y="4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2" y="7"/>
                  </a:lnTo>
                  <a:lnTo>
                    <a:pt x="47" y="15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1" name="Freeform 109"/>
            <p:cNvSpPr>
              <a:spLocks/>
            </p:cNvSpPr>
            <p:nvPr/>
          </p:nvSpPr>
          <p:spPr bwMode="auto">
            <a:xfrm rot="1378960">
              <a:off x="8725404" y="2967587"/>
              <a:ext cx="106998" cy="111278"/>
            </a:xfrm>
            <a:custGeom>
              <a:avLst/>
              <a:gdLst>
                <a:gd name="T0" fmla="*/ 101 w 101"/>
                <a:gd name="T1" fmla="*/ 48 h 104"/>
                <a:gd name="T2" fmla="*/ 97 w 101"/>
                <a:gd name="T3" fmla="*/ 69 h 104"/>
                <a:gd name="T4" fmla="*/ 89 w 101"/>
                <a:gd name="T5" fmla="*/ 86 h 104"/>
                <a:gd name="T6" fmla="*/ 73 w 101"/>
                <a:gd name="T7" fmla="*/ 99 h 104"/>
                <a:gd name="T8" fmla="*/ 53 w 101"/>
                <a:gd name="T9" fmla="*/ 104 h 104"/>
                <a:gd name="T10" fmla="*/ 43 w 101"/>
                <a:gd name="T11" fmla="*/ 104 h 104"/>
                <a:gd name="T12" fmla="*/ 34 w 101"/>
                <a:gd name="T13" fmla="*/ 101 h 104"/>
                <a:gd name="T14" fmla="*/ 24 w 101"/>
                <a:gd name="T15" fmla="*/ 98 h 104"/>
                <a:gd name="T16" fmla="*/ 17 w 101"/>
                <a:gd name="T17" fmla="*/ 91 h 104"/>
                <a:gd name="T18" fmla="*/ 10 w 101"/>
                <a:gd name="T19" fmla="*/ 84 h 104"/>
                <a:gd name="T20" fmla="*/ 5 w 101"/>
                <a:gd name="T21" fmla="*/ 75 h 104"/>
                <a:gd name="T22" fmla="*/ 2 w 101"/>
                <a:gd name="T23" fmla="*/ 65 h 104"/>
                <a:gd name="T24" fmla="*/ 0 w 101"/>
                <a:gd name="T25" fmla="*/ 55 h 104"/>
                <a:gd name="T26" fmla="*/ 3 w 101"/>
                <a:gd name="T27" fmla="*/ 34 h 104"/>
                <a:gd name="T28" fmla="*/ 12 w 101"/>
                <a:gd name="T29" fmla="*/ 17 h 104"/>
                <a:gd name="T30" fmla="*/ 27 w 101"/>
                <a:gd name="T31" fmla="*/ 5 h 104"/>
                <a:gd name="T32" fmla="*/ 46 w 101"/>
                <a:gd name="T33" fmla="*/ 0 h 104"/>
                <a:gd name="T34" fmla="*/ 56 w 101"/>
                <a:gd name="T35" fmla="*/ 0 h 104"/>
                <a:gd name="T36" fmla="*/ 66 w 101"/>
                <a:gd name="T37" fmla="*/ 4 h 104"/>
                <a:gd name="T38" fmla="*/ 75 w 101"/>
                <a:gd name="T39" fmla="*/ 7 h 104"/>
                <a:gd name="T40" fmla="*/ 84 w 101"/>
                <a:gd name="T41" fmla="*/ 14 h 104"/>
                <a:gd name="T42" fmla="*/ 90 w 101"/>
                <a:gd name="T43" fmla="*/ 21 h 104"/>
                <a:gd name="T44" fmla="*/ 95 w 101"/>
                <a:gd name="T45" fmla="*/ 29 h 104"/>
                <a:gd name="T46" fmla="*/ 99 w 101"/>
                <a:gd name="T47" fmla="*/ 38 h 104"/>
                <a:gd name="T48" fmla="*/ 101 w 101"/>
                <a:gd name="T49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04">
                  <a:moveTo>
                    <a:pt x="101" y="48"/>
                  </a:moveTo>
                  <a:lnTo>
                    <a:pt x="97" y="69"/>
                  </a:lnTo>
                  <a:lnTo>
                    <a:pt x="89" y="86"/>
                  </a:lnTo>
                  <a:lnTo>
                    <a:pt x="73" y="99"/>
                  </a:lnTo>
                  <a:lnTo>
                    <a:pt x="53" y="104"/>
                  </a:lnTo>
                  <a:lnTo>
                    <a:pt x="43" y="104"/>
                  </a:lnTo>
                  <a:lnTo>
                    <a:pt x="34" y="101"/>
                  </a:lnTo>
                  <a:lnTo>
                    <a:pt x="24" y="98"/>
                  </a:lnTo>
                  <a:lnTo>
                    <a:pt x="17" y="91"/>
                  </a:lnTo>
                  <a:lnTo>
                    <a:pt x="10" y="84"/>
                  </a:lnTo>
                  <a:lnTo>
                    <a:pt x="5" y="75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3" y="34"/>
                  </a:lnTo>
                  <a:lnTo>
                    <a:pt x="12" y="17"/>
                  </a:lnTo>
                  <a:lnTo>
                    <a:pt x="27" y="5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5" y="7"/>
                  </a:lnTo>
                  <a:lnTo>
                    <a:pt x="84" y="14"/>
                  </a:lnTo>
                  <a:lnTo>
                    <a:pt x="90" y="21"/>
                  </a:lnTo>
                  <a:lnTo>
                    <a:pt x="95" y="29"/>
                  </a:lnTo>
                  <a:lnTo>
                    <a:pt x="99" y="38"/>
                  </a:lnTo>
                  <a:lnTo>
                    <a:pt x="101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2" name="Freeform 110"/>
            <p:cNvSpPr>
              <a:spLocks/>
            </p:cNvSpPr>
            <p:nvPr/>
          </p:nvSpPr>
          <p:spPr bwMode="auto">
            <a:xfrm rot="1378960">
              <a:off x="8751083" y="2995406"/>
              <a:ext cx="55639" cy="55639"/>
            </a:xfrm>
            <a:custGeom>
              <a:avLst/>
              <a:gdLst>
                <a:gd name="T0" fmla="*/ 51 w 51"/>
                <a:gd name="T1" fmla="*/ 24 h 53"/>
                <a:gd name="T2" fmla="*/ 51 w 51"/>
                <a:gd name="T3" fmla="*/ 34 h 53"/>
                <a:gd name="T4" fmla="*/ 46 w 51"/>
                <a:gd name="T5" fmla="*/ 43 h 53"/>
                <a:gd name="T6" fmla="*/ 37 w 51"/>
                <a:gd name="T7" fmla="*/ 49 h 53"/>
                <a:gd name="T8" fmla="*/ 27 w 51"/>
                <a:gd name="T9" fmla="*/ 53 h 53"/>
                <a:gd name="T10" fmla="*/ 17 w 51"/>
                <a:gd name="T11" fmla="*/ 51 h 53"/>
                <a:gd name="T12" fmla="*/ 8 w 51"/>
                <a:gd name="T13" fmla="*/ 46 h 53"/>
                <a:gd name="T14" fmla="*/ 3 w 51"/>
                <a:gd name="T15" fmla="*/ 37 h 53"/>
                <a:gd name="T16" fmla="*/ 0 w 51"/>
                <a:gd name="T17" fmla="*/ 27 h 53"/>
                <a:gd name="T18" fmla="*/ 2 w 51"/>
                <a:gd name="T19" fmla="*/ 17 h 53"/>
                <a:gd name="T20" fmla="*/ 7 w 51"/>
                <a:gd name="T21" fmla="*/ 8 h 53"/>
                <a:gd name="T22" fmla="*/ 13 w 51"/>
                <a:gd name="T23" fmla="*/ 2 h 53"/>
                <a:gd name="T24" fmla="*/ 24 w 51"/>
                <a:gd name="T25" fmla="*/ 0 h 53"/>
                <a:gd name="T26" fmla="*/ 34 w 51"/>
                <a:gd name="T27" fmla="*/ 2 h 53"/>
                <a:gd name="T28" fmla="*/ 42 w 51"/>
                <a:gd name="T29" fmla="*/ 7 h 53"/>
                <a:gd name="T30" fmla="*/ 49 w 51"/>
                <a:gd name="T31" fmla="*/ 14 h 53"/>
                <a:gd name="T32" fmla="*/ 51 w 51"/>
                <a:gd name="T33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3">
                  <a:moveTo>
                    <a:pt x="51" y="24"/>
                  </a:moveTo>
                  <a:lnTo>
                    <a:pt x="51" y="34"/>
                  </a:lnTo>
                  <a:lnTo>
                    <a:pt x="46" y="43"/>
                  </a:lnTo>
                  <a:lnTo>
                    <a:pt x="37" y="49"/>
                  </a:lnTo>
                  <a:lnTo>
                    <a:pt x="27" y="53"/>
                  </a:lnTo>
                  <a:lnTo>
                    <a:pt x="17" y="51"/>
                  </a:lnTo>
                  <a:lnTo>
                    <a:pt x="8" y="46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3" y="2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7"/>
                  </a:lnTo>
                  <a:lnTo>
                    <a:pt x="49" y="14"/>
                  </a:lnTo>
                  <a:lnTo>
                    <a:pt x="5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3" name="Freeform 111"/>
            <p:cNvSpPr>
              <a:spLocks/>
            </p:cNvSpPr>
            <p:nvPr/>
          </p:nvSpPr>
          <p:spPr bwMode="auto">
            <a:xfrm rot="1378960">
              <a:off x="8859654" y="3122606"/>
              <a:ext cx="109138" cy="111278"/>
            </a:xfrm>
            <a:custGeom>
              <a:avLst/>
              <a:gdLst>
                <a:gd name="T0" fmla="*/ 103 w 103"/>
                <a:gd name="T1" fmla="*/ 49 h 104"/>
                <a:gd name="T2" fmla="*/ 99 w 103"/>
                <a:gd name="T3" fmla="*/ 70 h 104"/>
                <a:gd name="T4" fmla="*/ 89 w 103"/>
                <a:gd name="T5" fmla="*/ 87 h 104"/>
                <a:gd name="T6" fmla="*/ 74 w 103"/>
                <a:gd name="T7" fmla="*/ 99 h 104"/>
                <a:gd name="T8" fmla="*/ 55 w 103"/>
                <a:gd name="T9" fmla="*/ 104 h 104"/>
                <a:gd name="T10" fmla="*/ 45 w 103"/>
                <a:gd name="T11" fmla="*/ 104 h 104"/>
                <a:gd name="T12" fmla="*/ 34 w 103"/>
                <a:gd name="T13" fmla="*/ 101 h 104"/>
                <a:gd name="T14" fmla="*/ 26 w 103"/>
                <a:gd name="T15" fmla="*/ 97 h 104"/>
                <a:gd name="T16" fmla="*/ 17 w 103"/>
                <a:gd name="T17" fmla="*/ 92 h 104"/>
                <a:gd name="T18" fmla="*/ 10 w 103"/>
                <a:gd name="T19" fmla="*/ 85 h 104"/>
                <a:gd name="T20" fmla="*/ 5 w 103"/>
                <a:gd name="T21" fmla="*/ 77 h 104"/>
                <a:gd name="T22" fmla="*/ 2 w 103"/>
                <a:gd name="T23" fmla="*/ 66 h 104"/>
                <a:gd name="T24" fmla="*/ 0 w 103"/>
                <a:gd name="T25" fmla="*/ 56 h 104"/>
                <a:gd name="T26" fmla="*/ 4 w 103"/>
                <a:gd name="T27" fmla="*/ 36 h 104"/>
                <a:gd name="T28" fmla="*/ 14 w 103"/>
                <a:gd name="T29" fmla="*/ 17 h 104"/>
                <a:gd name="T30" fmla="*/ 29 w 103"/>
                <a:gd name="T31" fmla="*/ 5 h 104"/>
                <a:gd name="T32" fmla="*/ 48 w 103"/>
                <a:gd name="T33" fmla="*/ 0 h 104"/>
                <a:gd name="T34" fmla="*/ 58 w 103"/>
                <a:gd name="T35" fmla="*/ 0 h 104"/>
                <a:gd name="T36" fmla="*/ 68 w 103"/>
                <a:gd name="T37" fmla="*/ 3 h 104"/>
                <a:gd name="T38" fmla="*/ 77 w 103"/>
                <a:gd name="T39" fmla="*/ 7 h 104"/>
                <a:gd name="T40" fmla="*/ 86 w 103"/>
                <a:gd name="T41" fmla="*/ 14 h 104"/>
                <a:gd name="T42" fmla="*/ 92 w 103"/>
                <a:gd name="T43" fmla="*/ 20 h 104"/>
                <a:gd name="T44" fmla="*/ 97 w 103"/>
                <a:gd name="T45" fmla="*/ 29 h 104"/>
                <a:gd name="T46" fmla="*/ 101 w 103"/>
                <a:gd name="T47" fmla="*/ 39 h 104"/>
                <a:gd name="T48" fmla="*/ 103 w 103"/>
                <a:gd name="T49" fmla="*/ 4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04">
                  <a:moveTo>
                    <a:pt x="103" y="49"/>
                  </a:moveTo>
                  <a:lnTo>
                    <a:pt x="99" y="70"/>
                  </a:lnTo>
                  <a:lnTo>
                    <a:pt x="89" y="87"/>
                  </a:lnTo>
                  <a:lnTo>
                    <a:pt x="74" y="99"/>
                  </a:lnTo>
                  <a:lnTo>
                    <a:pt x="55" y="104"/>
                  </a:lnTo>
                  <a:lnTo>
                    <a:pt x="45" y="104"/>
                  </a:lnTo>
                  <a:lnTo>
                    <a:pt x="34" y="101"/>
                  </a:lnTo>
                  <a:lnTo>
                    <a:pt x="26" y="97"/>
                  </a:lnTo>
                  <a:lnTo>
                    <a:pt x="17" y="92"/>
                  </a:lnTo>
                  <a:lnTo>
                    <a:pt x="10" y="85"/>
                  </a:lnTo>
                  <a:lnTo>
                    <a:pt x="5" y="77"/>
                  </a:lnTo>
                  <a:lnTo>
                    <a:pt x="2" y="66"/>
                  </a:lnTo>
                  <a:lnTo>
                    <a:pt x="0" y="56"/>
                  </a:lnTo>
                  <a:lnTo>
                    <a:pt x="4" y="36"/>
                  </a:lnTo>
                  <a:lnTo>
                    <a:pt x="14" y="17"/>
                  </a:lnTo>
                  <a:lnTo>
                    <a:pt x="29" y="5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8" y="3"/>
                  </a:lnTo>
                  <a:lnTo>
                    <a:pt x="77" y="7"/>
                  </a:lnTo>
                  <a:lnTo>
                    <a:pt x="86" y="14"/>
                  </a:lnTo>
                  <a:lnTo>
                    <a:pt x="92" y="20"/>
                  </a:lnTo>
                  <a:lnTo>
                    <a:pt x="97" y="29"/>
                  </a:lnTo>
                  <a:lnTo>
                    <a:pt x="101" y="39"/>
                  </a:lnTo>
                  <a:lnTo>
                    <a:pt x="103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4" name="Freeform 112"/>
            <p:cNvSpPr>
              <a:spLocks/>
            </p:cNvSpPr>
            <p:nvPr/>
          </p:nvSpPr>
          <p:spPr bwMode="auto">
            <a:xfrm rot="1378960">
              <a:off x="8887388" y="3150843"/>
              <a:ext cx="55639" cy="55639"/>
            </a:xfrm>
            <a:custGeom>
              <a:avLst/>
              <a:gdLst>
                <a:gd name="T0" fmla="*/ 51 w 51"/>
                <a:gd name="T1" fmla="*/ 25 h 52"/>
                <a:gd name="T2" fmla="*/ 49 w 51"/>
                <a:gd name="T3" fmla="*/ 35 h 52"/>
                <a:gd name="T4" fmla="*/ 44 w 51"/>
                <a:gd name="T5" fmla="*/ 44 h 52"/>
                <a:gd name="T6" fmla="*/ 37 w 51"/>
                <a:gd name="T7" fmla="*/ 51 h 52"/>
                <a:gd name="T8" fmla="*/ 27 w 51"/>
                <a:gd name="T9" fmla="*/ 52 h 52"/>
                <a:gd name="T10" fmla="*/ 17 w 51"/>
                <a:gd name="T11" fmla="*/ 51 h 52"/>
                <a:gd name="T12" fmla="*/ 8 w 51"/>
                <a:gd name="T13" fmla="*/ 46 h 52"/>
                <a:gd name="T14" fmla="*/ 3 w 51"/>
                <a:gd name="T15" fmla="*/ 39 h 52"/>
                <a:gd name="T16" fmla="*/ 0 w 51"/>
                <a:gd name="T17" fmla="*/ 29 h 52"/>
                <a:gd name="T18" fmla="*/ 2 w 51"/>
                <a:gd name="T19" fmla="*/ 18 h 52"/>
                <a:gd name="T20" fmla="*/ 7 w 51"/>
                <a:gd name="T21" fmla="*/ 8 h 52"/>
                <a:gd name="T22" fmla="*/ 13 w 51"/>
                <a:gd name="T23" fmla="*/ 3 h 52"/>
                <a:gd name="T24" fmla="*/ 24 w 51"/>
                <a:gd name="T25" fmla="*/ 0 h 52"/>
                <a:gd name="T26" fmla="*/ 34 w 51"/>
                <a:gd name="T27" fmla="*/ 1 h 52"/>
                <a:gd name="T28" fmla="*/ 42 w 51"/>
                <a:gd name="T29" fmla="*/ 6 h 52"/>
                <a:gd name="T30" fmla="*/ 48 w 51"/>
                <a:gd name="T31" fmla="*/ 15 h 52"/>
                <a:gd name="T32" fmla="*/ 51 w 51"/>
                <a:gd name="T33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51" y="25"/>
                  </a:moveTo>
                  <a:lnTo>
                    <a:pt x="49" y="35"/>
                  </a:lnTo>
                  <a:lnTo>
                    <a:pt x="44" y="44"/>
                  </a:lnTo>
                  <a:lnTo>
                    <a:pt x="37" y="51"/>
                  </a:lnTo>
                  <a:lnTo>
                    <a:pt x="27" y="52"/>
                  </a:lnTo>
                  <a:lnTo>
                    <a:pt x="17" y="51"/>
                  </a:lnTo>
                  <a:lnTo>
                    <a:pt x="8" y="46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2" y="6"/>
                  </a:lnTo>
                  <a:lnTo>
                    <a:pt x="48" y="15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30" name="グループ化 1129"/>
          <p:cNvGrpSpPr/>
          <p:nvPr/>
        </p:nvGrpSpPr>
        <p:grpSpPr>
          <a:xfrm>
            <a:off x="6203303" y="4248919"/>
            <a:ext cx="2484822" cy="2103417"/>
            <a:chOff x="6203303" y="4248919"/>
            <a:chExt cx="2484822" cy="2103417"/>
          </a:xfrm>
        </p:grpSpPr>
        <p:sp>
          <p:nvSpPr>
            <p:cNvPr id="1044" name="Freeform 52"/>
            <p:cNvSpPr>
              <a:spLocks/>
            </p:cNvSpPr>
            <p:nvPr/>
          </p:nvSpPr>
          <p:spPr bwMode="auto">
            <a:xfrm rot="1378960">
              <a:off x="7782922" y="5616190"/>
              <a:ext cx="905203" cy="736146"/>
            </a:xfrm>
            <a:custGeom>
              <a:avLst/>
              <a:gdLst>
                <a:gd name="T0" fmla="*/ 2 w 847"/>
                <a:gd name="T1" fmla="*/ 5 h 687"/>
                <a:gd name="T2" fmla="*/ 21 w 847"/>
                <a:gd name="T3" fmla="*/ 36 h 687"/>
                <a:gd name="T4" fmla="*/ 55 w 847"/>
                <a:gd name="T5" fmla="*/ 89 h 687"/>
                <a:gd name="T6" fmla="*/ 106 w 847"/>
                <a:gd name="T7" fmla="*/ 157 h 687"/>
                <a:gd name="T8" fmla="*/ 171 w 847"/>
                <a:gd name="T9" fmla="*/ 232 h 687"/>
                <a:gd name="T10" fmla="*/ 251 w 847"/>
                <a:gd name="T11" fmla="*/ 304 h 687"/>
                <a:gd name="T12" fmla="*/ 343 w 847"/>
                <a:gd name="T13" fmla="*/ 363 h 687"/>
                <a:gd name="T14" fmla="*/ 446 w 847"/>
                <a:gd name="T15" fmla="*/ 404 h 687"/>
                <a:gd name="T16" fmla="*/ 557 w 847"/>
                <a:gd name="T17" fmla="*/ 420 h 687"/>
                <a:gd name="T18" fmla="*/ 650 w 847"/>
                <a:gd name="T19" fmla="*/ 428 h 687"/>
                <a:gd name="T20" fmla="*/ 727 w 847"/>
                <a:gd name="T21" fmla="*/ 433 h 687"/>
                <a:gd name="T22" fmla="*/ 785 w 847"/>
                <a:gd name="T23" fmla="*/ 438 h 687"/>
                <a:gd name="T24" fmla="*/ 823 w 847"/>
                <a:gd name="T25" fmla="*/ 443 h 687"/>
                <a:gd name="T26" fmla="*/ 843 w 847"/>
                <a:gd name="T27" fmla="*/ 450 h 687"/>
                <a:gd name="T28" fmla="*/ 845 w 847"/>
                <a:gd name="T29" fmla="*/ 462 h 687"/>
                <a:gd name="T30" fmla="*/ 828 w 847"/>
                <a:gd name="T31" fmla="*/ 479 h 687"/>
                <a:gd name="T32" fmla="*/ 778 w 847"/>
                <a:gd name="T33" fmla="*/ 513 h 687"/>
                <a:gd name="T34" fmla="*/ 727 w 847"/>
                <a:gd name="T35" fmla="*/ 544 h 687"/>
                <a:gd name="T36" fmla="*/ 708 w 847"/>
                <a:gd name="T37" fmla="*/ 563 h 687"/>
                <a:gd name="T38" fmla="*/ 736 w 847"/>
                <a:gd name="T39" fmla="*/ 582 h 687"/>
                <a:gd name="T40" fmla="*/ 806 w 847"/>
                <a:gd name="T41" fmla="*/ 612 h 687"/>
                <a:gd name="T42" fmla="*/ 833 w 847"/>
                <a:gd name="T43" fmla="*/ 650 h 687"/>
                <a:gd name="T44" fmla="*/ 811 w 847"/>
                <a:gd name="T45" fmla="*/ 677 h 687"/>
                <a:gd name="T46" fmla="*/ 741 w 847"/>
                <a:gd name="T47" fmla="*/ 687 h 687"/>
                <a:gd name="T48" fmla="*/ 664 w 847"/>
                <a:gd name="T49" fmla="*/ 677 h 687"/>
                <a:gd name="T50" fmla="*/ 604 w 847"/>
                <a:gd name="T51" fmla="*/ 669 h 687"/>
                <a:gd name="T52" fmla="*/ 545 w 847"/>
                <a:gd name="T53" fmla="*/ 662 h 687"/>
                <a:gd name="T54" fmla="*/ 483 w 847"/>
                <a:gd name="T55" fmla="*/ 657 h 687"/>
                <a:gd name="T56" fmla="*/ 425 w 847"/>
                <a:gd name="T57" fmla="*/ 655 h 687"/>
                <a:gd name="T58" fmla="*/ 372 w 847"/>
                <a:gd name="T59" fmla="*/ 655 h 687"/>
                <a:gd name="T60" fmla="*/ 325 w 847"/>
                <a:gd name="T61" fmla="*/ 660 h 687"/>
                <a:gd name="T62" fmla="*/ 284 w 847"/>
                <a:gd name="T63" fmla="*/ 669 h 687"/>
                <a:gd name="T64" fmla="*/ 236 w 847"/>
                <a:gd name="T65" fmla="*/ 660 h 687"/>
                <a:gd name="T66" fmla="*/ 156 w 847"/>
                <a:gd name="T67" fmla="*/ 512 h 687"/>
                <a:gd name="T68" fmla="*/ 76 w 847"/>
                <a:gd name="T69" fmla="*/ 283 h 687"/>
                <a:gd name="T70" fmla="*/ 16 w 847"/>
                <a:gd name="T71" fmla="*/ 7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7" h="687">
                  <a:moveTo>
                    <a:pt x="0" y="0"/>
                  </a:moveTo>
                  <a:lnTo>
                    <a:pt x="2" y="5"/>
                  </a:lnTo>
                  <a:lnTo>
                    <a:pt x="9" y="17"/>
                  </a:lnTo>
                  <a:lnTo>
                    <a:pt x="21" y="36"/>
                  </a:lnTo>
                  <a:lnTo>
                    <a:pt x="36" y="60"/>
                  </a:lnTo>
                  <a:lnTo>
                    <a:pt x="55" y="89"/>
                  </a:lnTo>
                  <a:lnTo>
                    <a:pt x="79" y="123"/>
                  </a:lnTo>
                  <a:lnTo>
                    <a:pt x="106" y="157"/>
                  </a:lnTo>
                  <a:lnTo>
                    <a:pt x="137" y="194"/>
                  </a:lnTo>
                  <a:lnTo>
                    <a:pt x="171" y="232"/>
                  </a:lnTo>
                  <a:lnTo>
                    <a:pt x="210" y="268"/>
                  </a:lnTo>
                  <a:lnTo>
                    <a:pt x="251" y="304"/>
                  </a:lnTo>
                  <a:lnTo>
                    <a:pt x="296" y="336"/>
                  </a:lnTo>
                  <a:lnTo>
                    <a:pt x="343" y="363"/>
                  </a:lnTo>
                  <a:lnTo>
                    <a:pt x="393" y="387"/>
                  </a:lnTo>
                  <a:lnTo>
                    <a:pt x="446" y="404"/>
                  </a:lnTo>
                  <a:lnTo>
                    <a:pt x="502" y="414"/>
                  </a:lnTo>
                  <a:lnTo>
                    <a:pt x="557" y="420"/>
                  </a:lnTo>
                  <a:lnTo>
                    <a:pt x="606" y="425"/>
                  </a:lnTo>
                  <a:lnTo>
                    <a:pt x="650" y="428"/>
                  </a:lnTo>
                  <a:lnTo>
                    <a:pt x="691" y="431"/>
                  </a:lnTo>
                  <a:lnTo>
                    <a:pt x="727" y="433"/>
                  </a:lnTo>
                  <a:lnTo>
                    <a:pt x="758" y="435"/>
                  </a:lnTo>
                  <a:lnTo>
                    <a:pt x="785" y="438"/>
                  </a:lnTo>
                  <a:lnTo>
                    <a:pt x="806" y="440"/>
                  </a:lnTo>
                  <a:lnTo>
                    <a:pt x="823" y="443"/>
                  </a:lnTo>
                  <a:lnTo>
                    <a:pt x="836" y="445"/>
                  </a:lnTo>
                  <a:lnTo>
                    <a:pt x="843" y="450"/>
                  </a:lnTo>
                  <a:lnTo>
                    <a:pt x="847" y="455"/>
                  </a:lnTo>
                  <a:lnTo>
                    <a:pt x="845" y="462"/>
                  </a:lnTo>
                  <a:lnTo>
                    <a:pt x="840" y="469"/>
                  </a:lnTo>
                  <a:lnTo>
                    <a:pt x="828" y="479"/>
                  </a:lnTo>
                  <a:lnTo>
                    <a:pt x="812" y="491"/>
                  </a:lnTo>
                  <a:lnTo>
                    <a:pt x="778" y="513"/>
                  </a:lnTo>
                  <a:lnTo>
                    <a:pt x="749" y="530"/>
                  </a:lnTo>
                  <a:lnTo>
                    <a:pt x="727" y="544"/>
                  </a:lnTo>
                  <a:lnTo>
                    <a:pt x="714" y="553"/>
                  </a:lnTo>
                  <a:lnTo>
                    <a:pt x="708" y="563"/>
                  </a:lnTo>
                  <a:lnTo>
                    <a:pt x="715" y="571"/>
                  </a:lnTo>
                  <a:lnTo>
                    <a:pt x="736" y="582"/>
                  </a:lnTo>
                  <a:lnTo>
                    <a:pt x="770" y="595"/>
                  </a:lnTo>
                  <a:lnTo>
                    <a:pt x="806" y="612"/>
                  </a:lnTo>
                  <a:lnTo>
                    <a:pt x="826" y="631"/>
                  </a:lnTo>
                  <a:lnTo>
                    <a:pt x="833" y="650"/>
                  </a:lnTo>
                  <a:lnTo>
                    <a:pt x="828" y="665"/>
                  </a:lnTo>
                  <a:lnTo>
                    <a:pt x="811" y="677"/>
                  </a:lnTo>
                  <a:lnTo>
                    <a:pt x="782" y="686"/>
                  </a:lnTo>
                  <a:lnTo>
                    <a:pt x="741" y="687"/>
                  </a:lnTo>
                  <a:lnTo>
                    <a:pt x="691" y="682"/>
                  </a:lnTo>
                  <a:lnTo>
                    <a:pt x="664" y="677"/>
                  </a:lnTo>
                  <a:lnTo>
                    <a:pt x="635" y="674"/>
                  </a:lnTo>
                  <a:lnTo>
                    <a:pt x="604" y="669"/>
                  </a:lnTo>
                  <a:lnTo>
                    <a:pt x="574" y="665"/>
                  </a:lnTo>
                  <a:lnTo>
                    <a:pt x="545" y="662"/>
                  </a:lnTo>
                  <a:lnTo>
                    <a:pt x="514" y="660"/>
                  </a:lnTo>
                  <a:lnTo>
                    <a:pt x="483" y="657"/>
                  </a:lnTo>
                  <a:lnTo>
                    <a:pt x="454" y="655"/>
                  </a:lnTo>
                  <a:lnTo>
                    <a:pt x="425" y="655"/>
                  </a:lnTo>
                  <a:lnTo>
                    <a:pt x="398" y="655"/>
                  </a:lnTo>
                  <a:lnTo>
                    <a:pt x="372" y="655"/>
                  </a:lnTo>
                  <a:lnTo>
                    <a:pt x="347" y="657"/>
                  </a:lnTo>
                  <a:lnTo>
                    <a:pt x="325" y="660"/>
                  </a:lnTo>
                  <a:lnTo>
                    <a:pt x="302" y="663"/>
                  </a:lnTo>
                  <a:lnTo>
                    <a:pt x="284" y="669"/>
                  </a:lnTo>
                  <a:lnTo>
                    <a:pt x="268" y="674"/>
                  </a:lnTo>
                  <a:lnTo>
                    <a:pt x="236" y="660"/>
                  </a:lnTo>
                  <a:lnTo>
                    <a:pt x="197" y="602"/>
                  </a:lnTo>
                  <a:lnTo>
                    <a:pt x="156" y="512"/>
                  </a:lnTo>
                  <a:lnTo>
                    <a:pt x="115" y="401"/>
                  </a:lnTo>
                  <a:lnTo>
                    <a:pt x="76" y="283"/>
                  </a:lnTo>
                  <a:lnTo>
                    <a:pt x="41" y="169"/>
                  </a:lnTo>
                  <a:lnTo>
                    <a:pt x="16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7" name="Freeform 55"/>
            <p:cNvSpPr>
              <a:spLocks/>
            </p:cNvSpPr>
            <p:nvPr/>
          </p:nvSpPr>
          <p:spPr bwMode="auto">
            <a:xfrm rot="1378960">
              <a:off x="7038120" y="4248919"/>
              <a:ext cx="246095" cy="348813"/>
            </a:xfrm>
            <a:custGeom>
              <a:avLst/>
              <a:gdLst>
                <a:gd name="T0" fmla="*/ 102 w 229"/>
                <a:gd name="T1" fmla="*/ 0 h 326"/>
                <a:gd name="T2" fmla="*/ 104 w 229"/>
                <a:gd name="T3" fmla="*/ 2 h 326"/>
                <a:gd name="T4" fmla="*/ 111 w 229"/>
                <a:gd name="T5" fmla="*/ 8 h 326"/>
                <a:gd name="T6" fmla="*/ 119 w 229"/>
                <a:gd name="T7" fmla="*/ 19 h 326"/>
                <a:gd name="T8" fmla="*/ 131 w 229"/>
                <a:gd name="T9" fmla="*/ 31 h 326"/>
                <a:gd name="T10" fmla="*/ 145 w 229"/>
                <a:gd name="T11" fmla="*/ 46 h 326"/>
                <a:gd name="T12" fmla="*/ 160 w 229"/>
                <a:gd name="T13" fmla="*/ 61 h 326"/>
                <a:gd name="T14" fmla="*/ 177 w 229"/>
                <a:gd name="T15" fmla="*/ 77 h 326"/>
                <a:gd name="T16" fmla="*/ 194 w 229"/>
                <a:gd name="T17" fmla="*/ 92 h 326"/>
                <a:gd name="T18" fmla="*/ 210 w 229"/>
                <a:gd name="T19" fmla="*/ 109 h 326"/>
                <a:gd name="T20" fmla="*/ 222 w 229"/>
                <a:gd name="T21" fmla="*/ 130 h 326"/>
                <a:gd name="T22" fmla="*/ 229 w 229"/>
                <a:gd name="T23" fmla="*/ 153 h 326"/>
                <a:gd name="T24" fmla="*/ 229 w 229"/>
                <a:gd name="T25" fmla="*/ 182 h 326"/>
                <a:gd name="T26" fmla="*/ 218 w 229"/>
                <a:gd name="T27" fmla="*/ 213 h 326"/>
                <a:gd name="T28" fmla="*/ 196 w 229"/>
                <a:gd name="T29" fmla="*/ 249 h 326"/>
                <a:gd name="T30" fmla="*/ 162 w 229"/>
                <a:gd name="T31" fmla="*/ 286 h 326"/>
                <a:gd name="T32" fmla="*/ 114 w 229"/>
                <a:gd name="T33" fmla="*/ 326 h 326"/>
                <a:gd name="T34" fmla="*/ 109 w 229"/>
                <a:gd name="T35" fmla="*/ 324 h 326"/>
                <a:gd name="T36" fmla="*/ 95 w 229"/>
                <a:gd name="T37" fmla="*/ 317 h 326"/>
                <a:gd name="T38" fmla="*/ 75 w 229"/>
                <a:gd name="T39" fmla="*/ 305 h 326"/>
                <a:gd name="T40" fmla="*/ 55 w 229"/>
                <a:gd name="T41" fmla="*/ 288 h 326"/>
                <a:gd name="T42" fmla="*/ 32 w 229"/>
                <a:gd name="T43" fmla="*/ 266 h 326"/>
                <a:gd name="T44" fmla="*/ 14 w 229"/>
                <a:gd name="T45" fmla="*/ 235 h 326"/>
                <a:gd name="T46" fmla="*/ 2 w 229"/>
                <a:gd name="T47" fmla="*/ 198 h 326"/>
                <a:gd name="T48" fmla="*/ 0 w 229"/>
                <a:gd name="T49" fmla="*/ 153 h 326"/>
                <a:gd name="T50" fmla="*/ 2 w 229"/>
                <a:gd name="T51" fmla="*/ 148 h 326"/>
                <a:gd name="T52" fmla="*/ 8 w 229"/>
                <a:gd name="T53" fmla="*/ 135 h 326"/>
                <a:gd name="T54" fmla="*/ 17 w 229"/>
                <a:gd name="T55" fmla="*/ 116 h 326"/>
                <a:gd name="T56" fmla="*/ 29 w 229"/>
                <a:gd name="T57" fmla="*/ 92 h 326"/>
                <a:gd name="T58" fmla="*/ 44 w 229"/>
                <a:gd name="T59" fmla="*/ 66 h 326"/>
                <a:gd name="T60" fmla="*/ 61 w 229"/>
                <a:gd name="T61" fmla="*/ 43 h 326"/>
                <a:gd name="T62" fmla="*/ 82 w 229"/>
                <a:gd name="T63" fmla="*/ 19 h 326"/>
                <a:gd name="T64" fmla="*/ 102 w 229"/>
                <a:gd name="T6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326">
                  <a:moveTo>
                    <a:pt x="102" y="0"/>
                  </a:moveTo>
                  <a:lnTo>
                    <a:pt x="104" y="2"/>
                  </a:lnTo>
                  <a:lnTo>
                    <a:pt x="111" y="8"/>
                  </a:lnTo>
                  <a:lnTo>
                    <a:pt x="119" y="19"/>
                  </a:lnTo>
                  <a:lnTo>
                    <a:pt x="131" y="31"/>
                  </a:lnTo>
                  <a:lnTo>
                    <a:pt x="145" y="46"/>
                  </a:lnTo>
                  <a:lnTo>
                    <a:pt x="160" y="61"/>
                  </a:lnTo>
                  <a:lnTo>
                    <a:pt x="177" y="77"/>
                  </a:lnTo>
                  <a:lnTo>
                    <a:pt x="194" y="92"/>
                  </a:lnTo>
                  <a:lnTo>
                    <a:pt x="210" y="109"/>
                  </a:lnTo>
                  <a:lnTo>
                    <a:pt x="222" y="130"/>
                  </a:lnTo>
                  <a:lnTo>
                    <a:pt x="229" y="153"/>
                  </a:lnTo>
                  <a:lnTo>
                    <a:pt x="229" y="182"/>
                  </a:lnTo>
                  <a:lnTo>
                    <a:pt x="218" y="213"/>
                  </a:lnTo>
                  <a:lnTo>
                    <a:pt x="196" y="249"/>
                  </a:lnTo>
                  <a:lnTo>
                    <a:pt x="162" y="286"/>
                  </a:lnTo>
                  <a:lnTo>
                    <a:pt x="114" y="326"/>
                  </a:lnTo>
                  <a:lnTo>
                    <a:pt x="109" y="324"/>
                  </a:lnTo>
                  <a:lnTo>
                    <a:pt x="95" y="317"/>
                  </a:lnTo>
                  <a:lnTo>
                    <a:pt x="75" y="305"/>
                  </a:lnTo>
                  <a:lnTo>
                    <a:pt x="55" y="288"/>
                  </a:lnTo>
                  <a:lnTo>
                    <a:pt x="32" y="266"/>
                  </a:lnTo>
                  <a:lnTo>
                    <a:pt x="14" y="235"/>
                  </a:lnTo>
                  <a:lnTo>
                    <a:pt x="2" y="198"/>
                  </a:lnTo>
                  <a:lnTo>
                    <a:pt x="0" y="153"/>
                  </a:lnTo>
                  <a:lnTo>
                    <a:pt x="2" y="148"/>
                  </a:lnTo>
                  <a:lnTo>
                    <a:pt x="8" y="135"/>
                  </a:lnTo>
                  <a:lnTo>
                    <a:pt x="17" y="116"/>
                  </a:lnTo>
                  <a:lnTo>
                    <a:pt x="29" y="92"/>
                  </a:lnTo>
                  <a:lnTo>
                    <a:pt x="44" y="66"/>
                  </a:lnTo>
                  <a:lnTo>
                    <a:pt x="61" y="43"/>
                  </a:lnTo>
                  <a:lnTo>
                    <a:pt x="82" y="1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8" name="Freeform 56"/>
            <p:cNvSpPr>
              <a:spLocks/>
            </p:cNvSpPr>
            <p:nvPr/>
          </p:nvSpPr>
          <p:spPr bwMode="auto">
            <a:xfrm rot="1378960">
              <a:off x="7083144" y="4308420"/>
              <a:ext cx="154077" cy="228976"/>
            </a:xfrm>
            <a:custGeom>
              <a:avLst/>
              <a:gdLst>
                <a:gd name="T0" fmla="*/ 65 w 145"/>
                <a:gd name="T1" fmla="*/ 0 h 213"/>
                <a:gd name="T2" fmla="*/ 66 w 145"/>
                <a:gd name="T3" fmla="*/ 2 h 213"/>
                <a:gd name="T4" fmla="*/ 70 w 145"/>
                <a:gd name="T5" fmla="*/ 5 h 213"/>
                <a:gd name="T6" fmla="*/ 75 w 145"/>
                <a:gd name="T7" fmla="*/ 12 h 213"/>
                <a:gd name="T8" fmla="*/ 82 w 145"/>
                <a:gd name="T9" fmla="*/ 21 h 213"/>
                <a:gd name="T10" fmla="*/ 90 w 145"/>
                <a:gd name="T11" fmla="*/ 31 h 213"/>
                <a:gd name="T12" fmla="*/ 101 w 145"/>
                <a:gd name="T13" fmla="*/ 41 h 213"/>
                <a:gd name="T14" fmla="*/ 111 w 145"/>
                <a:gd name="T15" fmla="*/ 50 h 213"/>
                <a:gd name="T16" fmla="*/ 123 w 145"/>
                <a:gd name="T17" fmla="*/ 60 h 213"/>
                <a:gd name="T18" fmla="*/ 133 w 145"/>
                <a:gd name="T19" fmla="*/ 70 h 213"/>
                <a:gd name="T20" fmla="*/ 140 w 145"/>
                <a:gd name="T21" fmla="*/ 84 h 213"/>
                <a:gd name="T22" fmla="*/ 145 w 145"/>
                <a:gd name="T23" fmla="*/ 101 h 213"/>
                <a:gd name="T24" fmla="*/ 145 w 145"/>
                <a:gd name="T25" fmla="*/ 120 h 213"/>
                <a:gd name="T26" fmla="*/ 138 w 145"/>
                <a:gd name="T27" fmla="*/ 140 h 213"/>
                <a:gd name="T28" fmla="*/ 124 w 145"/>
                <a:gd name="T29" fmla="*/ 162 h 213"/>
                <a:gd name="T30" fmla="*/ 104 w 145"/>
                <a:gd name="T31" fmla="*/ 188 h 213"/>
                <a:gd name="T32" fmla="*/ 73 w 145"/>
                <a:gd name="T33" fmla="*/ 213 h 213"/>
                <a:gd name="T34" fmla="*/ 70 w 145"/>
                <a:gd name="T35" fmla="*/ 212 h 213"/>
                <a:gd name="T36" fmla="*/ 61 w 145"/>
                <a:gd name="T37" fmla="*/ 208 h 213"/>
                <a:gd name="T38" fmla="*/ 49 w 145"/>
                <a:gd name="T39" fmla="*/ 200 h 213"/>
                <a:gd name="T40" fmla="*/ 34 w 145"/>
                <a:gd name="T41" fmla="*/ 190 h 213"/>
                <a:gd name="T42" fmla="*/ 20 w 145"/>
                <a:gd name="T43" fmla="*/ 174 h 213"/>
                <a:gd name="T44" fmla="*/ 8 w 145"/>
                <a:gd name="T45" fmla="*/ 154 h 213"/>
                <a:gd name="T46" fmla="*/ 2 w 145"/>
                <a:gd name="T47" fmla="*/ 130 h 213"/>
                <a:gd name="T48" fmla="*/ 0 w 145"/>
                <a:gd name="T49" fmla="*/ 99 h 213"/>
                <a:gd name="T50" fmla="*/ 2 w 145"/>
                <a:gd name="T51" fmla="*/ 96 h 213"/>
                <a:gd name="T52" fmla="*/ 5 w 145"/>
                <a:gd name="T53" fmla="*/ 87 h 213"/>
                <a:gd name="T54" fmla="*/ 10 w 145"/>
                <a:gd name="T55" fmla="*/ 75 h 213"/>
                <a:gd name="T56" fmla="*/ 19 w 145"/>
                <a:gd name="T57" fmla="*/ 60 h 213"/>
                <a:gd name="T58" fmla="*/ 27 w 145"/>
                <a:gd name="T59" fmla="*/ 43 h 213"/>
                <a:gd name="T60" fmla="*/ 39 w 145"/>
                <a:gd name="T61" fmla="*/ 27 h 213"/>
                <a:gd name="T62" fmla="*/ 51 w 145"/>
                <a:gd name="T63" fmla="*/ 12 h 213"/>
                <a:gd name="T64" fmla="*/ 65 w 145"/>
                <a:gd name="T6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213">
                  <a:moveTo>
                    <a:pt x="65" y="0"/>
                  </a:moveTo>
                  <a:lnTo>
                    <a:pt x="66" y="2"/>
                  </a:lnTo>
                  <a:lnTo>
                    <a:pt x="70" y="5"/>
                  </a:lnTo>
                  <a:lnTo>
                    <a:pt x="75" y="12"/>
                  </a:lnTo>
                  <a:lnTo>
                    <a:pt x="82" y="21"/>
                  </a:lnTo>
                  <a:lnTo>
                    <a:pt x="90" y="31"/>
                  </a:lnTo>
                  <a:lnTo>
                    <a:pt x="101" y="41"/>
                  </a:lnTo>
                  <a:lnTo>
                    <a:pt x="111" y="50"/>
                  </a:lnTo>
                  <a:lnTo>
                    <a:pt x="123" y="60"/>
                  </a:lnTo>
                  <a:lnTo>
                    <a:pt x="133" y="70"/>
                  </a:lnTo>
                  <a:lnTo>
                    <a:pt x="140" y="84"/>
                  </a:lnTo>
                  <a:lnTo>
                    <a:pt x="145" y="101"/>
                  </a:lnTo>
                  <a:lnTo>
                    <a:pt x="145" y="120"/>
                  </a:lnTo>
                  <a:lnTo>
                    <a:pt x="138" y="140"/>
                  </a:lnTo>
                  <a:lnTo>
                    <a:pt x="124" y="162"/>
                  </a:lnTo>
                  <a:lnTo>
                    <a:pt x="104" y="188"/>
                  </a:lnTo>
                  <a:lnTo>
                    <a:pt x="73" y="213"/>
                  </a:lnTo>
                  <a:lnTo>
                    <a:pt x="70" y="212"/>
                  </a:lnTo>
                  <a:lnTo>
                    <a:pt x="61" y="208"/>
                  </a:lnTo>
                  <a:lnTo>
                    <a:pt x="49" y="200"/>
                  </a:lnTo>
                  <a:lnTo>
                    <a:pt x="34" y="190"/>
                  </a:lnTo>
                  <a:lnTo>
                    <a:pt x="20" y="174"/>
                  </a:lnTo>
                  <a:lnTo>
                    <a:pt x="8" y="154"/>
                  </a:lnTo>
                  <a:lnTo>
                    <a:pt x="2" y="130"/>
                  </a:lnTo>
                  <a:lnTo>
                    <a:pt x="0" y="99"/>
                  </a:lnTo>
                  <a:lnTo>
                    <a:pt x="2" y="96"/>
                  </a:lnTo>
                  <a:lnTo>
                    <a:pt x="5" y="87"/>
                  </a:lnTo>
                  <a:lnTo>
                    <a:pt x="10" y="75"/>
                  </a:lnTo>
                  <a:lnTo>
                    <a:pt x="19" y="60"/>
                  </a:lnTo>
                  <a:lnTo>
                    <a:pt x="27" y="43"/>
                  </a:lnTo>
                  <a:lnTo>
                    <a:pt x="39" y="27"/>
                  </a:lnTo>
                  <a:lnTo>
                    <a:pt x="51" y="1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8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2" name="Freeform 60"/>
            <p:cNvSpPr>
              <a:spLocks/>
            </p:cNvSpPr>
            <p:nvPr/>
          </p:nvSpPr>
          <p:spPr bwMode="auto">
            <a:xfrm rot="1378960">
              <a:off x="7150888" y="4361946"/>
              <a:ext cx="79178" cy="94158"/>
            </a:xfrm>
            <a:custGeom>
              <a:avLst/>
              <a:gdLst>
                <a:gd name="T0" fmla="*/ 74 w 74"/>
                <a:gd name="T1" fmla="*/ 89 h 89"/>
                <a:gd name="T2" fmla="*/ 74 w 74"/>
                <a:gd name="T3" fmla="*/ 81 h 89"/>
                <a:gd name="T4" fmla="*/ 70 w 74"/>
                <a:gd name="T5" fmla="*/ 58 h 89"/>
                <a:gd name="T6" fmla="*/ 58 w 74"/>
                <a:gd name="T7" fmla="*/ 31 h 89"/>
                <a:gd name="T8" fmla="*/ 33 w 74"/>
                <a:gd name="T9" fmla="*/ 6 h 89"/>
                <a:gd name="T10" fmla="*/ 17 w 74"/>
                <a:gd name="T11" fmla="*/ 0 h 89"/>
                <a:gd name="T12" fmla="*/ 7 w 74"/>
                <a:gd name="T13" fmla="*/ 4 h 89"/>
                <a:gd name="T14" fmla="*/ 0 w 74"/>
                <a:gd name="T15" fmla="*/ 12 h 89"/>
                <a:gd name="T16" fmla="*/ 2 w 74"/>
                <a:gd name="T17" fmla="*/ 28 h 89"/>
                <a:gd name="T18" fmla="*/ 9 w 74"/>
                <a:gd name="T19" fmla="*/ 45 h 89"/>
                <a:gd name="T20" fmla="*/ 22 w 74"/>
                <a:gd name="T21" fmla="*/ 62 h 89"/>
                <a:gd name="T22" fmla="*/ 43 w 74"/>
                <a:gd name="T23" fmla="*/ 77 h 89"/>
                <a:gd name="T24" fmla="*/ 74 w 74"/>
                <a:gd name="T2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9">
                  <a:moveTo>
                    <a:pt x="74" y="89"/>
                  </a:moveTo>
                  <a:lnTo>
                    <a:pt x="74" y="81"/>
                  </a:lnTo>
                  <a:lnTo>
                    <a:pt x="70" y="58"/>
                  </a:lnTo>
                  <a:lnTo>
                    <a:pt x="58" y="31"/>
                  </a:lnTo>
                  <a:lnTo>
                    <a:pt x="33" y="6"/>
                  </a:lnTo>
                  <a:lnTo>
                    <a:pt x="17" y="0"/>
                  </a:lnTo>
                  <a:lnTo>
                    <a:pt x="7" y="4"/>
                  </a:lnTo>
                  <a:lnTo>
                    <a:pt x="0" y="12"/>
                  </a:lnTo>
                  <a:lnTo>
                    <a:pt x="2" y="28"/>
                  </a:lnTo>
                  <a:lnTo>
                    <a:pt x="9" y="45"/>
                  </a:lnTo>
                  <a:lnTo>
                    <a:pt x="22" y="62"/>
                  </a:lnTo>
                  <a:lnTo>
                    <a:pt x="43" y="77"/>
                  </a:lnTo>
                  <a:lnTo>
                    <a:pt x="74" y="89"/>
                  </a:lnTo>
                  <a:close/>
                </a:path>
              </a:pathLst>
            </a:custGeom>
            <a:solidFill>
              <a:srgbClr val="FFF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3" name="Freeform 61"/>
            <p:cNvSpPr>
              <a:spLocks/>
            </p:cNvSpPr>
            <p:nvPr/>
          </p:nvSpPr>
          <p:spPr bwMode="auto">
            <a:xfrm rot="1378960">
              <a:off x="7069740" y="4503735"/>
              <a:ext cx="77039" cy="94158"/>
            </a:xfrm>
            <a:custGeom>
              <a:avLst/>
              <a:gdLst>
                <a:gd name="T0" fmla="*/ 74 w 74"/>
                <a:gd name="T1" fmla="*/ 87 h 87"/>
                <a:gd name="T2" fmla="*/ 74 w 74"/>
                <a:gd name="T3" fmla="*/ 78 h 87"/>
                <a:gd name="T4" fmla="*/ 69 w 74"/>
                <a:gd name="T5" fmla="*/ 56 h 87"/>
                <a:gd name="T6" fmla="*/ 57 w 74"/>
                <a:gd name="T7" fmla="*/ 31 h 87"/>
                <a:gd name="T8" fmla="*/ 31 w 74"/>
                <a:gd name="T9" fmla="*/ 5 h 87"/>
                <a:gd name="T10" fmla="*/ 16 w 74"/>
                <a:gd name="T11" fmla="*/ 0 h 87"/>
                <a:gd name="T12" fmla="*/ 6 w 74"/>
                <a:gd name="T13" fmla="*/ 2 h 87"/>
                <a:gd name="T14" fmla="*/ 0 w 74"/>
                <a:gd name="T15" fmla="*/ 12 h 87"/>
                <a:gd name="T16" fmla="*/ 2 w 74"/>
                <a:gd name="T17" fmla="*/ 27 h 87"/>
                <a:gd name="T18" fmla="*/ 9 w 74"/>
                <a:gd name="T19" fmla="*/ 44 h 87"/>
                <a:gd name="T20" fmla="*/ 23 w 74"/>
                <a:gd name="T21" fmla="*/ 61 h 87"/>
                <a:gd name="T22" fmla="*/ 43 w 74"/>
                <a:gd name="T23" fmla="*/ 77 h 87"/>
                <a:gd name="T24" fmla="*/ 74 w 74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7">
                  <a:moveTo>
                    <a:pt x="74" y="87"/>
                  </a:moveTo>
                  <a:lnTo>
                    <a:pt x="74" y="78"/>
                  </a:lnTo>
                  <a:lnTo>
                    <a:pt x="69" y="56"/>
                  </a:lnTo>
                  <a:lnTo>
                    <a:pt x="57" y="31"/>
                  </a:lnTo>
                  <a:lnTo>
                    <a:pt x="31" y="5"/>
                  </a:lnTo>
                  <a:lnTo>
                    <a:pt x="16" y="0"/>
                  </a:lnTo>
                  <a:lnTo>
                    <a:pt x="6" y="2"/>
                  </a:lnTo>
                  <a:lnTo>
                    <a:pt x="0" y="12"/>
                  </a:lnTo>
                  <a:lnTo>
                    <a:pt x="2" y="27"/>
                  </a:lnTo>
                  <a:lnTo>
                    <a:pt x="9" y="44"/>
                  </a:lnTo>
                  <a:lnTo>
                    <a:pt x="23" y="61"/>
                  </a:lnTo>
                  <a:lnTo>
                    <a:pt x="43" y="77"/>
                  </a:lnTo>
                  <a:lnTo>
                    <a:pt x="74" y="87"/>
                  </a:lnTo>
                  <a:close/>
                </a:path>
              </a:pathLst>
            </a:custGeom>
            <a:solidFill>
              <a:srgbClr val="FFF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6" name="Freeform 64"/>
            <p:cNvSpPr>
              <a:spLocks/>
            </p:cNvSpPr>
            <p:nvPr/>
          </p:nvSpPr>
          <p:spPr bwMode="auto">
            <a:xfrm rot="1378960">
              <a:off x="7030109" y="4298213"/>
              <a:ext cx="597049" cy="545689"/>
            </a:xfrm>
            <a:custGeom>
              <a:avLst/>
              <a:gdLst>
                <a:gd name="T0" fmla="*/ 91 w 560"/>
                <a:gd name="T1" fmla="*/ 434 h 510"/>
                <a:gd name="T2" fmla="*/ 96 w 560"/>
                <a:gd name="T3" fmla="*/ 432 h 510"/>
                <a:gd name="T4" fmla="*/ 111 w 560"/>
                <a:gd name="T5" fmla="*/ 427 h 510"/>
                <a:gd name="T6" fmla="*/ 135 w 560"/>
                <a:gd name="T7" fmla="*/ 423 h 510"/>
                <a:gd name="T8" fmla="*/ 166 w 560"/>
                <a:gd name="T9" fmla="*/ 423 h 510"/>
                <a:gd name="T10" fmla="*/ 202 w 560"/>
                <a:gd name="T11" fmla="*/ 430 h 510"/>
                <a:gd name="T12" fmla="*/ 243 w 560"/>
                <a:gd name="T13" fmla="*/ 444 h 510"/>
                <a:gd name="T14" fmla="*/ 285 w 560"/>
                <a:gd name="T15" fmla="*/ 471 h 510"/>
                <a:gd name="T16" fmla="*/ 330 w 560"/>
                <a:gd name="T17" fmla="*/ 510 h 510"/>
                <a:gd name="T18" fmla="*/ 362 w 560"/>
                <a:gd name="T19" fmla="*/ 461 h 510"/>
                <a:gd name="T20" fmla="*/ 367 w 560"/>
                <a:gd name="T21" fmla="*/ 461 h 510"/>
                <a:gd name="T22" fmla="*/ 382 w 560"/>
                <a:gd name="T23" fmla="*/ 463 h 510"/>
                <a:gd name="T24" fmla="*/ 405 w 560"/>
                <a:gd name="T25" fmla="*/ 463 h 510"/>
                <a:gd name="T26" fmla="*/ 430 w 560"/>
                <a:gd name="T27" fmla="*/ 461 h 510"/>
                <a:gd name="T28" fmla="*/ 459 w 560"/>
                <a:gd name="T29" fmla="*/ 454 h 510"/>
                <a:gd name="T30" fmla="*/ 490 w 560"/>
                <a:gd name="T31" fmla="*/ 442 h 510"/>
                <a:gd name="T32" fmla="*/ 517 w 560"/>
                <a:gd name="T33" fmla="*/ 423 h 510"/>
                <a:gd name="T34" fmla="*/ 539 w 560"/>
                <a:gd name="T35" fmla="*/ 396 h 510"/>
                <a:gd name="T36" fmla="*/ 555 w 560"/>
                <a:gd name="T37" fmla="*/ 357 h 510"/>
                <a:gd name="T38" fmla="*/ 560 w 560"/>
                <a:gd name="T39" fmla="*/ 304 h 510"/>
                <a:gd name="T40" fmla="*/ 553 w 560"/>
                <a:gd name="T41" fmla="*/ 246 h 510"/>
                <a:gd name="T42" fmla="*/ 536 w 560"/>
                <a:gd name="T43" fmla="*/ 183 h 510"/>
                <a:gd name="T44" fmla="*/ 507 w 560"/>
                <a:gd name="T45" fmla="*/ 125 h 510"/>
                <a:gd name="T46" fmla="*/ 464 w 560"/>
                <a:gd name="T47" fmla="*/ 72 h 510"/>
                <a:gd name="T48" fmla="*/ 410 w 560"/>
                <a:gd name="T49" fmla="*/ 31 h 510"/>
                <a:gd name="T50" fmla="*/ 340 w 560"/>
                <a:gd name="T51" fmla="*/ 7 h 510"/>
                <a:gd name="T52" fmla="*/ 302 w 560"/>
                <a:gd name="T53" fmla="*/ 2 h 510"/>
                <a:gd name="T54" fmla="*/ 265 w 560"/>
                <a:gd name="T55" fmla="*/ 0 h 510"/>
                <a:gd name="T56" fmla="*/ 229 w 560"/>
                <a:gd name="T57" fmla="*/ 2 h 510"/>
                <a:gd name="T58" fmla="*/ 195 w 560"/>
                <a:gd name="T59" fmla="*/ 7 h 510"/>
                <a:gd name="T60" fmla="*/ 162 w 560"/>
                <a:gd name="T61" fmla="*/ 16 h 510"/>
                <a:gd name="T62" fmla="*/ 132 w 560"/>
                <a:gd name="T63" fmla="*/ 26 h 510"/>
                <a:gd name="T64" fmla="*/ 104 w 560"/>
                <a:gd name="T65" fmla="*/ 41 h 510"/>
                <a:gd name="T66" fmla="*/ 79 w 560"/>
                <a:gd name="T67" fmla="*/ 57 h 510"/>
                <a:gd name="T68" fmla="*/ 57 w 560"/>
                <a:gd name="T69" fmla="*/ 77 h 510"/>
                <a:gd name="T70" fmla="*/ 38 w 560"/>
                <a:gd name="T71" fmla="*/ 98 h 510"/>
                <a:gd name="T72" fmla="*/ 23 w 560"/>
                <a:gd name="T73" fmla="*/ 121 h 510"/>
                <a:gd name="T74" fmla="*/ 11 w 560"/>
                <a:gd name="T75" fmla="*/ 147 h 510"/>
                <a:gd name="T76" fmla="*/ 4 w 560"/>
                <a:gd name="T77" fmla="*/ 173 h 510"/>
                <a:gd name="T78" fmla="*/ 0 w 560"/>
                <a:gd name="T79" fmla="*/ 202 h 510"/>
                <a:gd name="T80" fmla="*/ 4 w 560"/>
                <a:gd name="T81" fmla="*/ 231 h 510"/>
                <a:gd name="T82" fmla="*/ 11 w 560"/>
                <a:gd name="T83" fmla="*/ 261 h 510"/>
                <a:gd name="T84" fmla="*/ 11 w 560"/>
                <a:gd name="T85" fmla="*/ 263 h 510"/>
                <a:gd name="T86" fmla="*/ 12 w 560"/>
                <a:gd name="T87" fmla="*/ 266 h 510"/>
                <a:gd name="T88" fmla="*/ 16 w 560"/>
                <a:gd name="T89" fmla="*/ 273 h 510"/>
                <a:gd name="T90" fmla="*/ 21 w 560"/>
                <a:gd name="T91" fmla="*/ 282 h 510"/>
                <a:gd name="T92" fmla="*/ 31 w 560"/>
                <a:gd name="T93" fmla="*/ 294 h 510"/>
                <a:gd name="T94" fmla="*/ 43 w 560"/>
                <a:gd name="T95" fmla="*/ 304 h 510"/>
                <a:gd name="T96" fmla="*/ 60 w 560"/>
                <a:gd name="T97" fmla="*/ 318 h 510"/>
                <a:gd name="T98" fmla="*/ 82 w 560"/>
                <a:gd name="T99" fmla="*/ 330 h 510"/>
                <a:gd name="T100" fmla="*/ 91 w 560"/>
                <a:gd name="T101" fmla="*/ 43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0" h="510">
                  <a:moveTo>
                    <a:pt x="91" y="434"/>
                  </a:moveTo>
                  <a:lnTo>
                    <a:pt x="96" y="432"/>
                  </a:lnTo>
                  <a:lnTo>
                    <a:pt x="111" y="427"/>
                  </a:lnTo>
                  <a:lnTo>
                    <a:pt x="135" y="423"/>
                  </a:lnTo>
                  <a:lnTo>
                    <a:pt x="166" y="423"/>
                  </a:lnTo>
                  <a:lnTo>
                    <a:pt x="202" y="430"/>
                  </a:lnTo>
                  <a:lnTo>
                    <a:pt x="243" y="444"/>
                  </a:lnTo>
                  <a:lnTo>
                    <a:pt x="285" y="471"/>
                  </a:lnTo>
                  <a:lnTo>
                    <a:pt x="330" y="510"/>
                  </a:lnTo>
                  <a:lnTo>
                    <a:pt x="362" y="461"/>
                  </a:lnTo>
                  <a:lnTo>
                    <a:pt x="367" y="461"/>
                  </a:lnTo>
                  <a:lnTo>
                    <a:pt x="382" y="463"/>
                  </a:lnTo>
                  <a:lnTo>
                    <a:pt x="405" y="463"/>
                  </a:lnTo>
                  <a:lnTo>
                    <a:pt x="430" y="461"/>
                  </a:lnTo>
                  <a:lnTo>
                    <a:pt x="459" y="454"/>
                  </a:lnTo>
                  <a:lnTo>
                    <a:pt x="490" y="442"/>
                  </a:lnTo>
                  <a:lnTo>
                    <a:pt x="517" y="423"/>
                  </a:lnTo>
                  <a:lnTo>
                    <a:pt x="539" y="396"/>
                  </a:lnTo>
                  <a:lnTo>
                    <a:pt x="555" y="357"/>
                  </a:lnTo>
                  <a:lnTo>
                    <a:pt x="560" y="304"/>
                  </a:lnTo>
                  <a:lnTo>
                    <a:pt x="553" y="246"/>
                  </a:lnTo>
                  <a:lnTo>
                    <a:pt x="536" y="183"/>
                  </a:lnTo>
                  <a:lnTo>
                    <a:pt x="507" y="125"/>
                  </a:lnTo>
                  <a:lnTo>
                    <a:pt x="464" y="72"/>
                  </a:lnTo>
                  <a:lnTo>
                    <a:pt x="410" y="31"/>
                  </a:lnTo>
                  <a:lnTo>
                    <a:pt x="340" y="7"/>
                  </a:lnTo>
                  <a:lnTo>
                    <a:pt x="302" y="2"/>
                  </a:lnTo>
                  <a:lnTo>
                    <a:pt x="265" y="0"/>
                  </a:lnTo>
                  <a:lnTo>
                    <a:pt x="229" y="2"/>
                  </a:lnTo>
                  <a:lnTo>
                    <a:pt x="195" y="7"/>
                  </a:lnTo>
                  <a:lnTo>
                    <a:pt x="162" y="16"/>
                  </a:lnTo>
                  <a:lnTo>
                    <a:pt x="132" y="26"/>
                  </a:lnTo>
                  <a:lnTo>
                    <a:pt x="104" y="41"/>
                  </a:lnTo>
                  <a:lnTo>
                    <a:pt x="79" y="57"/>
                  </a:lnTo>
                  <a:lnTo>
                    <a:pt x="57" y="77"/>
                  </a:lnTo>
                  <a:lnTo>
                    <a:pt x="38" y="98"/>
                  </a:lnTo>
                  <a:lnTo>
                    <a:pt x="23" y="121"/>
                  </a:lnTo>
                  <a:lnTo>
                    <a:pt x="11" y="147"/>
                  </a:lnTo>
                  <a:lnTo>
                    <a:pt x="4" y="173"/>
                  </a:lnTo>
                  <a:lnTo>
                    <a:pt x="0" y="202"/>
                  </a:lnTo>
                  <a:lnTo>
                    <a:pt x="4" y="231"/>
                  </a:lnTo>
                  <a:lnTo>
                    <a:pt x="11" y="261"/>
                  </a:lnTo>
                  <a:lnTo>
                    <a:pt x="11" y="263"/>
                  </a:lnTo>
                  <a:lnTo>
                    <a:pt x="12" y="266"/>
                  </a:lnTo>
                  <a:lnTo>
                    <a:pt x="16" y="273"/>
                  </a:lnTo>
                  <a:lnTo>
                    <a:pt x="21" y="282"/>
                  </a:lnTo>
                  <a:lnTo>
                    <a:pt x="31" y="294"/>
                  </a:lnTo>
                  <a:lnTo>
                    <a:pt x="43" y="304"/>
                  </a:lnTo>
                  <a:lnTo>
                    <a:pt x="60" y="318"/>
                  </a:lnTo>
                  <a:lnTo>
                    <a:pt x="82" y="330"/>
                  </a:lnTo>
                  <a:lnTo>
                    <a:pt x="91" y="4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7" name="Freeform 65"/>
            <p:cNvSpPr>
              <a:spLocks/>
            </p:cNvSpPr>
            <p:nvPr/>
          </p:nvSpPr>
          <p:spPr bwMode="auto">
            <a:xfrm rot="1378960">
              <a:off x="7084605" y="4620151"/>
              <a:ext cx="265355" cy="158357"/>
            </a:xfrm>
            <a:custGeom>
              <a:avLst/>
              <a:gdLst>
                <a:gd name="T0" fmla="*/ 3 w 247"/>
                <a:gd name="T1" fmla="*/ 57 h 149"/>
                <a:gd name="T2" fmla="*/ 10 w 247"/>
                <a:gd name="T3" fmla="*/ 57 h 149"/>
                <a:gd name="T4" fmla="*/ 29 w 247"/>
                <a:gd name="T5" fmla="*/ 57 h 149"/>
                <a:gd name="T6" fmla="*/ 54 w 247"/>
                <a:gd name="T7" fmla="*/ 57 h 149"/>
                <a:gd name="T8" fmla="*/ 87 w 247"/>
                <a:gd name="T9" fmla="*/ 62 h 149"/>
                <a:gd name="T10" fmla="*/ 123 w 247"/>
                <a:gd name="T11" fmla="*/ 72 h 149"/>
                <a:gd name="T12" fmla="*/ 160 w 247"/>
                <a:gd name="T13" fmla="*/ 89 h 149"/>
                <a:gd name="T14" fmla="*/ 193 w 247"/>
                <a:gd name="T15" fmla="*/ 115 h 149"/>
                <a:gd name="T16" fmla="*/ 222 w 247"/>
                <a:gd name="T17" fmla="*/ 149 h 149"/>
                <a:gd name="T18" fmla="*/ 247 w 247"/>
                <a:gd name="T19" fmla="*/ 108 h 149"/>
                <a:gd name="T20" fmla="*/ 244 w 247"/>
                <a:gd name="T21" fmla="*/ 103 h 149"/>
                <a:gd name="T22" fmla="*/ 234 w 247"/>
                <a:gd name="T23" fmla="*/ 87 h 149"/>
                <a:gd name="T24" fmla="*/ 216 w 247"/>
                <a:gd name="T25" fmla="*/ 67 h 149"/>
                <a:gd name="T26" fmla="*/ 191 w 247"/>
                <a:gd name="T27" fmla="*/ 45 h 149"/>
                <a:gd name="T28" fmla="*/ 157 w 247"/>
                <a:gd name="T29" fmla="*/ 24 h 149"/>
                <a:gd name="T30" fmla="*/ 114 w 247"/>
                <a:gd name="T31" fmla="*/ 9 h 149"/>
                <a:gd name="T32" fmla="*/ 61 w 247"/>
                <a:gd name="T33" fmla="*/ 0 h 149"/>
                <a:gd name="T34" fmla="*/ 0 w 247"/>
                <a:gd name="T35" fmla="*/ 4 h 149"/>
                <a:gd name="T36" fmla="*/ 3 w 247"/>
                <a:gd name="T37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149">
                  <a:moveTo>
                    <a:pt x="3" y="57"/>
                  </a:moveTo>
                  <a:lnTo>
                    <a:pt x="10" y="57"/>
                  </a:lnTo>
                  <a:lnTo>
                    <a:pt x="29" y="57"/>
                  </a:lnTo>
                  <a:lnTo>
                    <a:pt x="54" y="57"/>
                  </a:lnTo>
                  <a:lnTo>
                    <a:pt x="87" y="62"/>
                  </a:lnTo>
                  <a:lnTo>
                    <a:pt x="123" y="72"/>
                  </a:lnTo>
                  <a:lnTo>
                    <a:pt x="160" y="89"/>
                  </a:lnTo>
                  <a:lnTo>
                    <a:pt x="193" y="115"/>
                  </a:lnTo>
                  <a:lnTo>
                    <a:pt x="222" y="149"/>
                  </a:lnTo>
                  <a:lnTo>
                    <a:pt x="247" y="108"/>
                  </a:lnTo>
                  <a:lnTo>
                    <a:pt x="244" y="103"/>
                  </a:lnTo>
                  <a:lnTo>
                    <a:pt x="234" y="87"/>
                  </a:lnTo>
                  <a:lnTo>
                    <a:pt x="216" y="67"/>
                  </a:lnTo>
                  <a:lnTo>
                    <a:pt x="191" y="45"/>
                  </a:lnTo>
                  <a:lnTo>
                    <a:pt x="157" y="24"/>
                  </a:lnTo>
                  <a:lnTo>
                    <a:pt x="114" y="9"/>
                  </a:lnTo>
                  <a:lnTo>
                    <a:pt x="61" y="0"/>
                  </a:lnTo>
                  <a:lnTo>
                    <a:pt x="0" y="4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8" name="Freeform 66"/>
            <p:cNvSpPr>
              <a:spLocks/>
            </p:cNvSpPr>
            <p:nvPr/>
          </p:nvSpPr>
          <p:spPr bwMode="auto">
            <a:xfrm rot="1378960">
              <a:off x="7075255" y="4334270"/>
              <a:ext cx="534990" cy="434412"/>
            </a:xfrm>
            <a:custGeom>
              <a:avLst/>
              <a:gdLst>
                <a:gd name="T0" fmla="*/ 304 w 500"/>
                <a:gd name="T1" fmla="*/ 352 h 408"/>
                <a:gd name="T2" fmla="*/ 331 w 500"/>
                <a:gd name="T3" fmla="*/ 343 h 408"/>
                <a:gd name="T4" fmla="*/ 369 w 500"/>
                <a:gd name="T5" fmla="*/ 321 h 408"/>
                <a:gd name="T6" fmla="*/ 400 w 500"/>
                <a:gd name="T7" fmla="*/ 275 h 408"/>
                <a:gd name="T8" fmla="*/ 405 w 500"/>
                <a:gd name="T9" fmla="*/ 246 h 408"/>
                <a:gd name="T10" fmla="*/ 396 w 500"/>
                <a:gd name="T11" fmla="*/ 272 h 408"/>
                <a:gd name="T12" fmla="*/ 369 w 500"/>
                <a:gd name="T13" fmla="*/ 304 h 408"/>
                <a:gd name="T14" fmla="*/ 319 w 500"/>
                <a:gd name="T15" fmla="*/ 328 h 408"/>
                <a:gd name="T16" fmla="*/ 282 w 500"/>
                <a:gd name="T17" fmla="*/ 331 h 408"/>
                <a:gd name="T18" fmla="*/ 265 w 500"/>
                <a:gd name="T19" fmla="*/ 319 h 408"/>
                <a:gd name="T20" fmla="*/ 234 w 500"/>
                <a:gd name="T21" fmla="*/ 304 h 408"/>
                <a:gd name="T22" fmla="*/ 193 w 500"/>
                <a:gd name="T23" fmla="*/ 290 h 408"/>
                <a:gd name="T24" fmla="*/ 163 w 500"/>
                <a:gd name="T25" fmla="*/ 277 h 408"/>
                <a:gd name="T26" fmla="*/ 145 w 500"/>
                <a:gd name="T27" fmla="*/ 212 h 408"/>
                <a:gd name="T28" fmla="*/ 147 w 500"/>
                <a:gd name="T29" fmla="*/ 169 h 408"/>
                <a:gd name="T30" fmla="*/ 128 w 500"/>
                <a:gd name="T31" fmla="*/ 227 h 408"/>
                <a:gd name="T32" fmla="*/ 134 w 500"/>
                <a:gd name="T33" fmla="*/ 282 h 408"/>
                <a:gd name="T34" fmla="*/ 122 w 500"/>
                <a:gd name="T35" fmla="*/ 280 h 408"/>
                <a:gd name="T36" fmla="*/ 101 w 500"/>
                <a:gd name="T37" fmla="*/ 280 h 408"/>
                <a:gd name="T38" fmla="*/ 79 w 500"/>
                <a:gd name="T39" fmla="*/ 282 h 408"/>
                <a:gd name="T40" fmla="*/ 65 w 500"/>
                <a:gd name="T41" fmla="*/ 282 h 408"/>
                <a:gd name="T42" fmla="*/ 48 w 500"/>
                <a:gd name="T43" fmla="*/ 266 h 408"/>
                <a:gd name="T44" fmla="*/ 23 w 500"/>
                <a:gd name="T45" fmla="*/ 241 h 408"/>
                <a:gd name="T46" fmla="*/ 4 w 500"/>
                <a:gd name="T47" fmla="*/ 202 h 408"/>
                <a:gd name="T48" fmla="*/ 4 w 500"/>
                <a:gd name="T49" fmla="*/ 154 h 408"/>
                <a:gd name="T50" fmla="*/ 31 w 500"/>
                <a:gd name="T51" fmla="*/ 96 h 408"/>
                <a:gd name="T52" fmla="*/ 87 w 500"/>
                <a:gd name="T53" fmla="*/ 43 h 408"/>
                <a:gd name="T54" fmla="*/ 169 w 500"/>
                <a:gd name="T55" fmla="*/ 7 h 408"/>
                <a:gd name="T56" fmla="*/ 244 w 500"/>
                <a:gd name="T57" fmla="*/ 0 h 408"/>
                <a:gd name="T58" fmla="*/ 296 w 500"/>
                <a:gd name="T59" fmla="*/ 9 h 408"/>
                <a:gd name="T60" fmla="*/ 343 w 500"/>
                <a:gd name="T61" fmla="*/ 28 h 408"/>
                <a:gd name="T62" fmla="*/ 388 w 500"/>
                <a:gd name="T63" fmla="*/ 55 h 408"/>
                <a:gd name="T64" fmla="*/ 425 w 500"/>
                <a:gd name="T65" fmla="*/ 91 h 408"/>
                <a:gd name="T66" fmla="*/ 458 w 500"/>
                <a:gd name="T67" fmla="*/ 132 h 408"/>
                <a:gd name="T68" fmla="*/ 482 w 500"/>
                <a:gd name="T69" fmla="*/ 181 h 408"/>
                <a:gd name="T70" fmla="*/ 497 w 500"/>
                <a:gd name="T71" fmla="*/ 234 h 408"/>
                <a:gd name="T72" fmla="*/ 499 w 500"/>
                <a:gd name="T73" fmla="*/ 314 h 408"/>
                <a:gd name="T74" fmla="*/ 461 w 500"/>
                <a:gd name="T75" fmla="*/ 377 h 408"/>
                <a:gd name="T76" fmla="*/ 403 w 500"/>
                <a:gd name="T77" fmla="*/ 405 h 408"/>
                <a:gd name="T78" fmla="*/ 352 w 500"/>
                <a:gd name="T79" fmla="*/ 408 h 408"/>
                <a:gd name="T80" fmla="*/ 333 w 500"/>
                <a:gd name="T81" fmla="*/ 399 h 408"/>
                <a:gd name="T82" fmla="*/ 311 w 500"/>
                <a:gd name="T83" fmla="*/ 36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0" h="408">
                  <a:moveTo>
                    <a:pt x="299" y="352"/>
                  </a:moveTo>
                  <a:lnTo>
                    <a:pt x="304" y="352"/>
                  </a:lnTo>
                  <a:lnTo>
                    <a:pt x="314" y="348"/>
                  </a:lnTo>
                  <a:lnTo>
                    <a:pt x="331" y="343"/>
                  </a:lnTo>
                  <a:lnTo>
                    <a:pt x="350" y="335"/>
                  </a:lnTo>
                  <a:lnTo>
                    <a:pt x="369" y="321"/>
                  </a:lnTo>
                  <a:lnTo>
                    <a:pt x="386" y="301"/>
                  </a:lnTo>
                  <a:lnTo>
                    <a:pt x="400" y="275"/>
                  </a:lnTo>
                  <a:lnTo>
                    <a:pt x="406" y="243"/>
                  </a:lnTo>
                  <a:lnTo>
                    <a:pt x="405" y="246"/>
                  </a:lnTo>
                  <a:lnTo>
                    <a:pt x="401" y="256"/>
                  </a:lnTo>
                  <a:lnTo>
                    <a:pt x="396" y="272"/>
                  </a:lnTo>
                  <a:lnTo>
                    <a:pt x="384" y="287"/>
                  </a:lnTo>
                  <a:lnTo>
                    <a:pt x="369" y="304"/>
                  </a:lnTo>
                  <a:lnTo>
                    <a:pt x="347" y="318"/>
                  </a:lnTo>
                  <a:lnTo>
                    <a:pt x="319" y="328"/>
                  </a:lnTo>
                  <a:lnTo>
                    <a:pt x="284" y="333"/>
                  </a:lnTo>
                  <a:lnTo>
                    <a:pt x="282" y="331"/>
                  </a:lnTo>
                  <a:lnTo>
                    <a:pt x="275" y="326"/>
                  </a:lnTo>
                  <a:lnTo>
                    <a:pt x="265" y="319"/>
                  </a:lnTo>
                  <a:lnTo>
                    <a:pt x="251" y="312"/>
                  </a:lnTo>
                  <a:lnTo>
                    <a:pt x="234" y="304"/>
                  </a:lnTo>
                  <a:lnTo>
                    <a:pt x="215" y="295"/>
                  </a:lnTo>
                  <a:lnTo>
                    <a:pt x="193" y="290"/>
                  </a:lnTo>
                  <a:lnTo>
                    <a:pt x="169" y="285"/>
                  </a:lnTo>
                  <a:lnTo>
                    <a:pt x="163" y="277"/>
                  </a:lnTo>
                  <a:lnTo>
                    <a:pt x="152" y="251"/>
                  </a:lnTo>
                  <a:lnTo>
                    <a:pt x="145" y="212"/>
                  </a:lnTo>
                  <a:lnTo>
                    <a:pt x="154" y="162"/>
                  </a:lnTo>
                  <a:lnTo>
                    <a:pt x="147" y="169"/>
                  </a:lnTo>
                  <a:lnTo>
                    <a:pt x="135" y="190"/>
                  </a:lnTo>
                  <a:lnTo>
                    <a:pt x="128" y="227"/>
                  </a:lnTo>
                  <a:lnTo>
                    <a:pt x="135" y="282"/>
                  </a:lnTo>
                  <a:lnTo>
                    <a:pt x="134" y="282"/>
                  </a:lnTo>
                  <a:lnTo>
                    <a:pt x="128" y="282"/>
                  </a:lnTo>
                  <a:lnTo>
                    <a:pt x="122" y="280"/>
                  </a:lnTo>
                  <a:lnTo>
                    <a:pt x="111" y="280"/>
                  </a:lnTo>
                  <a:lnTo>
                    <a:pt x="101" y="280"/>
                  </a:lnTo>
                  <a:lnTo>
                    <a:pt x="89" y="280"/>
                  </a:lnTo>
                  <a:lnTo>
                    <a:pt x="79" y="282"/>
                  </a:lnTo>
                  <a:lnTo>
                    <a:pt x="69" y="283"/>
                  </a:lnTo>
                  <a:lnTo>
                    <a:pt x="65" y="282"/>
                  </a:lnTo>
                  <a:lnTo>
                    <a:pt x="58" y="277"/>
                  </a:lnTo>
                  <a:lnTo>
                    <a:pt x="48" y="266"/>
                  </a:lnTo>
                  <a:lnTo>
                    <a:pt x="35" y="254"/>
                  </a:lnTo>
                  <a:lnTo>
                    <a:pt x="23" y="241"/>
                  </a:lnTo>
                  <a:lnTo>
                    <a:pt x="12" y="222"/>
                  </a:lnTo>
                  <a:lnTo>
                    <a:pt x="4" y="202"/>
                  </a:lnTo>
                  <a:lnTo>
                    <a:pt x="0" y="179"/>
                  </a:lnTo>
                  <a:lnTo>
                    <a:pt x="4" y="154"/>
                  </a:lnTo>
                  <a:lnTo>
                    <a:pt x="14" y="125"/>
                  </a:lnTo>
                  <a:lnTo>
                    <a:pt x="31" y="96"/>
                  </a:lnTo>
                  <a:lnTo>
                    <a:pt x="57" y="69"/>
                  </a:lnTo>
                  <a:lnTo>
                    <a:pt x="87" y="43"/>
                  </a:lnTo>
                  <a:lnTo>
                    <a:pt x="125" y="21"/>
                  </a:lnTo>
                  <a:lnTo>
                    <a:pt x="169" y="7"/>
                  </a:lnTo>
                  <a:lnTo>
                    <a:pt x="219" y="0"/>
                  </a:lnTo>
                  <a:lnTo>
                    <a:pt x="244" y="0"/>
                  </a:lnTo>
                  <a:lnTo>
                    <a:pt x="272" y="4"/>
                  </a:lnTo>
                  <a:lnTo>
                    <a:pt x="296" y="9"/>
                  </a:lnTo>
                  <a:lnTo>
                    <a:pt x="321" y="17"/>
                  </a:lnTo>
                  <a:lnTo>
                    <a:pt x="343" y="28"/>
                  </a:lnTo>
                  <a:lnTo>
                    <a:pt x="367" y="40"/>
                  </a:lnTo>
                  <a:lnTo>
                    <a:pt x="388" y="55"/>
                  </a:lnTo>
                  <a:lnTo>
                    <a:pt x="408" y="72"/>
                  </a:lnTo>
                  <a:lnTo>
                    <a:pt x="425" y="91"/>
                  </a:lnTo>
                  <a:lnTo>
                    <a:pt x="442" y="109"/>
                  </a:lnTo>
                  <a:lnTo>
                    <a:pt x="458" y="132"/>
                  </a:lnTo>
                  <a:lnTo>
                    <a:pt x="471" y="156"/>
                  </a:lnTo>
                  <a:lnTo>
                    <a:pt x="482" y="181"/>
                  </a:lnTo>
                  <a:lnTo>
                    <a:pt x="490" y="207"/>
                  </a:lnTo>
                  <a:lnTo>
                    <a:pt x="497" y="234"/>
                  </a:lnTo>
                  <a:lnTo>
                    <a:pt x="500" y="263"/>
                  </a:lnTo>
                  <a:lnTo>
                    <a:pt x="499" y="314"/>
                  </a:lnTo>
                  <a:lnTo>
                    <a:pt x="483" y="352"/>
                  </a:lnTo>
                  <a:lnTo>
                    <a:pt x="461" y="377"/>
                  </a:lnTo>
                  <a:lnTo>
                    <a:pt x="432" y="394"/>
                  </a:lnTo>
                  <a:lnTo>
                    <a:pt x="403" y="405"/>
                  </a:lnTo>
                  <a:lnTo>
                    <a:pt x="376" y="408"/>
                  </a:lnTo>
                  <a:lnTo>
                    <a:pt x="352" y="408"/>
                  </a:lnTo>
                  <a:lnTo>
                    <a:pt x="338" y="406"/>
                  </a:lnTo>
                  <a:lnTo>
                    <a:pt x="333" y="399"/>
                  </a:lnTo>
                  <a:lnTo>
                    <a:pt x="323" y="384"/>
                  </a:lnTo>
                  <a:lnTo>
                    <a:pt x="311" y="365"/>
                  </a:lnTo>
                  <a:lnTo>
                    <a:pt x="299" y="352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9" name="Freeform 67"/>
            <p:cNvSpPr>
              <a:spLocks/>
            </p:cNvSpPr>
            <p:nvPr/>
          </p:nvSpPr>
          <p:spPr bwMode="auto">
            <a:xfrm rot="1378960">
              <a:off x="6909299" y="4642620"/>
              <a:ext cx="355233" cy="344533"/>
            </a:xfrm>
            <a:custGeom>
              <a:avLst/>
              <a:gdLst>
                <a:gd name="T0" fmla="*/ 106 w 331"/>
                <a:gd name="T1" fmla="*/ 0 h 320"/>
                <a:gd name="T2" fmla="*/ 106 w 331"/>
                <a:gd name="T3" fmla="*/ 5 h 320"/>
                <a:gd name="T4" fmla="*/ 104 w 331"/>
                <a:gd name="T5" fmla="*/ 20 h 320"/>
                <a:gd name="T6" fmla="*/ 99 w 331"/>
                <a:gd name="T7" fmla="*/ 44 h 320"/>
                <a:gd name="T8" fmla="*/ 92 w 331"/>
                <a:gd name="T9" fmla="*/ 76 h 320"/>
                <a:gd name="T10" fmla="*/ 79 w 331"/>
                <a:gd name="T11" fmla="*/ 114 h 320"/>
                <a:gd name="T12" fmla="*/ 60 w 331"/>
                <a:gd name="T13" fmla="*/ 158 h 320"/>
                <a:gd name="T14" fmla="*/ 34 w 331"/>
                <a:gd name="T15" fmla="*/ 208 h 320"/>
                <a:gd name="T16" fmla="*/ 0 w 331"/>
                <a:gd name="T17" fmla="*/ 261 h 320"/>
                <a:gd name="T18" fmla="*/ 72 w 331"/>
                <a:gd name="T19" fmla="*/ 320 h 320"/>
                <a:gd name="T20" fmla="*/ 79 w 331"/>
                <a:gd name="T21" fmla="*/ 320 h 320"/>
                <a:gd name="T22" fmla="*/ 97 w 331"/>
                <a:gd name="T23" fmla="*/ 320 h 320"/>
                <a:gd name="T24" fmla="*/ 126 w 331"/>
                <a:gd name="T25" fmla="*/ 317 h 320"/>
                <a:gd name="T26" fmla="*/ 162 w 331"/>
                <a:gd name="T27" fmla="*/ 303 h 320"/>
                <a:gd name="T28" fmla="*/ 203 w 331"/>
                <a:gd name="T29" fmla="*/ 278 h 320"/>
                <a:gd name="T30" fmla="*/ 246 w 331"/>
                <a:gd name="T31" fmla="*/ 238 h 320"/>
                <a:gd name="T32" fmla="*/ 290 w 331"/>
                <a:gd name="T33" fmla="*/ 179 h 320"/>
                <a:gd name="T34" fmla="*/ 331 w 331"/>
                <a:gd name="T35" fmla="*/ 97 h 320"/>
                <a:gd name="T36" fmla="*/ 328 w 331"/>
                <a:gd name="T37" fmla="*/ 92 h 320"/>
                <a:gd name="T38" fmla="*/ 319 w 331"/>
                <a:gd name="T39" fmla="*/ 82 h 320"/>
                <a:gd name="T40" fmla="*/ 304 w 331"/>
                <a:gd name="T41" fmla="*/ 64 h 320"/>
                <a:gd name="T42" fmla="*/ 280 w 331"/>
                <a:gd name="T43" fmla="*/ 47 h 320"/>
                <a:gd name="T44" fmla="*/ 249 w 331"/>
                <a:gd name="T45" fmla="*/ 29 h 320"/>
                <a:gd name="T46" fmla="*/ 210 w 331"/>
                <a:gd name="T47" fmla="*/ 13 h 320"/>
                <a:gd name="T48" fmla="*/ 162 w 331"/>
                <a:gd name="T49" fmla="*/ 3 h 320"/>
                <a:gd name="T50" fmla="*/ 106 w 331"/>
                <a:gd name="T5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20">
                  <a:moveTo>
                    <a:pt x="106" y="0"/>
                  </a:moveTo>
                  <a:lnTo>
                    <a:pt x="106" y="5"/>
                  </a:lnTo>
                  <a:lnTo>
                    <a:pt x="104" y="20"/>
                  </a:lnTo>
                  <a:lnTo>
                    <a:pt x="99" y="44"/>
                  </a:lnTo>
                  <a:lnTo>
                    <a:pt x="92" y="76"/>
                  </a:lnTo>
                  <a:lnTo>
                    <a:pt x="79" y="114"/>
                  </a:lnTo>
                  <a:lnTo>
                    <a:pt x="60" y="158"/>
                  </a:lnTo>
                  <a:lnTo>
                    <a:pt x="34" y="208"/>
                  </a:lnTo>
                  <a:lnTo>
                    <a:pt x="0" y="261"/>
                  </a:lnTo>
                  <a:lnTo>
                    <a:pt x="72" y="320"/>
                  </a:lnTo>
                  <a:lnTo>
                    <a:pt x="79" y="320"/>
                  </a:lnTo>
                  <a:lnTo>
                    <a:pt x="97" y="320"/>
                  </a:lnTo>
                  <a:lnTo>
                    <a:pt x="126" y="317"/>
                  </a:lnTo>
                  <a:lnTo>
                    <a:pt x="162" y="303"/>
                  </a:lnTo>
                  <a:lnTo>
                    <a:pt x="203" y="278"/>
                  </a:lnTo>
                  <a:lnTo>
                    <a:pt x="246" y="238"/>
                  </a:lnTo>
                  <a:lnTo>
                    <a:pt x="290" y="179"/>
                  </a:lnTo>
                  <a:lnTo>
                    <a:pt x="331" y="97"/>
                  </a:lnTo>
                  <a:lnTo>
                    <a:pt x="328" y="92"/>
                  </a:lnTo>
                  <a:lnTo>
                    <a:pt x="319" y="82"/>
                  </a:lnTo>
                  <a:lnTo>
                    <a:pt x="304" y="64"/>
                  </a:lnTo>
                  <a:lnTo>
                    <a:pt x="280" y="47"/>
                  </a:lnTo>
                  <a:lnTo>
                    <a:pt x="249" y="29"/>
                  </a:lnTo>
                  <a:lnTo>
                    <a:pt x="210" y="13"/>
                  </a:lnTo>
                  <a:lnTo>
                    <a:pt x="162" y="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7" name="Freeform 75"/>
            <p:cNvSpPr>
              <a:spLocks/>
            </p:cNvSpPr>
            <p:nvPr/>
          </p:nvSpPr>
          <p:spPr bwMode="auto">
            <a:xfrm rot="1378960">
              <a:off x="8144955" y="4653052"/>
              <a:ext cx="87738" cy="98438"/>
            </a:xfrm>
            <a:custGeom>
              <a:avLst/>
              <a:gdLst>
                <a:gd name="T0" fmla="*/ 82 w 82"/>
                <a:gd name="T1" fmla="*/ 92 h 92"/>
                <a:gd name="T2" fmla="*/ 82 w 82"/>
                <a:gd name="T3" fmla="*/ 82 h 92"/>
                <a:gd name="T4" fmla="*/ 75 w 82"/>
                <a:gd name="T5" fmla="*/ 60 h 92"/>
                <a:gd name="T6" fmla="*/ 62 w 82"/>
                <a:gd name="T7" fmla="*/ 31 h 92"/>
                <a:gd name="T8" fmla="*/ 33 w 82"/>
                <a:gd name="T9" fmla="*/ 5 h 92"/>
                <a:gd name="T10" fmla="*/ 17 w 82"/>
                <a:gd name="T11" fmla="*/ 0 h 92"/>
                <a:gd name="T12" fmla="*/ 5 w 82"/>
                <a:gd name="T13" fmla="*/ 3 h 92"/>
                <a:gd name="T14" fmla="*/ 0 w 82"/>
                <a:gd name="T15" fmla="*/ 15 h 92"/>
                <a:gd name="T16" fmla="*/ 2 w 82"/>
                <a:gd name="T17" fmla="*/ 31 h 92"/>
                <a:gd name="T18" fmla="*/ 9 w 82"/>
                <a:gd name="T19" fmla="*/ 48 h 92"/>
                <a:gd name="T20" fmla="*/ 26 w 82"/>
                <a:gd name="T21" fmla="*/ 66 h 92"/>
                <a:gd name="T22" fmla="*/ 50 w 82"/>
                <a:gd name="T23" fmla="*/ 82 h 92"/>
                <a:gd name="T24" fmla="*/ 82 w 82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92">
                  <a:moveTo>
                    <a:pt x="82" y="92"/>
                  </a:moveTo>
                  <a:lnTo>
                    <a:pt x="82" y="82"/>
                  </a:lnTo>
                  <a:lnTo>
                    <a:pt x="75" y="60"/>
                  </a:lnTo>
                  <a:lnTo>
                    <a:pt x="62" y="31"/>
                  </a:lnTo>
                  <a:lnTo>
                    <a:pt x="33" y="5"/>
                  </a:lnTo>
                  <a:lnTo>
                    <a:pt x="17" y="0"/>
                  </a:lnTo>
                  <a:lnTo>
                    <a:pt x="5" y="3"/>
                  </a:lnTo>
                  <a:lnTo>
                    <a:pt x="0" y="15"/>
                  </a:lnTo>
                  <a:lnTo>
                    <a:pt x="2" y="31"/>
                  </a:lnTo>
                  <a:lnTo>
                    <a:pt x="9" y="48"/>
                  </a:lnTo>
                  <a:lnTo>
                    <a:pt x="26" y="66"/>
                  </a:lnTo>
                  <a:lnTo>
                    <a:pt x="50" y="8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9" name="Freeform 77"/>
            <p:cNvSpPr>
              <a:spLocks/>
            </p:cNvSpPr>
            <p:nvPr/>
          </p:nvSpPr>
          <p:spPr bwMode="auto">
            <a:xfrm rot="1378960">
              <a:off x="7876345" y="4858427"/>
              <a:ext cx="265355" cy="376633"/>
            </a:xfrm>
            <a:custGeom>
              <a:avLst/>
              <a:gdLst>
                <a:gd name="T0" fmla="*/ 104 w 249"/>
                <a:gd name="T1" fmla="*/ 0 h 351"/>
                <a:gd name="T2" fmla="*/ 105 w 249"/>
                <a:gd name="T3" fmla="*/ 2 h 351"/>
                <a:gd name="T4" fmla="*/ 112 w 249"/>
                <a:gd name="T5" fmla="*/ 8 h 351"/>
                <a:gd name="T6" fmla="*/ 122 w 249"/>
                <a:gd name="T7" fmla="*/ 19 h 351"/>
                <a:gd name="T8" fmla="*/ 136 w 249"/>
                <a:gd name="T9" fmla="*/ 32 h 351"/>
                <a:gd name="T10" fmla="*/ 151 w 249"/>
                <a:gd name="T11" fmla="*/ 46 h 351"/>
                <a:gd name="T12" fmla="*/ 169 w 249"/>
                <a:gd name="T13" fmla="*/ 63 h 351"/>
                <a:gd name="T14" fmla="*/ 187 w 249"/>
                <a:gd name="T15" fmla="*/ 78 h 351"/>
                <a:gd name="T16" fmla="*/ 208 w 249"/>
                <a:gd name="T17" fmla="*/ 94 h 351"/>
                <a:gd name="T18" fmla="*/ 225 w 249"/>
                <a:gd name="T19" fmla="*/ 111 h 351"/>
                <a:gd name="T20" fmla="*/ 240 w 249"/>
                <a:gd name="T21" fmla="*/ 133 h 351"/>
                <a:gd name="T22" fmla="*/ 249 w 249"/>
                <a:gd name="T23" fmla="*/ 158 h 351"/>
                <a:gd name="T24" fmla="*/ 249 w 249"/>
                <a:gd name="T25" fmla="*/ 189 h 351"/>
                <a:gd name="T26" fmla="*/ 238 w 249"/>
                <a:gd name="T27" fmla="*/ 225 h 351"/>
                <a:gd name="T28" fmla="*/ 218 w 249"/>
                <a:gd name="T29" fmla="*/ 263 h 351"/>
                <a:gd name="T30" fmla="*/ 184 w 249"/>
                <a:gd name="T31" fmla="*/ 305 h 351"/>
                <a:gd name="T32" fmla="*/ 133 w 249"/>
                <a:gd name="T33" fmla="*/ 351 h 351"/>
                <a:gd name="T34" fmla="*/ 128 w 249"/>
                <a:gd name="T35" fmla="*/ 350 h 351"/>
                <a:gd name="T36" fmla="*/ 111 w 249"/>
                <a:gd name="T37" fmla="*/ 343 h 351"/>
                <a:gd name="T38" fmla="*/ 90 w 249"/>
                <a:gd name="T39" fmla="*/ 331 h 351"/>
                <a:gd name="T40" fmla="*/ 64 w 249"/>
                <a:gd name="T41" fmla="*/ 314 h 351"/>
                <a:gd name="T42" fmla="*/ 39 w 249"/>
                <a:gd name="T43" fmla="*/ 290 h 351"/>
                <a:gd name="T44" fmla="*/ 18 w 249"/>
                <a:gd name="T45" fmla="*/ 257 h 351"/>
                <a:gd name="T46" fmla="*/ 3 w 249"/>
                <a:gd name="T47" fmla="*/ 218 h 351"/>
                <a:gd name="T48" fmla="*/ 0 w 249"/>
                <a:gd name="T49" fmla="*/ 169 h 351"/>
                <a:gd name="T50" fmla="*/ 1 w 249"/>
                <a:gd name="T51" fmla="*/ 164 h 351"/>
                <a:gd name="T52" fmla="*/ 6 w 249"/>
                <a:gd name="T53" fmla="*/ 148 h 351"/>
                <a:gd name="T54" fmla="*/ 17 w 249"/>
                <a:gd name="T55" fmla="*/ 128 h 351"/>
                <a:gd name="T56" fmla="*/ 29 w 249"/>
                <a:gd name="T57" fmla="*/ 102 h 351"/>
                <a:gd name="T58" fmla="*/ 44 w 249"/>
                <a:gd name="T59" fmla="*/ 75 h 351"/>
                <a:gd name="T60" fmla="*/ 61 w 249"/>
                <a:gd name="T61" fmla="*/ 46 h 351"/>
                <a:gd name="T62" fmla="*/ 82 w 249"/>
                <a:gd name="T63" fmla="*/ 20 h 351"/>
                <a:gd name="T64" fmla="*/ 104 w 249"/>
                <a:gd name="T6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351">
                  <a:moveTo>
                    <a:pt x="104" y="0"/>
                  </a:moveTo>
                  <a:lnTo>
                    <a:pt x="105" y="2"/>
                  </a:lnTo>
                  <a:lnTo>
                    <a:pt x="112" y="8"/>
                  </a:lnTo>
                  <a:lnTo>
                    <a:pt x="122" y="19"/>
                  </a:lnTo>
                  <a:lnTo>
                    <a:pt x="136" y="32"/>
                  </a:lnTo>
                  <a:lnTo>
                    <a:pt x="151" y="46"/>
                  </a:lnTo>
                  <a:lnTo>
                    <a:pt x="169" y="63"/>
                  </a:lnTo>
                  <a:lnTo>
                    <a:pt x="187" y="78"/>
                  </a:lnTo>
                  <a:lnTo>
                    <a:pt x="208" y="94"/>
                  </a:lnTo>
                  <a:lnTo>
                    <a:pt x="225" y="111"/>
                  </a:lnTo>
                  <a:lnTo>
                    <a:pt x="240" y="133"/>
                  </a:lnTo>
                  <a:lnTo>
                    <a:pt x="249" y="158"/>
                  </a:lnTo>
                  <a:lnTo>
                    <a:pt x="249" y="189"/>
                  </a:lnTo>
                  <a:lnTo>
                    <a:pt x="238" y="225"/>
                  </a:lnTo>
                  <a:lnTo>
                    <a:pt x="218" y="263"/>
                  </a:lnTo>
                  <a:lnTo>
                    <a:pt x="184" y="305"/>
                  </a:lnTo>
                  <a:lnTo>
                    <a:pt x="133" y="351"/>
                  </a:lnTo>
                  <a:lnTo>
                    <a:pt x="128" y="350"/>
                  </a:lnTo>
                  <a:lnTo>
                    <a:pt x="111" y="343"/>
                  </a:lnTo>
                  <a:lnTo>
                    <a:pt x="90" y="331"/>
                  </a:lnTo>
                  <a:lnTo>
                    <a:pt x="64" y="314"/>
                  </a:lnTo>
                  <a:lnTo>
                    <a:pt x="39" y="290"/>
                  </a:lnTo>
                  <a:lnTo>
                    <a:pt x="18" y="257"/>
                  </a:lnTo>
                  <a:lnTo>
                    <a:pt x="3" y="218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6" y="148"/>
                  </a:lnTo>
                  <a:lnTo>
                    <a:pt x="17" y="128"/>
                  </a:lnTo>
                  <a:lnTo>
                    <a:pt x="29" y="102"/>
                  </a:lnTo>
                  <a:lnTo>
                    <a:pt x="44" y="75"/>
                  </a:lnTo>
                  <a:lnTo>
                    <a:pt x="61" y="46"/>
                  </a:lnTo>
                  <a:lnTo>
                    <a:pt x="82" y="2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0" name="Freeform 78"/>
            <p:cNvSpPr>
              <a:spLocks/>
            </p:cNvSpPr>
            <p:nvPr/>
          </p:nvSpPr>
          <p:spPr bwMode="auto">
            <a:xfrm rot="1378960">
              <a:off x="7924012" y="4921875"/>
              <a:ext cx="166917" cy="246095"/>
            </a:xfrm>
            <a:custGeom>
              <a:avLst/>
              <a:gdLst>
                <a:gd name="T0" fmla="*/ 65 w 157"/>
                <a:gd name="T1" fmla="*/ 0 h 230"/>
                <a:gd name="T2" fmla="*/ 67 w 157"/>
                <a:gd name="T3" fmla="*/ 1 h 230"/>
                <a:gd name="T4" fmla="*/ 70 w 157"/>
                <a:gd name="T5" fmla="*/ 6 h 230"/>
                <a:gd name="T6" fmla="*/ 77 w 157"/>
                <a:gd name="T7" fmla="*/ 13 h 230"/>
                <a:gd name="T8" fmla="*/ 85 w 157"/>
                <a:gd name="T9" fmla="*/ 22 h 230"/>
                <a:gd name="T10" fmla="*/ 96 w 157"/>
                <a:gd name="T11" fmla="*/ 32 h 230"/>
                <a:gd name="T12" fmla="*/ 106 w 157"/>
                <a:gd name="T13" fmla="*/ 42 h 230"/>
                <a:gd name="T14" fmla="*/ 119 w 157"/>
                <a:gd name="T15" fmla="*/ 52 h 230"/>
                <a:gd name="T16" fmla="*/ 131 w 157"/>
                <a:gd name="T17" fmla="*/ 63 h 230"/>
                <a:gd name="T18" fmla="*/ 143 w 157"/>
                <a:gd name="T19" fmla="*/ 75 h 230"/>
                <a:gd name="T20" fmla="*/ 152 w 157"/>
                <a:gd name="T21" fmla="*/ 88 h 230"/>
                <a:gd name="T22" fmla="*/ 157 w 157"/>
                <a:gd name="T23" fmla="*/ 105 h 230"/>
                <a:gd name="T24" fmla="*/ 157 w 157"/>
                <a:gd name="T25" fmla="*/ 126 h 230"/>
                <a:gd name="T26" fmla="*/ 152 w 157"/>
                <a:gd name="T27" fmla="*/ 148 h 230"/>
                <a:gd name="T28" fmla="*/ 138 w 157"/>
                <a:gd name="T29" fmla="*/ 174 h 230"/>
                <a:gd name="T30" fmla="*/ 118 w 157"/>
                <a:gd name="T31" fmla="*/ 201 h 230"/>
                <a:gd name="T32" fmla="*/ 85 w 157"/>
                <a:gd name="T33" fmla="*/ 230 h 230"/>
                <a:gd name="T34" fmla="*/ 82 w 157"/>
                <a:gd name="T35" fmla="*/ 228 h 230"/>
                <a:gd name="T36" fmla="*/ 72 w 157"/>
                <a:gd name="T37" fmla="*/ 225 h 230"/>
                <a:gd name="T38" fmla="*/ 58 w 157"/>
                <a:gd name="T39" fmla="*/ 216 h 230"/>
                <a:gd name="T40" fmla="*/ 43 w 157"/>
                <a:gd name="T41" fmla="*/ 206 h 230"/>
                <a:gd name="T42" fmla="*/ 26 w 157"/>
                <a:gd name="T43" fmla="*/ 189 h 230"/>
                <a:gd name="T44" fmla="*/ 12 w 157"/>
                <a:gd name="T45" fmla="*/ 168 h 230"/>
                <a:gd name="T46" fmla="*/ 3 w 157"/>
                <a:gd name="T47" fmla="*/ 143 h 230"/>
                <a:gd name="T48" fmla="*/ 0 w 157"/>
                <a:gd name="T49" fmla="*/ 110 h 230"/>
                <a:gd name="T50" fmla="*/ 2 w 157"/>
                <a:gd name="T51" fmla="*/ 107 h 230"/>
                <a:gd name="T52" fmla="*/ 5 w 157"/>
                <a:gd name="T53" fmla="*/ 97 h 230"/>
                <a:gd name="T54" fmla="*/ 10 w 157"/>
                <a:gd name="T55" fmla="*/ 83 h 230"/>
                <a:gd name="T56" fmla="*/ 17 w 157"/>
                <a:gd name="T57" fmla="*/ 66 h 230"/>
                <a:gd name="T58" fmla="*/ 27 w 157"/>
                <a:gd name="T59" fmla="*/ 47 h 230"/>
                <a:gd name="T60" fmla="*/ 38 w 157"/>
                <a:gd name="T61" fmla="*/ 30 h 230"/>
                <a:gd name="T62" fmla="*/ 51 w 157"/>
                <a:gd name="T63" fmla="*/ 13 h 230"/>
                <a:gd name="T64" fmla="*/ 65 w 157"/>
                <a:gd name="T6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230">
                  <a:moveTo>
                    <a:pt x="65" y="0"/>
                  </a:moveTo>
                  <a:lnTo>
                    <a:pt x="67" y="1"/>
                  </a:lnTo>
                  <a:lnTo>
                    <a:pt x="70" y="6"/>
                  </a:lnTo>
                  <a:lnTo>
                    <a:pt x="77" y="13"/>
                  </a:lnTo>
                  <a:lnTo>
                    <a:pt x="85" y="22"/>
                  </a:lnTo>
                  <a:lnTo>
                    <a:pt x="96" y="32"/>
                  </a:lnTo>
                  <a:lnTo>
                    <a:pt x="106" y="42"/>
                  </a:lnTo>
                  <a:lnTo>
                    <a:pt x="119" y="52"/>
                  </a:lnTo>
                  <a:lnTo>
                    <a:pt x="131" y="63"/>
                  </a:lnTo>
                  <a:lnTo>
                    <a:pt x="143" y="75"/>
                  </a:lnTo>
                  <a:lnTo>
                    <a:pt x="152" y="88"/>
                  </a:lnTo>
                  <a:lnTo>
                    <a:pt x="157" y="105"/>
                  </a:lnTo>
                  <a:lnTo>
                    <a:pt x="157" y="126"/>
                  </a:lnTo>
                  <a:lnTo>
                    <a:pt x="152" y="148"/>
                  </a:lnTo>
                  <a:lnTo>
                    <a:pt x="138" y="174"/>
                  </a:lnTo>
                  <a:lnTo>
                    <a:pt x="118" y="201"/>
                  </a:lnTo>
                  <a:lnTo>
                    <a:pt x="85" y="230"/>
                  </a:lnTo>
                  <a:lnTo>
                    <a:pt x="82" y="228"/>
                  </a:lnTo>
                  <a:lnTo>
                    <a:pt x="72" y="225"/>
                  </a:lnTo>
                  <a:lnTo>
                    <a:pt x="58" y="216"/>
                  </a:lnTo>
                  <a:lnTo>
                    <a:pt x="43" y="206"/>
                  </a:lnTo>
                  <a:lnTo>
                    <a:pt x="26" y="189"/>
                  </a:lnTo>
                  <a:lnTo>
                    <a:pt x="12" y="168"/>
                  </a:lnTo>
                  <a:lnTo>
                    <a:pt x="3" y="143"/>
                  </a:lnTo>
                  <a:lnTo>
                    <a:pt x="0" y="110"/>
                  </a:lnTo>
                  <a:lnTo>
                    <a:pt x="2" y="107"/>
                  </a:lnTo>
                  <a:lnTo>
                    <a:pt x="5" y="97"/>
                  </a:lnTo>
                  <a:lnTo>
                    <a:pt x="10" y="83"/>
                  </a:lnTo>
                  <a:lnTo>
                    <a:pt x="17" y="66"/>
                  </a:lnTo>
                  <a:lnTo>
                    <a:pt x="27" y="47"/>
                  </a:lnTo>
                  <a:lnTo>
                    <a:pt x="38" y="30"/>
                  </a:lnTo>
                  <a:lnTo>
                    <a:pt x="51" y="1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8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1" name="Freeform 79"/>
            <p:cNvSpPr>
              <a:spLocks/>
            </p:cNvSpPr>
            <p:nvPr/>
          </p:nvSpPr>
          <p:spPr bwMode="auto">
            <a:xfrm rot="1378960">
              <a:off x="7986434" y="4976423"/>
              <a:ext cx="87738" cy="100578"/>
            </a:xfrm>
            <a:custGeom>
              <a:avLst/>
              <a:gdLst>
                <a:gd name="T0" fmla="*/ 82 w 82"/>
                <a:gd name="T1" fmla="*/ 94 h 94"/>
                <a:gd name="T2" fmla="*/ 82 w 82"/>
                <a:gd name="T3" fmla="*/ 83 h 94"/>
                <a:gd name="T4" fmla="*/ 77 w 82"/>
                <a:gd name="T5" fmla="*/ 61 h 94"/>
                <a:gd name="T6" fmla="*/ 64 w 82"/>
                <a:gd name="T7" fmla="*/ 32 h 94"/>
                <a:gd name="T8" fmla="*/ 35 w 82"/>
                <a:gd name="T9" fmla="*/ 5 h 94"/>
                <a:gd name="T10" fmla="*/ 18 w 82"/>
                <a:gd name="T11" fmla="*/ 0 h 94"/>
                <a:gd name="T12" fmla="*/ 7 w 82"/>
                <a:gd name="T13" fmla="*/ 3 h 94"/>
                <a:gd name="T14" fmla="*/ 0 w 82"/>
                <a:gd name="T15" fmla="*/ 15 h 94"/>
                <a:gd name="T16" fmla="*/ 2 w 82"/>
                <a:gd name="T17" fmla="*/ 31 h 94"/>
                <a:gd name="T18" fmla="*/ 11 w 82"/>
                <a:gd name="T19" fmla="*/ 48 h 94"/>
                <a:gd name="T20" fmla="*/ 26 w 82"/>
                <a:gd name="T21" fmla="*/ 66 h 94"/>
                <a:gd name="T22" fmla="*/ 50 w 82"/>
                <a:gd name="T23" fmla="*/ 82 h 94"/>
                <a:gd name="T24" fmla="*/ 82 w 82"/>
                <a:gd name="T2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94">
                  <a:moveTo>
                    <a:pt x="82" y="94"/>
                  </a:moveTo>
                  <a:lnTo>
                    <a:pt x="82" y="83"/>
                  </a:lnTo>
                  <a:lnTo>
                    <a:pt x="77" y="61"/>
                  </a:lnTo>
                  <a:lnTo>
                    <a:pt x="64" y="32"/>
                  </a:lnTo>
                  <a:lnTo>
                    <a:pt x="35" y="5"/>
                  </a:lnTo>
                  <a:lnTo>
                    <a:pt x="18" y="0"/>
                  </a:lnTo>
                  <a:lnTo>
                    <a:pt x="7" y="3"/>
                  </a:lnTo>
                  <a:lnTo>
                    <a:pt x="0" y="15"/>
                  </a:lnTo>
                  <a:lnTo>
                    <a:pt x="2" y="31"/>
                  </a:lnTo>
                  <a:lnTo>
                    <a:pt x="11" y="48"/>
                  </a:lnTo>
                  <a:lnTo>
                    <a:pt x="26" y="66"/>
                  </a:lnTo>
                  <a:lnTo>
                    <a:pt x="50" y="82"/>
                  </a:lnTo>
                  <a:lnTo>
                    <a:pt x="82" y="94"/>
                  </a:lnTo>
                  <a:close/>
                </a:path>
              </a:pathLst>
            </a:custGeom>
            <a:solidFill>
              <a:srgbClr val="FFF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2" name="Freeform 80"/>
            <p:cNvSpPr>
              <a:spLocks/>
            </p:cNvSpPr>
            <p:nvPr/>
          </p:nvSpPr>
          <p:spPr bwMode="auto">
            <a:xfrm rot="1378960">
              <a:off x="7809936" y="5186308"/>
              <a:ext cx="154077" cy="340253"/>
            </a:xfrm>
            <a:custGeom>
              <a:avLst/>
              <a:gdLst>
                <a:gd name="T0" fmla="*/ 125 w 145"/>
                <a:gd name="T1" fmla="*/ 318 h 318"/>
                <a:gd name="T2" fmla="*/ 116 w 145"/>
                <a:gd name="T3" fmla="*/ 312 h 318"/>
                <a:gd name="T4" fmla="*/ 94 w 145"/>
                <a:gd name="T5" fmla="*/ 297 h 318"/>
                <a:gd name="T6" fmla="*/ 67 w 145"/>
                <a:gd name="T7" fmla="*/ 273 h 318"/>
                <a:gd name="T8" fmla="*/ 36 w 145"/>
                <a:gd name="T9" fmla="*/ 237 h 318"/>
                <a:gd name="T10" fmla="*/ 12 w 145"/>
                <a:gd name="T11" fmla="*/ 193 h 318"/>
                <a:gd name="T12" fmla="*/ 0 w 145"/>
                <a:gd name="T13" fmla="*/ 139 h 318"/>
                <a:gd name="T14" fmla="*/ 5 w 145"/>
                <a:gd name="T15" fmla="*/ 75 h 318"/>
                <a:gd name="T16" fmla="*/ 34 w 145"/>
                <a:gd name="T17" fmla="*/ 2 h 318"/>
                <a:gd name="T18" fmla="*/ 41 w 145"/>
                <a:gd name="T19" fmla="*/ 0 h 318"/>
                <a:gd name="T20" fmla="*/ 57 w 145"/>
                <a:gd name="T21" fmla="*/ 0 h 318"/>
                <a:gd name="T22" fmla="*/ 79 w 145"/>
                <a:gd name="T23" fmla="*/ 0 h 318"/>
                <a:gd name="T24" fmla="*/ 103 w 145"/>
                <a:gd name="T25" fmla="*/ 5 h 318"/>
                <a:gd name="T26" fmla="*/ 123 w 145"/>
                <a:gd name="T27" fmla="*/ 17 h 318"/>
                <a:gd name="T28" fmla="*/ 140 w 145"/>
                <a:gd name="T29" fmla="*/ 40 h 318"/>
                <a:gd name="T30" fmla="*/ 145 w 145"/>
                <a:gd name="T31" fmla="*/ 72 h 318"/>
                <a:gd name="T32" fmla="*/ 139 w 145"/>
                <a:gd name="T33" fmla="*/ 120 h 318"/>
                <a:gd name="T34" fmla="*/ 135 w 145"/>
                <a:gd name="T35" fmla="*/ 127 h 318"/>
                <a:gd name="T36" fmla="*/ 128 w 145"/>
                <a:gd name="T37" fmla="*/ 142 h 318"/>
                <a:gd name="T38" fmla="*/ 118 w 145"/>
                <a:gd name="T39" fmla="*/ 167 h 318"/>
                <a:gd name="T40" fmla="*/ 108 w 145"/>
                <a:gd name="T41" fmla="*/ 198 h 318"/>
                <a:gd name="T42" fmla="*/ 101 w 145"/>
                <a:gd name="T43" fmla="*/ 231 h 318"/>
                <a:gd name="T44" fmla="*/ 101 w 145"/>
                <a:gd name="T45" fmla="*/ 263 h 318"/>
                <a:gd name="T46" fmla="*/ 108 w 145"/>
                <a:gd name="T47" fmla="*/ 294 h 318"/>
                <a:gd name="T48" fmla="*/ 125 w 145"/>
                <a:gd name="T4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18">
                  <a:moveTo>
                    <a:pt x="125" y="318"/>
                  </a:moveTo>
                  <a:lnTo>
                    <a:pt x="116" y="312"/>
                  </a:lnTo>
                  <a:lnTo>
                    <a:pt x="94" y="297"/>
                  </a:lnTo>
                  <a:lnTo>
                    <a:pt x="67" y="273"/>
                  </a:lnTo>
                  <a:lnTo>
                    <a:pt x="36" y="237"/>
                  </a:lnTo>
                  <a:lnTo>
                    <a:pt x="12" y="193"/>
                  </a:lnTo>
                  <a:lnTo>
                    <a:pt x="0" y="139"/>
                  </a:lnTo>
                  <a:lnTo>
                    <a:pt x="5" y="75"/>
                  </a:lnTo>
                  <a:lnTo>
                    <a:pt x="34" y="2"/>
                  </a:lnTo>
                  <a:lnTo>
                    <a:pt x="41" y="0"/>
                  </a:lnTo>
                  <a:lnTo>
                    <a:pt x="57" y="0"/>
                  </a:lnTo>
                  <a:lnTo>
                    <a:pt x="79" y="0"/>
                  </a:lnTo>
                  <a:lnTo>
                    <a:pt x="103" y="5"/>
                  </a:lnTo>
                  <a:lnTo>
                    <a:pt x="123" y="17"/>
                  </a:lnTo>
                  <a:lnTo>
                    <a:pt x="140" y="40"/>
                  </a:lnTo>
                  <a:lnTo>
                    <a:pt x="145" y="72"/>
                  </a:lnTo>
                  <a:lnTo>
                    <a:pt x="139" y="120"/>
                  </a:lnTo>
                  <a:lnTo>
                    <a:pt x="135" y="127"/>
                  </a:lnTo>
                  <a:lnTo>
                    <a:pt x="128" y="142"/>
                  </a:lnTo>
                  <a:lnTo>
                    <a:pt x="118" y="167"/>
                  </a:lnTo>
                  <a:lnTo>
                    <a:pt x="108" y="198"/>
                  </a:lnTo>
                  <a:lnTo>
                    <a:pt x="101" y="231"/>
                  </a:lnTo>
                  <a:lnTo>
                    <a:pt x="101" y="263"/>
                  </a:lnTo>
                  <a:lnTo>
                    <a:pt x="108" y="294"/>
                  </a:lnTo>
                  <a:lnTo>
                    <a:pt x="125" y="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3" name="Freeform 81"/>
            <p:cNvSpPr>
              <a:spLocks/>
            </p:cNvSpPr>
            <p:nvPr/>
          </p:nvSpPr>
          <p:spPr bwMode="auto">
            <a:xfrm rot="1378960">
              <a:off x="7859369" y="5226611"/>
              <a:ext cx="72759" cy="218276"/>
            </a:xfrm>
            <a:custGeom>
              <a:avLst/>
              <a:gdLst>
                <a:gd name="T0" fmla="*/ 35 w 68"/>
                <a:gd name="T1" fmla="*/ 203 h 203"/>
                <a:gd name="T2" fmla="*/ 32 w 68"/>
                <a:gd name="T3" fmla="*/ 200 h 203"/>
                <a:gd name="T4" fmla="*/ 25 w 68"/>
                <a:gd name="T5" fmla="*/ 186 h 203"/>
                <a:gd name="T6" fmla="*/ 15 w 68"/>
                <a:gd name="T7" fmla="*/ 167 h 203"/>
                <a:gd name="T8" fmla="*/ 6 w 68"/>
                <a:gd name="T9" fmla="*/ 142 h 203"/>
                <a:gd name="T10" fmla="*/ 0 w 68"/>
                <a:gd name="T11" fmla="*/ 113 h 203"/>
                <a:gd name="T12" fmla="*/ 0 w 68"/>
                <a:gd name="T13" fmla="*/ 79 h 203"/>
                <a:gd name="T14" fmla="*/ 8 w 68"/>
                <a:gd name="T15" fmla="*/ 39 h 203"/>
                <a:gd name="T16" fmla="*/ 27 w 68"/>
                <a:gd name="T17" fmla="*/ 0 h 203"/>
                <a:gd name="T18" fmla="*/ 30 w 68"/>
                <a:gd name="T19" fmla="*/ 0 h 203"/>
                <a:gd name="T20" fmla="*/ 37 w 68"/>
                <a:gd name="T21" fmla="*/ 2 h 203"/>
                <a:gd name="T22" fmla="*/ 46 w 68"/>
                <a:gd name="T23" fmla="*/ 5 h 203"/>
                <a:gd name="T24" fmla="*/ 54 w 68"/>
                <a:gd name="T25" fmla="*/ 12 h 203"/>
                <a:gd name="T26" fmla="*/ 63 w 68"/>
                <a:gd name="T27" fmla="*/ 22 h 203"/>
                <a:gd name="T28" fmla="*/ 68 w 68"/>
                <a:gd name="T29" fmla="*/ 38 h 203"/>
                <a:gd name="T30" fmla="*/ 66 w 68"/>
                <a:gd name="T31" fmla="*/ 60 h 203"/>
                <a:gd name="T32" fmla="*/ 59 w 68"/>
                <a:gd name="T33" fmla="*/ 87 h 203"/>
                <a:gd name="T34" fmla="*/ 52 w 68"/>
                <a:gd name="T35" fmla="*/ 99 h 203"/>
                <a:gd name="T36" fmla="*/ 41 w 68"/>
                <a:gd name="T37" fmla="*/ 130 h 203"/>
                <a:gd name="T38" fmla="*/ 30 w 68"/>
                <a:gd name="T39" fmla="*/ 167 h 203"/>
                <a:gd name="T40" fmla="*/ 35 w 68"/>
                <a:gd name="T4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203">
                  <a:moveTo>
                    <a:pt x="35" y="203"/>
                  </a:moveTo>
                  <a:lnTo>
                    <a:pt x="32" y="200"/>
                  </a:lnTo>
                  <a:lnTo>
                    <a:pt x="25" y="186"/>
                  </a:lnTo>
                  <a:lnTo>
                    <a:pt x="15" y="167"/>
                  </a:lnTo>
                  <a:lnTo>
                    <a:pt x="6" y="142"/>
                  </a:lnTo>
                  <a:lnTo>
                    <a:pt x="0" y="113"/>
                  </a:lnTo>
                  <a:lnTo>
                    <a:pt x="0" y="79"/>
                  </a:lnTo>
                  <a:lnTo>
                    <a:pt x="8" y="39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7" y="2"/>
                  </a:lnTo>
                  <a:lnTo>
                    <a:pt x="46" y="5"/>
                  </a:lnTo>
                  <a:lnTo>
                    <a:pt x="54" y="12"/>
                  </a:lnTo>
                  <a:lnTo>
                    <a:pt x="63" y="22"/>
                  </a:lnTo>
                  <a:lnTo>
                    <a:pt x="68" y="38"/>
                  </a:lnTo>
                  <a:lnTo>
                    <a:pt x="66" y="60"/>
                  </a:lnTo>
                  <a:lnTo>
                    <a:pt x="59" y="87"/>
                  </a:lnTo>
                  <a:lnTo>
                    <a:pt x="52" y="99"/>
                  </a:lnTo>
                  <a:lnTo>
                    <a:pt x="41" y="130"/>
                  </a:lnTo>
                  <a:lnTo>
                    <a:pt x="30" y="167"/>
                  </a:lnTo>
                  <a:lnTo>
                    <a:pt x="35" y="203"/>
                  </a:lnTo>
                  <a:close/>
                </a:path>
              </a:pathLst>
            </a:custGeom>
            <a:solidFill>
              <a:srgbClr val="E8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4" name="Freeform 82"/>
            <p:cNvSpPr>
              <a:spLocks/>
            </p:cNvSpPr>
            <p:nvPr/>
          </p:nvSpPr>
          <p:spPr bwMode="auto">
            <a:xfrm rot="1378960">
              <a:off x="6203303" y="5702314"/>
              <a:ext cx="1579290" cy="400172"/>
            </a:xfrm>
            <a:custGeom>
              <a:avLst/>
              <a:gdLst>
                <a:gd name="T0" fmla="*/ 1302 w 1476"/>
                <a:gd name="T1" fmla="*/ 73 h 373"/>
                <a:gd name="T2" fmla="*/ 1254 w 1476"/>
                <a:gd name="T3" fmla="*/ 107 h 373"/>
                <a:gd name="T4" fmla="*/ 1217 w 1476"/>
                <a:gd name="T5" fmla="*/ 95 h 373"/>
                <a:gd name="T6" fmla="*/ 1150 w 1476"/>
                <a:gd name="T7" fmla="*/ 106 h 373"/>
                <a:gd name="T8" fmla="*/ 1095 w 1476"/>
                <a:gd name="T9" fmla="*/ 162 h 373"/>
                <a:gd name="T10" fmla="*/ 1060 w 1476"/>
                <a:gd name="T11" fmla="*/ 150 h 373"/>
                <a:gd name="T12" fmla="*/ 1017 w 1476"/>
                <a:gd name="T13" fmla="*/ 150 h 373"/>
                <a:gd name="T14" fmla="*/ 973 w 1476"/>
                <a:gd name="T15" fmla="*/ 169 h 373"/>
                <a:gd name="T16" fmla="*/ 937 w 1476"/>
                <a:gd name="T17" fmla="*/ 160 h 373"/>
                <a:gd name="T18" fmla="*/ 889 w 1476"/>
                <a:gd name="T19" fmla="*/ 159 h 373"/>
                <a:gd name="T20" fmla="*/ 836 w 1476"/>
                <a:gd name="T21" fmla="*/ 177 h 373"/>
                <a:gd name="T22" fmla="*/ 794 w 1476"/>
                <a:gd name="T23" fmla="*/ 172 h 373"/>
                <a:gd name="T24" fmla="*/ 737 w 1476"/>
                <a:gd name="T25" fmla="*/ 160 h 373"/>
                <a:gd name="T26" fmla="*/ 691 w 1476"/>
                <a:gd name="T27" fmla="*/ 170 h 373"/>
                <a:gd name="T28" fmla="*/ 649 w 1476"/>
                <a:gd name="T29" fmla="*/ 165 h 373"/>
                <a:gd name="T30" fmla="*/ 585 w 1476"/>
                <a:gd name="T31" fmla="*/ 141 h 373"/>
                <a:gd name="T32" fmla="*/ 536 w 1476"/>
                <a:gd name="T33" fmla="*/ 147 h 373"/>
                <a:gd name="T34" fmla="*/ 495 w 1476"/>
                <a:gd name="T35" fmla="*/ 152 h 373"/>
                <a:gd name="T36" fmla="*/ 434 w 1476"/>
                <a:gd name="T37" fmla="*/ 114 h 373"/>
                <a:gd name="T38" fmla="*/ 365 w 1476"/>
                <a:gd name="T39" fmla="*/ 118 h 373"/>
                <a:gd name="T40" fmla="*/ 313 w 1476"/>
                <a:gd name="T41" fmla="*/ 84 h 373"/>
                <a:gd name="T42" fmla="*/ 246 w 1476"/>
                <a:gd name="T43" fmla="*/ 70 h 373"/>
                <a:gd name="T44" fmla="*/ 210 w 1476"/>
                <a:gd name="T45" fmla="*/ 44 h 373"/>
                <a:gd name="T46" fmla="*/ 133 w 1476"/>
                <a:gd name="T47" fmla="*/ 2 h 373"/>
                <a:gd name="T48" fmla="*/ 33 w 1476"/>
                <a:gd name="T49" fmla="*/ 32 h 373"/>
                <a:gd name="T50" fmla="*/ 4 w 1476"/>
                <a:gd name="T51" fmla="*/ 130 h 373"/>
                <a:gd name="T52" fmla="*/ 74 w 1476"/>
                <a:gd name="T53" fmla="*/ 206 h 373"/>
                <a:gd name="T54" fmla="*/ 139 w 1476"/>
                <a:gd name="T55" fmla="*/ 211 h 373"/>
                <a:gd name="T56" fmla="*/ 188 w 1476"/>
                <a:gd name="T57" fmla="*/ 263 h 373"/>
                <a:gd name="T58" fmla="*/ 268 w 1476"/>
                <a:gd name="T59" fmla="*/ 281 h 373"/>
                <a:gd name="T60" fmla="*/ 323 w 1476"/>
                <a:gd name="T61" fmla="*/ 293 h 373"/>
                <a:gd name="T62" fmla="*/ 389 w 1476"/>
                <a:gd name="T63" fmla="*/ 324 h 373"/>
                <a:gd name="T64" fmla="*/ 444 w 1476"/>
                <a:gd name="T65" fmla="*/ 317 h 373"/>
                <a:gd name="T66" fmla="*/ 483 w 1476"/>
                <a:gd name="T67" fmla="*/ 314 h 373"/>
                <a:gd name="T68" fmla="*/ 545 w 1476"/>
                <a:gd name="T69" fmla="*/ 351 h 373"/>
                <a:gd name="T70" fmla="*/ 604 w 1476"/>
                <a:gd name="T71" fmla="*/ 350 h 373"/>
                <a:gd name="T72" fmla="*/ 647 w 1476"/>
                <a:gd name="T73" fmla="*/ 331 h 373"/>
                <a:gd name="T74" fmla="*/ 700 w 1476"/>
                <a:gd name="T75" fmla="*/ 367 h 373"/>
                <a:gd name="T76" fmla="*/ 765 w 1476"/>
                <a:gd name="T77" fmla="*/ 370 h 373"/>
                <a:gd name="T78" fmla="*/ 814 w 1476"/>
                <a:gd name="T79" fmla="*/ 346 h 373"/>
                <a:gd name="T80" fmla="*/ 860 w 1476"/>
                <a:gd name="T81" fmla="*/ 362 h 373"/>
                <a:gd name="T82" fmla="*/ 916 w 1476"/>
                <a:gd name="T83" fmla="*/ 368 h 373"/>
                <a:gd name="T84" fmla="*/ 961 w 1476"/>
                <a:gd name="T85" fmla="*/ 355 h 373"/>
                <a:gd name="T86" fmla="*/ 998 w 1476"/>
                <a:gd name="T87" fmla="*/ 355 h 373"/>
                <a:gd name="T88" fmla="*/ 1041 w 1476"/>
                <a:gd name="T89" fmla="*/ 362 h 373"/>
                <a:gd name="T90" fmla="*/ 1118 w 1476"/>
                <a:gd name="T91" fmla="*/ 333 h 373"/>
                <a:gd name="T92" fmla="*/ 1160 w 1476"/>
                <a:gd name="T93" fmla="*/ 300 h 373"/>
                <a:gd name="T94" fmla="*/ 1198 w 1476"/>
                <a:gd name="T95" fmla="*/ 307 h 373"/>
                <a:gd name="T96" fmla="*/ 1261 w 1476"/>
                <a:gd name="T97" fmla="*/ 293 h 373"/>
                <a:gd name="T98" fmla="*/ 1309 w 1476"/>
                <a:gd name="T99" fmla="*/ 259 h 373"/>
                <a:gd name="T100" fmla="*/ 1346 w 1476"/>
                <a:gd name="T101" fmla="*/ 269 h 373"/>
                <a:gd name="T102" fmla="*/ 1426 w 1476"/>
                <a:gd name="T103" fmla="*/ 252 h 373"/>
                <a:gd name="T104" fmla="*/ 1476 w 1476"/>
                <a:gd name="T105" fmla="*/ 162 h 373"/>
                <a:gd name="T106" fmla="*/ 1425 w 1476"/>
                <a:gd name="T107" fmla="*/ 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6" h="373">
                  <a:moveTo>
                    <a:pt x="1358" y="58"/>
                  </a:moveTo>
                  <a:lnTo>
                    <a:pt x="1343" y="60"/>
                  </a:lnTo>
                  <a:lnTo>
                    <a:pt x="1329" y="63"/>
                  </a:lnTo>
                  <a:lnTo>
                    <a:pt x="1316" y="68"/>
                  </a:lnTo>
                  <a:lnTo>
                    <a:pt x="1302" y="73"/>
                  </a:lnTo>
                  <a:lnTo>
                    <a:pt x="1290" y="82"/>
                  </a:lnTo>
                  <a:lnTo>
                    <a:pt x="1280" y="90"/>
                  </a:lnTo>
                  <a:lnTo>
                    <a:pt x="1269" y="101"/>
                  </a:lnTo>
                  <a:lnTo>
                    <a:pt x="1261" y="111"/>
                  </a:lnTo>
                  <a:lnTo>
                    <a:pt x="1254" y="107"/>
                  </a:lnTo>
                  <a:lnTo>
                    <a:pt x="1247" y="104"/>
                  </a:lnTo>
                  <a:lnTo>
                    <a:pt x="1240" y="101"/>
                  </a:lnTo>
                  <a:lnTo>
                    <a:pt x="1234" y="99"/>
                  </a:lnTo>
                  <a:lnTo>
                    <a:pt x="1225" y="97"/>
                  </a:lnTo>
                  <a:lnTo>
                    <a:pt x="1217" y="95"/>
                  </a:lnTo>
                  <a:lnTo>
                    <a:pt x="1208" y="95"/>
                  </a:lnTo>
                  <a:lnTo>
                    <a:pt x="1200" y="95"/>
                  </a:lnTo>
                  <a:lnTo>
                    <a:pt x="1182" y="97"/>
                  </a:lnTo>
                  <a:lnTo>
                    <a:pt x="1165" y="101"/>
                  </a:lnTo>
                  <a:lnTo>
                    <a:pt x="1150" y="106"/>
                  </a:lnTo>
                  <a:lnTo>
                    <a:pt x="1135" y="114"/>
                  </a:lnTo>
                  <a:lnTo>
                    <a:pt x="1123" y="124"/>
                  </a:lnTo>
                  <a:lnTo>
                    <a:pt x="1111" y="135"/>
                  </a:lnTo>
                  <a:lnTo>
                    <a:pt x="1102" y="148"/>
                  </a:lnTo>
                  <a:lnTo>
                    <a:pt x="1095" y="162"/>
                  </a:lnTo>
                  <a:lnTo>
                    <a:pt x="1089" y="159"/>
                  </a:lnTo>
                  <a:lnTo>
                    <a:pt x="1082" y="157"/>
                  </a:lnTo>
                  <a:lnTo>
                    <a:pt x="1075" y="153"/>
                  </a:lnTo>
                  <a:lnTo>
                    <a:pt x="1067" y="152"/>
                  </a:lnTo>
                  <a:lnTo>
                    <a:pt x="1060" y="150"/>
                  </a:lnTo>
                  <a:lnTo>
                    <a:pt x="1053" y="150"/>
                  </a:lnTo>
                  <a:lnTo>
                    <a:pt x="1044" y="148"/>
                  </a:lnTo>
                  <a:lnTo>
                    <a:pt x="1038" y="148"/>
                  </a:lnTo>
                  <a:lnTo>
                    <a:pt x="1027" y="150"/>
                  </a:lnTo>
                  <a:lnTo>
                    <a:pt x="1017" y="150"/>
                  </a:lnTo>
                  <a:lnTo>
                    <a:pt x="1007" y="153"/>
                  </a:lnTo>
                  <a:lnTo>
                    <a:pt x="998" y="155"/>
                  </a:lnTo>
                  <a:lnTo>
                    <a:pt x="990" y="160"/>
                  </a:lnTo>
                  <a:lnTo>
                    <a:pt x="981" y="164"/>
                  </a:lnTo>
                  <a:lnTo>
                    <a:pt x="973" y="169"/>
                  </a:lnTo>
                  <a:lnTo>
                    <a:pt x="966" y="174"/>
                  </a:lnTo>
                  <a:lnTo>
                    <a:pt x="959" y="170"/>
                  </a:lnTo>
                  <a:lnTo>
                    <a:pt x="952" y="165"/>
                  </a:lnTo>
                  <a:lnTo>
                    <a:pt x="944" y="164"/>
                  </a:lnTo>
                  <a:lnTo>
                    <a:pt x="937" y="160"/>
                  </a:lnTo>
                  <a:lnTo>
                    <a:pt x="928" y="159"/>
                  </a:lnTo>
                  <a:lnTo>
                    <a:pt x="918" y="159"/>
                  </a:lnTo>
                  <a:lnTo>
                    <a:pt x="910" y="157"/>
                  </a:lnTo>
                  <a:lnTo>
                    <a:pt x="901" y="157"/>
                  </a:lnTo>
                  <a:lnTo>
                    <a:pt x="889" y="159"/>
                  </a:lnTo>
                  <a:lnTo>
                    <a:pt x="879" y="160"/>
                  </a:lnTo>
                  <a:lnTo>
                    <a:pt x="867" y="164"/>
                  </a:lnTo>
                  <a:lnTo>
                    <a:pt x="857" y="167"/>
                  </a:lnTo>
                  <a:lnTo>
                    <a:pt x="846" y="172"/>
                  </a:lnTo>
                  <a:lnTo>
                    <a:pt x="836" y="177"/>
                  </a:lnTo>
                  <a:lnTo>
                    <a:pt x="828" y="184"/>
                  </a:lnTo>
                  <a:lnTo>
                    <a:pt x="819" y="191"/>
                  </a:lnTo>
                  <a:lnTo>
                    <a:pt x="811" y="184"/>
                  </a:lnTo>
                  <a:lnTo>
                    <a:pt x="802" y="177"/>
                  </a:lnTo>
                  <a:lnTo>
                    <a:pt x="794" y="172"/>
                  </a:lnTo>
                  <a:lnTo>
                    <a:pt x="783" y="167"/>
                  </a:lnTo>
                  <a:lnTo>
                    <a:pt x="771" y="165"/>
                  </a:lnTo>
                  <a:lnTo>
                    <a:pt x="761" y="162"/>
                  </a:lnTo>
                  <a:lnTo>
                    <a:pt x="749" y="160"/>
                  </a:lnTo>
                  <a:lnTo>
                    <a:pt x="737" y="160"/>
                  </a:lnTo>
                  <a:lnTo>
                    <a:pt x="727" y="160"/>
                  </a:lnTo>
                  <a:lnTo>
                    <a:pt x="717" y="162"/>
                  </a:lnTo>
                  <a:lnTo>
                    <a:pt x="708" y="164"/>
                  </a:lnTo>
                  <a:lnTo>
                    <a:pt x="700" y="167"/>
                  </a:lnTo>
                  <a:lnTo>
                    <a:pt x="691" y="170"/>
                  </a:lnTo>
                  <a:lnTo>
                    <a:pt x="683" y="174"/>
                  </a:lnTo>
                  <a:lnTo>
                    <a:pt x="674" y="179"/>
                  </a:lnTo>
                  <a:lnTo>
                    <a:pt x="667" y="184"/>
                  </a:lnTo>
                  <a:lnTo>
                    <a:pt x="659" y="174"/>
                  </a:lnTo>
                  <a:lnTo>
                    <a:pt x="649" y="165"/>
                  </a:lnTo>
                  <a:lnTo>
                    <a:pt x="638" y="159"/>
                  </a:lnTo>
                  <a:lnTo>
                    <a:pt x="626" y="152"/>
                  </a:lnTo>
                  <a:lnTo>
                    <a:pt x="613" y="148"/>
                  </a:lnTo>
                  <a:lnTo>
                    <a:pt x="601" y="145"/>
                  </a:lnTo>
                  <a:lnTo>
                    <a:pt x="585" y="141"/>
                  </a:lnTo>
                  <a:lnTo>
                    <a:pt x="572" y="141"/>
                  </a:lnTo>
                  <a:lnTo>
                    <a:pt x="562" y="141"/>
                  </a:lnTo>
                  <a:lnTo>
                    <a:pt x="553" y="143"/>
                  </a:lnTo>
                  <a:lnTo>
                    <a:pt x="545" y="145"/>
                  </a:lnTo>
                  <a:lnTo>
                    <a:pt x="536" y="147"/>
                  </a:lnTo>
                  <a:lnTo>
                    <a:pt x="527" y="150"/>
                  </a:lnTo>
                  <a:lnTo>
                    <a:pt x="519" y="155"/>
                  </a:lnTo>
                  <a:lnTo>
                    <a:pt x="510" y="159"/>
                  </a:lnTo>
                  <a:lnTo>
                    <a:pt x="504" y="164"/>
                  </a:lnTo>
                  <a:lnTo>
                    <a:pt x="495" y="152"/>
                  </a:lnTo>
                  <a:lnTo>
                    <a:pt x="485" y="141"/>
                  </a:lnTo>
                  <a:lnTo>
                    <a:pt x="475" y="133"/>
                  </a:lnTo>
                  <a:lnTo>
                    <a:pt x="461" y="124"/>
                  </a:lnTo>
                  <a:lnTo>
                    <a:pt x="447" y="119"/>
                  </a:lnTo>
                  <a:lnTo>
                    <a:pt x="434" y="114"/>
                  </a:lnTo>
                  <a:lnTo>
                    <a:pt x="418" y="112"/>
                  </a:lnTo>
                  <a:lnTo>
                    <a:pt x="401" y="111"/>
                  </a:lnTo>
                  <a:lnTo>
                    <a:pt x="389" y="112"/>
                  </a:lnTo>
                  <a:lnTo>
                    <a:pt x="377" y="114"/>
                  </a:lnTo>
                  <a:lnTo>
                    <a:pt x="365" y="118"/>
                  </a:lnTo>
                  <a:lnTo>
                    <a:pt x="355" y="123"/>
                  </a:lnTo>
                  <a:lnTo>
                    <a:pt x="347" y="111"/>
                  </a:lnTo>
                  <a:lnTo>
                    <a:pt x="336" y="101"/>
                  </a:lnTo>
                  <a:lnTo>
                    <a:pt x="324" y="92"/>
                  </a:lnTo>
                  <a:lnTo>
                    <a:pt x="313" y="84"/>
                  </a:lnTo>
                  <a:lnTo>
                    <a:pt x="299" y="77"/>
                  </a:lnTo>
                  <a:lnTo>
                    <a:pt x="284" y="73"/>
                  </a:lnTo>
                  <a:lnTo>
                    <a:pt x="268" y="70"/>
                  </a:lnTo>
                  <a:lnTo>
                    <a:pt x="253" y="70"/>
                  </a:lnTo>
                  <a:lnTo>
                    <a:pt x="246" y="70"/>
                  </a:lnTo>
                  <a:lnTo>
                    <a:pt x="239" y="72"/>
                  </a:lnTo>
                  <a:lnTo>
                    <a:pt x="232" y="72"/>
                  </a:lnTo>
                  <a:lnTo>
                    <a:pt x="226" y="73"/>
                  </a:lnTo>
                  <a:lnTo>
                    <a:pt x="219" y="58"/>
                  </a:lnTo>
                  <a:lnTo>
                    <a:pt x="210" y="44"/>
                  </a:lnTo>
                  <a:lnTo>
                    <a:pt x="198" y="31"/>
                  </a:lnTo>
                  <a:lnTo>
                    <a:pt x="185" y="20"/>
                  </a:lnTo>
                  <a:lnTo>
                    <a:pt x="169" y="12"/>
                  </a:lnTo>
                  <a:lnTo>
                    <a:pt x="152" y="5"/>
                  </a:lnTo>
                  <a:lnTo>
                    <a:pt x="133" y="2"/>
                  </a:lnTo>
                  <a:lnTo>
                    <a:pt x="115" y="0"/>
                  </a:lnTo>
                  <a:lnTo>
                    <a:pt x="91" y="3"/>
                  </a:lnTo>
                  <a:lnTo>
                    <a:pt x="69" y="8"/>
                  </a:lnTo>
                  <a:lnTo>
                    <a:pt x="50" y="19"/>
                  </a:lnTo>
                  <a:lnTo>
                    <a:pt x="33" y="32"/>
                  </a:lnTo>
                  <a:lnTo>
                    <a:pt x="19" y="49"/>
                  </a:lnTo>
                  <a:lnTo>
                    <a:pt x="9" y="66"/>
                  </a:lnTo>
                  <a:lnTo>
                    <a:pt x="2" y="87"/>
                  </a:lnTo>
                  <a:lnTo>
                    <a:pt x="0" y="109"/>
                  </a:lnTo>
                  <a:lnTo>
                    <a:pt x="4" y="130"/>
                  </a:lnTo>
                  <a:lnTo>
                    <a:pt x="11" y="150"/>
                  </a:lnTo>
                  <a:lnTo>
                    <a:pt x="23" y="169"/>
                  </a:lnTo>
                  <a:lnTo>
                    <a:pt x="36" y="184"/>
                  </a:lnTo>
                  <a:lnTo>
                    <a:pt x="53" y="196"/>
                  </a:lnTo>
                  <a:lnTo>
                    <a:pt x="74" y="206"/>
                  </a:lnTo>
                  <a:lnTo>
                    <a:pt x="94" y="211"/>
                  </a:lnTo>
                  <a:lnTo>
                    <a:pt x="118" y="213"/>
                  </a:lnTo>
                  <a:lnTo>
                    <a:pt x="125" y="213"/>
                  </a:lnTo>
                  <a:lnTo>
                    <a:pt x="132" y="211"/>
                  </a:lnTo>
                  <a:lnTo>
                    <a:pt x="139" y="211"/>
                  </a:lnTo>
                  <a:lnTo>
                    <a:pt x="145" y="210"/>
                  </a:lnTo>
                  <a:lnTo>
                    <a:pt x="152" y="225"/>
                  </a:lnTo>
                  <a:lnTo>
                    <a:pt x="162" y="239"/>
                  </a:lnTo>
                  <a:lnTo>
                    <a:pt x="174" y="252"/>
                  </a:lnTo>
                  <a:lnTo>
                    <a:pt x="188" y="263"/>
                  </a:lnTo>
                  <a:lnTo>
                    <a:pt x="203" y="271"/>
                  </a:lnTo>
                  <a:lnTo>
                    <a:pt x="219" y="278"/>
                  </a:lnTo>
                  <a:lnTo>
                    <a:pt x="237" y="281"/>
                  </a:lnTo>
                  <a:lnTo>
                    <a:pt x="256" y="283"/>
                  </a:lnTo>
                  <a:lnTo>
                    <a:pt x="268" y="281"/>
                  </a:lnTo>
                  <a:lnTo>
                    <a:pt x="282" y="280"/>
                  </a:lnTo>
                  <a:lnTo>
                    <a:pt x="294" y="276"/>
                  </a:lnTo>
                  <a:lnTo>
                    <a:pt x="304" y="273"/>
                  </a:lnTo>
                  <a:lnTo>
                    <a:pt x="313" y="283"/>
                  </a:lnTo>
                  <a:lnTo>
                    <a:pt x="323" y="293"/>
                  </a:lnTo>
                  <a:lnTo>
                    <a:pt x="333" y="304"/>
                  </a:lnTo>
                  <a:lnTo>
                    <a:pt x="347" y="310"/>
                  </a:lnTo>
                  <a:lnTo>
                    <a:pt x="360" y="317"/>
                  </a:lnTo>
                  <a:lnTo>
                    <a:pt x="374" y="321"/>
                  </a:lnTo>
                  <a:lnTo>
                    <a:pt x="389" y="324"/>
                  </a:lnTo>
                  <a:lnTo>
                    <a:pt x="406" y="324"/>
                  </a:lnTo>
                  <a:lnTo>
                    <a:pt x="417" y="324"/>
                  </a:lnTo>
                  <a:lnTo>
                    <a:pt x="425" y="322"/>
                  </a:lnTo>
                  <a:lnTo>
                    <a:pt x="434" y="321"/>
                  </a:lnTo>
                  <a:lnTo>
                    <a:pt x="444" y="317"/>
                  </a:lnTo>
                  <a:lnTo>
                    <a:pt x="451" y="315"/>
                  </a:lnTo>
                  <a:lnTo>
                    <a:pt x="459" y="310"/>
                  </a:lnTo>
                  <a:lnTo>
                    <a:pt x="468" y="307"/>
                  </a:lnTo>
                  <a:lnTo>
                    <a:pt x="475" y="302"/>
                  </a:lnTo>
                  <a:lnTo>
                    <a:pt x="483" y="314"/>
                  </a:lnTo>
                  <a:lnTo>
                    <a:pt x="493" y="324"/>
                  </a:lnTo>
                  <a:lnTo>
                    <a:pt x="504" y="333"/>
                  </a:lnTo>
                  <a:lnTo>
                    <a:pt x="517" y="341"/>
                  </a:lnTo>
                  <a:lnTo>
                    <a:pt x="531" y="346"/>
                  </a:lnTo>
                  <a:lnTo>
                    <a:pt x="545" y="351"/>
                  </a:lnTo>
                  <a:lnTo>
                    <a:pt x="560" y="353"/>
                  </a:lnTo>
                  <a:lnTo>
                    <a:pt x="577" y="355"/>
                  </a:lnTo>
                  <a:lnTo>
                    <a:pt x="587" y="353"/>
                  </a:lnTo>
                  <a:lnTo>
                    <a:pt x="596" y="353"/>
                  </a:lnTo>
                  <a:lnTo>
                    <a:pt x="604" y="350"/>
                  </a:lnTo>
                  <a:lnTo>
                    <a:pt x="614" y="348"/>
                  </a:lnTo>
                  <a:lnTo>
                    <a:pt x="623" y="344"/>
                  </a:lnTo>
                  <a:lnTo>
                    <a:pt x="632" y="339"/>
                  </a:lnTo>
                  <a:lnTo>
                    <a:pt x="638" y="336"/>
                  </a:lnTo>
                  <a:lnTo>
                    <a:pt x="647" y="331"/>
                  </a:lnTo>
                  <a:lnTo>
                    <a:pt x="655" y="339"/>
                  </a:lnTo>
                  <a:lnTo>
                    <a:pt x="666" y="348"/>
                  </a:lnTo>
                  <a:lnTo>
                    <a:pt x="676" y="356"/>
                  </a:lnTo>
                  <a:lnTo>
                    <a:pt x="688" y="362"/>
                  </a:lnTo>
                  <a:lnTo>
                    <a:pt x="700" y="367"/>
                  </a:lnTo>
                  <a:lnTo>
                    <a:pt x="713" y="370"/>
                  </a:lnTo>
                  <a:lnTo>
                    <a:pt x="727" y="373"/>
                  </a:lnTo>
                  <a:lnTo>
                    <a:pt x="741" y="373"/>
                  </a:lnTo>
                  <a:lnTo>
                    <a:pt x="753" y="372"/>
                  </a:lnTo>
                  <a:lnTo>
                    <a:pt x="765" y="370"/>
                  </a:lnTo>
                  <a:lnTo>
                    <a:pt x="775" y="367"/>
                  </a:lnTo>
                  <a:lnTo>
                    <a:pt x="787" y="363"/>
                  </a:lnTo>
                  <a:lnTo>
                    <a:pt x="797" y="358"/>
                  </a:lnTo>
                  <a:lnTo>
                    <a:pt x="806" y="353"/>
                  </a:lnTo>
                  <a:lnTo>
                    <a:pt x="814" y="346"/>
                  </a:lnTo>
                  <a:lnTo>
                    <a:pt x="823" y="339"/>
                  </a:lnTo>
                  <a:lnTo>
                    <a:pt x="831" y="346"/>
                  </a:lnTo>
                  <a:lnTo>
                    <a:pt x="840" y="351"/>
                  </a:lnTo>
                  <a:lnTo>
                    <a:pt x="850" y="358"/>
                  </a:lnTo>
                  <a:lnTo>
                    <a:pt x="860" y="362"/>
                  </a:lnTo>
                  <a:lnTo>
                    <a:pt x="872" y="365"/>
                  </a:lnTo>
                  <a:lnTo>
                    <a:pt x="882" y="368"/>
                  </a:lnTo>
                  <a:lnTo>
                    <a:pt x="894" y="370"/>
                  </a:lnTo>
                  <a:lnTo>
                    <a:pt x="906" y="370"/>
                  </a:lnTo>
                  <a:lnTo>
                    <a:pt x="916" y="368"/>
                  </a:lnTo>
                  <a:lnTo>
                    <a:pt x="925" y="367"/>
                  </a:lnTo>
                  <a:lnTo>
                    <a:pt x="935" y="365"/>
                  </a:lnTo>
                  <a:lnTo>
                    <a:pt x="944" y="362"/>
                  </a:lnTo>
                  <a:lnTo>
                    <a:pt x="952" y="358"/>
                  </a:lnTo>
                  <a:lnTo>
                    <a:pt x="961" y="355"/>
                  </a:lnTo>
                  <a:lnTo>
                    <a:pt x="968" y="350"/>
                  </a:lnTo>
                  <a:lnTo>
                    <a:pt x="976" y="344"/>
                  </a:lnTo>
                  <a:lnTo>
                    <a:pt x="983" y="348"/>
                  </a:lnTo>
                  <a:lnTo>
                    <a:pt x="991" y="351"/>
                  </a:lnTo>
                  <a:lnTo>
                    <a:pt x="998" y="355"/>
                  </a:lnTo>
                  <a:lnTo>
                    <a:pt x="1007" y="356"/>
                  </a:lnTo>
                  <a:lnTo>
                    <a:pt x="1015" y="358"/>
                  </a:lnTo>
                  <a:lnTo>
                    <a:pt x="1024" y="360"/>
                  </a:lnTo>
                  <a:lnTo>
                    <a:pt x="1032" y="362"/>
                  </a:lnTo>
                  <a:lnTo>
                    <a:pt x="1041" y="362"/>
                  </a:lnTo>
                  <a:lnTo>
                    <a:pt x="1058" y="360"/>
                  </a:lnTo>
                  <a:lnTo>
                    <a:pt x="1075" y="356"/>
                  </a:lnTo>
                  <a:lnTo>
                    <a:pt x="1090" y="350"/>
                  </a:lnTo>
                  <a:lnTo>
                    <a:pt x="1106" y="341"/>
                  </a:lnTo>
                  <a:lnTo>
                    <a:pt x="1118" y="333"/>
                  </a:lnTo>
                  <a:lnTo>
                    <a:pt x="1130" y="321"/>
                  </a:lnTo>
                  <a:lnTo>
                    <a:pt x="1140" y="309"/>
                  </a:lnTo>
                  <a:lnTo>
                    <a:pt x="1147" y="295"/>
                  </a:lnTo>
                  <a:lnTo>
                    <a:pt x="1153" y="298"/>
                  </a:lnTo>
                  <a:lnTo>
                    <a:pt x="1160" y="300"/>
                  </a:lnTo>
                  <a:lnTo>
                    <a:pt x="1167" y="304"/>
                  </a:lnTo>
                  <a:lnTo>
                    <a:pt x="1174" y="305"/>
                  </a:lnTo>
                  <a:lnTo>
                    <a:pt x="1182" y="307"/>
                  </a:lnTo>
                  <a:lnTo>
                    <a:pt x="1189" y="307"/>
                  </a:lnTo>
                  <a:lnTo>
                    <a:pt x="1198" y="307"/>
                  </a:lnTo>
                  <a:lnTo>
                    <a:pt x="1205" y="307"/>
                  </a:lnTo>
                  <a:lnTo>
                    <a:pt x="1220" y="305"/>
                  </a:lnTo>
                  <a:lnTo>
                    <a:pt x="1234" y="304"/>
                  </a:lnTo>
                  <a:lnTo>
                    <a:pt x="1247" y="298"/>
                  </a:lnTo>
                  <a:lnTo>
                    <a:pt x="1261" y="293"/>
                  </a:lnTo>
                  <a:lnTo>
                    <a:pt x="1273" y="285"/>
                  </a:lnTo>
                  <a:lnTo>
                    <a:pt x="1283" y="276"/>
                  </a:lnTo>
                  <a:lnTo>
                    <a:pt x="1293" y="266"/>
                  </a:lnTo>
                  <a:lnTo>
                    <a:pt x="1302" y="256"/>
                  </a:lnTo>
                  <a:lnTo>
                    <a:pt x="1309" y="259"/>
                  </a:lnTo>
                  <a:lnTo>
                    <a:pt x="1316" y="263"/>
                  </a:lnTo>
                  <a:lnTo>
                    <a:pt x="1322" y="264"/>
                  </a:lnTo>
                  <a:lnTo>
                    <a:pt x="1331" y="268"/>
                  </a:lnTo>
                  <a:lnTo>
                    <a:pt x="1339" y="269"/>
                  </a:lnTo>
                  <a:lnTo>
                    <a:pt x="1346" y="269"/>
                  </a:lnTo>
                  <a:lnTo>
                    <a:pt x="1355" y="271"/>
                  </a:lnTo>
                  <a:lnTo>
                    <a:pt x="1363" y="271"/>
                  </a:lnTo>
                  <a:lnTo>
                    <a:pt x="1387" y="268"/>
                  </a:lnTo>
                  <a:lnTo>
                    <a:pt x="1408" y="261"/>
                  </a:lnTo>
                  <a:lnTo>
                    <a:pt x="1426" y="252"/>
                  </a:lnTo>
                  <a:lnTo>
                    <a:pt x="1443" y="239"/>
                  </a:lnTo>
                  <a:lnTo>
                    <a:pt x="1457" y="222"/>
                  </a:lnTo>
                  <a:lnTo>
                    <a:pt x="1467" y="205"/>
                  </a:lnTo>
                  <a:lnTo>
                    <a:pt x="1474" y="184"/>
                  </a:lnTo>
                  <a:lnTo>
                    <a:pt x="1476" y="162"/>
                  </a:lnTo>
                  <a:lnTo>
                    <a:pt x="1474" y="141"/>
                  </a:lnTo>
                  <a:lnTo>
                    <a:pt x="1467" y="121"/>
                  </a:lnTo>
                  <a:lnTo>
                    <a:pt x="1455" y="102"/>
                  </a:lnTo>
                  <a:lnTo>
                    <a:pt x="1442" y="87"/>
                  </a:lnTo>
                  <a:lnTo>
                    <a:pt x="1425" y="75"/>
                  </a:lnTo>
                  <a:lnTo>
                    <a:pt x="1404" y="65"/>
                  </a:lnTo>
                  <a:lnTo>
                    <a:pt x="1382" y="60"/>
                  </a:lnTo>
                  <a:lnTo>
                    <a:pt x="1358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5" name="Freeform 83"/>
            <p:cNvSpPr>
              <a:spLocks/>
            </p:cNvSpPr>
            <p:nvPr/>
          </p:nvSpPr>
          <p:spPr bwMode="auto">
            <a:xfrm rot="1378960">
              <a:off x="7611486" y="6009908"/>
              <a:ext cx="248235" cy="228976"/>
            </a:xfrm>
            <a:custGeom>
              <a:avLst/>
              <a:gdLst>
                <a:gd name="T0" fmla="*/ 232 w 232"/>
                <a:gd name="T1" fmla="*/ 104 h 213"/>
                <a:gd name="T2" fmla="*/ 230 w 232"/>
                <a:gd name="T3" fmla="*/ 126 h 213"/>
                <a:gd name="T4" fmla="*/ 223 w 232"/>
                <a:gd name="T5" fmla="*/ 147 h 213"/>
                <a:gd name="T6" fmla="*/ 213 w 232"/>
                <a:gd name="T7" fmla="*/ 164 h 213"/>
                <a:gd name="T8" fmla="*/ 198 w 232"/>
                <a:gd name="T9" fmla="*/ 181 h 213"/>
                <a:gd name="T10" fmla="*/ 181 w 232"/>
                <a:gd name="T11" fmla="*/ 194 h 213"/>
                <a:gd name="T12" fmla="*/ 162 w 232"/>
                <a:gd name="T13" fmla="*/ 203 h 213"/>
                <a:gd name="T14" fmla="*/ 141 w 232"/>
                <a:gd name="T15" fmla="*/ 210 h 213"/>
                <a:gd name="T16" fmla="*/ 118 w 232"/>
                <a:gd name="T17" fmla="*/ 213 h 213"/>
                <a:gd name="T18" fmla="*/ 94 w 232"/>
                <a:gd name="T19" fmla="*/ 211 h 213"/>
                <a:gd name="T20" fmla="*/ 71 w 232"/>
                <a:gd name="T21" fmla="*/ 206 h 213"/>
                <a:gd name="T22" fmla="*/ 51 w 232"/>
                <a:gd name="T23" fmla="*/ 196 h 213"/>
                <a:gd name="T24" fmla="*/ 34 w 232"/>
                <a:gd name="T25" fmla="*/ 184 h 213"/>
                <a:gd name="T26" fmla="*/ 20 w 232"/>
                <a:gd name="T27" fmla="*/ 169 h 213"/>
                <a:gd name="T28" fmla="*/ 8 w 232"/>
                <a:gd name="T29" fmla="*/ 150 h 213"/>
                <a:gd name="T30" fmla="*/ 2 w 232"/>
                <a:gd name="T31" fmla="*/ 130 h 213"/>
                <a:gd name="T32" fmla="*/ 0 w 232"/>
                <a:gd name="T33" fmla="*/ 109 h 213"/>
                <a:gd name="T34" fmla="*/ 2 w 232"/>
                <a:gd name="T35" fmla="*/ 89 h 213"/>
                <a:gd name="T36" fmla="*/ 8 w 232"/>
                <a:gd name="T37" fmla="*/ 68 h 213"/>
                <a:gd name="T38" fmla="*/ 19 w 232"/>
                <a:gd name="T39" fmla="*/ 49 h 213"/>
                <a:gd name="T40" fmla="*/ 32 w 232"/>
                <a:gd name="T41" fmla="*/ 34 h 213"/>
                <a:gd name="T42" fmla="*/ 49 w 232"/>
                <a:gd name="T43" fmla="*/ 20 h 213"/>
                <a:gd name="T44" fmla="*/ 68 w 232"/>
                <a:gd name="T45" fmla="*/ 10 h 213"/>
                <a:gd name="T46" fmla="*/ 90 w 232"/>
                <a:gd name="T47" fmla="*/ 3 h 213"/>
                <a:gd name="T48" fmla="*/ 112 w 232"/>
                <a:gd name="T49" fmla="*/ 0 h 213"/>
                <a:gd name="T50" fmla="*/ 136 w 232"/>
                <a:gd name="T51" fmla="*/ 2 h 213"/>
                <a:gd name="T52" fmla="*/ 158 w 232"/>
                <a:gd name="T53" fmla="*/ 7 h 213"/>
                <a:gd name="T54" fmla="*/ 179 w 232"/>
                <a:gd name="T55" fmla="*/ 17 h 213"/>
                <a:gd name="T56" fmla="*/ 196 w 232"/>
                <a:gd name="T57" fmla="*/ 29 h 213"/>
                <a:gd name="T58" fmla="*/ 210 w 232"/>
                <a:gd name="T59" fmla="*/ 44 h 213"/>
                <a:gd name="T60" fmla="*/ 222 w 232"/>
                <a:gd name="T61" fmla="*/ 63 h 213"/>
                <a:gd name="T62" fmla="*/ 228 w 232"/>
                <a:gd name="T63" fmla="*/ 84 h 213"/>
                <a:gd name="T64" fmla="*/ 232 w 232"/>
                <a:gd name="T65" fmla="*/ 10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3">
                  <a:moveTo>
                    <a:pt x="232" y="104"/>
                  </a:moveTo>
                  <a:lnTo>
                    <a:pt x="230" y="126"/>
                  </a:lnTo>
                  <a:lnTo>
                    <a:pt x="223" y="147"/>
                  </a:lnTo>
                  <a:lnTo>
                    <a:pt x="213" y="164"/>
                  </a:lnTo>
                  <a:lnTo>
                    <a:pt x="198" y="181"/>
                  </a:lnTo>
                  <a:lnTo>
                    <a:pt x="181" y="194"/>
                  </a:lnTo>
                  <a:lnTo>
                    <a:pt x="162" y="203"/>
                  </a:lnTo>
                  <a:lnTo>
                    <a:pt x="141" y="210"/>
                  </a:lnTo>
                  <a:lnTo>
                    <a:pt x="118" y="213"/>
                  </a:lnTo>
                  <a:lnTo>
                    <a:pt x="94" y="211"/>
                  </a:lnTo>
                  <a:lnTo>
                    <a:pt x="71" y="206"/>
                  </a:lnTo>
                  <a:lnTo>
                    <a:pt x="51" y="196"/>
                  </a:lnTo>
                  <a:lnTo>
                    <a:pt x="34" y="184"/>
                  </a:lnTo>
                  <a:lnTo>
                    <a:pt x="20" y="169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2" y="89"/>
                  </a:lnTo>
                  <a:lnTo>
                    <a:pt x="8" y="68"/>
                  </a:lnTo>
                  <a:lnTo>
                    <a:pt x="19" y="49"/>
                  </a:lnTo>
                  <a:lnTo>
                    <a:pt x="32" y="34"/>
                  </a:lnTo>
                  <a:lnTo>
                    <a:pt x="49" y="20"/>
                  </a:lnTo>
                  <a:lnTo>
                    <a:pt x="68" y="10"/>
                  </a:lnTo>
                  <a:lnTo>
                    <a:pt x="90" y="3"/>
                  </a:lnTo>
                  <a:lnTo>
                    <a:pt x="112" y="0"/>
                  </a:lnTo>
                  <a:lnTo>
                    <a:pt x="136" y="2"/>
                  </a:lnTo>
                  <a:lnTo>
                    <a:pt x="158" y="7"/>
                  </a:lnTo>
                  <a:lnTo>
                    <a:pt x="179" y="17"/>
                  </a:lnTo>
                  <a:lnTo>
                    <a:pt x="196" y="29"/>
                  </a:lnTo>
                  <a:lnTo>
                    <a:pt x="210" y="44"/>
                  </a:lnTo>
                  <a:lnTo>
                    <a:pt x="222" y="63"/>
                  </a:lnTo>
                  <a:lnTo>
                    <a:pt x="228" y="84"/>
                  </a:lnTo>
                  <a:lnTo>
                    <a:pt x="23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6" name="Freeform 84"/>
            <p:cNvSpPr>
              <a:spLocks/>
            </p:cNvSpPr>
            <p:nvPr/>
          </p:nvSpPr>
          <p:spPr bwMode="auto">
            <a:xfrm rot="1378960">
              <a:off x="6224821" y="5746325"/>
              <a:ext cx="1632789" cy="353093"/>
            </a:xfrm>
            <a:custGeom>
              <a:avLst/>
              <a:gdLst>
                <a:gd name="T0" fmla="*/ 1379 w 1527"/>
                <a:gd name="T1" fmla="*/ 17 h 329"/>
                <a:gd name="T2" fmla="*/ 1343 w 1527"/>
                <a:gd name="T3" fmla="*/ 58 h 329"/>
                <a:gd name="T4" fmla="*/ 1303 w 1527"/>
                <a:gd name="T5" fmla="*/ 63 h 329"/>
                <a:gd name="T6" fmla="*/ 1252 w 1527"/>
                <a:gd name="T7" fmla="*/ 109 h 329"/>
                <a:gd name="T8" fmla="*/ 1216 w 1527"/>
                <a:gd name="T9" fmla="*/ 101 h 329"/>
                <a:gd name="T10" fmla="*/ 1158 w 1527"/>
                <a:gd name="T11" fmla="*/ 96 h 329"/>
                <a:gd name="T12" fmla="*/ 1094 w 1527"/>
                <a:gd name="T13" fmla="*/ 147 h 329"/>
                <a:gd name="T14" fmla="*/ 1063 w 1527"/>
                <a:gd name="T15" fmla="*/ 160 h 329"/>
                <a:gd name="T16" fmla="*/ 1014 w 1527"/>
                <a:gd name="T17" fmla="*/ 148 h 329"/>
                <a:gd name="T18" fmla="*/ 964 w 1527"/>
                <a:gd name="T19" fmla="*/ 162 h 329"/>
                <a:gd name="T20" fmla="*/ 930 w 1527"/>
                <a:gd name="T21" fmla="*/ 171 h 329"/>
                <a:gd name="T22" fmla="*/ 889 w 1527"/>
                <a:gd name="T23" fmla="*/ 157 h 329"/>
                <a:gd name="T24" fmla="*/ 829 w 1527"/>
                <a:gd name="T25" fmla="*/ 171 h 329"/>
                <a:gd name="T26" fmla="*/ 790 w 1527"/>
                <a:gd name="T27" fmla="*/ 195 h 329"/>
                <a:gd name="T28" fmla="*/ 739 w 1527"/>
                <a:gd name="T29" fmla="*/ 162 h 329"/>
                <a:gd name="T30" fmla="*/ 681 w 1527"/>
                <a:gd name="T31" fmla="*/ 167 h 329"/>
                <a:gd name="T32" fmla="*/ 638 w 1527"/>
                <a:gd name="T33" fmla="*/ 198 h 329"/>
                <a:gd name="T34" fmla="*/ 592 w 1527"/>
                <a:gd name="T35" fmla="*/ 148 h 329"/>
                <a:gd name="T36" fmla="*/ 526 w 1527"/>
                <a:gd name="T37" fmla="*/ 143 h 329"/>
                <a:gd name="T38" fmla="*/ 478 w 1527"/>
                <a:gd name="T39" fmla="*/ 174 h 329"/>
                <a:gd name="T40" fmla="*/ 440 w 1527"/>
                <a:gd name="T41" fmla="*/ 131 h 329"/>
                <a:gd name="T42" fmla="*/ 370 w 1527"/>
                <a:gd name="T43" fmla="*/ 111 h 329"/>
                <a:gd name="T44" fmla="*/ 333 w 1527"/>
                <a:gd name="T45" fmla="*/ 123 h 329"/>
                <a:gd name="T46" fmla="*/ 299 w 1527"/>
                <a:gd name="T47" fmla="*/ 96 h 329"/>
                <a:gd name="T48" fmla="*/ 229 w 1527"/>
                <a:gd name="T49" fmla="*/ 68 h 329"/>
                <a:gd name="T50" fmla="*/ 183 w 1527"/>
                <a:gd name="T51" fmla="*/ 63 h 329"/>
                <a:gd name="T52" fmla="*/ 126 w 1527"/>
                <a:gd name="T53" fmla="*/ 5 h 329"/>
                <a:gd name="T54" fmla="*/ 39 w 1527"/>
                <a:gd name="T55" fmla="*/ 15 h 329"/>
                <a:gd name="T56" fmla="*/ 0 w 1527"/>
                <a:gd name="T57" fmla="*/ 87 h 329"/>
                <a:gd name="T58" fmla="*/ 41 w 1527"/>
                <a:gd name="T59" fmla="*/ 155 h 329"/>
                <a:gd name="T60" fmla="*/ 118 w 1527"/>
                <a:gd name="T61" fmla="*/ 166 h 329"/>
                <a:gd name="T62" fmla="*/ 155 w 1527"/>
                <a:gd name="T63" fmla="*/ 205 h 329"/>
                <a:gd name="T64" fmla="*/ 232 w 1527"/>
                <a:gd name="T65" fmla="*/ 239 h 329"/>
                <a:gd name="T66" fmla="*/ 271 w 1527"/>
                <a:gd name="T67" fmla="*/ 230 h 329"/>
                <a:gd name="T68" fmla="*/ 304 w 1527"/>
                <a:gd name="T69" fmla="*/ 244 h 329"/>
                <a:gd name="T70" fmla="*/ 367 w 1527"/>
                <a:gd name="T71" fmla="*/ 280 h 329"/>
                <a:gd name="T72" fmla="*/ 427 w 1527"/>
                <a:gd name="T73" fmla="*/ 268 h 329"/>
                <a:gd name="T74" fmla="*/ 463 w 1527"/>
                <a:gd name="T75" fmla="*/ 254 h 329"/>
                <a:gd name="T76" fmla="*/ 519 w 1527"/>
                <a:gd name="T77" fmla="*/ 305 h 329"/>
                <a:gd name="T78" fmla="*/ 585 w 1527"/>
                <a:gd name="T79" fmla="*/ 304 h 329"/>
                <a:gd name="T80" fmla="*/ 628 w 1527"/>
                <a:gd name="T81" fmla="*/ 273 h 329"/>
                <a:gd name="T82" fmla="*/ 674 w 1527"/>
                <a:gd name="T83" fmla="*/ 321 h 329"/>
                <a:gd name="T84" fmla="*/ 742 w 1527"/>
                <a:gd name="T85" fmla="*/ 326 h 329"/>
                <a:gd name="T86" fmla="*/ 792 w 1527"/>
                <a:gd name="T87" fmla="*/ 292 h 329"/>
                <a:gd name="T88" fmla="*/ 833 w 1527"/>
                <a:gd name="T89" fmla="*/ 314 h 329"/>
                <a:gd name="T90" fmla="*/ 892 w 1527"/>
                <a:gd name="T91" fmla="*/ 326 h 329"/>
                <a:gd name="T92" fmla="*/ 937 w 1527"/>
                <a:gd name="T93" fmla="*/ 307 h 329"/>
                <a:gd name="T94" fmla="*/ 973 w 1527"/>
                <a:gd name="T95" fmla="*/ 309 h 329"/>
                <a:gd name="T96" fmla="*/ 1017 w 1527"/>
                <a:gd name="T97" fmla="*/ 317 h 329"/>
                <a:gd name="T98" fmla="*/ 1092 w 1527"/>
                <a:gd name="T99" fmla="*/ 280 h 329"/>
                <a:gd name="T100" fmla="*/ 1123 w 1527"/>
                <a:gd name="T101" fmla="*/ 246 h 329"/>
                <a:gd name="T102" fmla="*/ 1170 w 1527"/>
                <a:gd name="T103" fmla="*/ 264 h 329"/>
                <a:gd name="T104" fmla="*/ 1237 w 1527"/>
                <a:gd name="T105" fmla="*/ 244 h 329"/>
                <a:gd name="T106" fmla="*/ 1274 w 1527"/>
                <a:gd name="T107" fmla="*/ 206 h 329"/>
                <a:gd name="T108" fmla="*/ 1317 w 1527"/>
                <a:gd name="T109" fmla="*/ 225 h 329"/>
                <a:gd name="T110" fmla="*/ 1380 w 1527"/>
                <a:gd name="T111" fmla="*/ 217 h 329"/>
                <a:gd name="T112" fmla="*/ 1425 w 1527"/>
                <a:gd name="T113" fmla="*/ 169 h 329"/>
                <a:gd name="T114" fmla="*/ 1455 w 1527"/>
                <a:gd name="T115" fmla="*/ 167 h 329"/>
                <a:gd name="T116" fmla="*/ 1520 w 1527"/>
                <a:gd name="T117" fmla="*/ 116 h 329"/>
                <a:gd name="T118" fmla="*/ 1510 w 1527"/>
                <a:gd name="T119" fmla="*/ 36 h 329"/>
                <a:gd name="T120" fmla="*/ 1433 w 1527"/>
                <a:gd name="T12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27" h="329">
                  <a:moveTo>
                    <a:pt x="1433" y="0"/>
                  </a:moveTo>
                  <a:lnTo>
                    <a:pt x="1418" y="2"/>
                  </a:lnTo>
                  <a:lnTo>
                    <a:pt x="1404" y="5"/>
                  </a:lnTo>
                  <a:lnTo>
                    <a:pt x="1390" y="10"/>
                  </a:lnTo>
                  <a:lnTo>
                    <a:pt x="1379" y="17"/>
                  </a:lnTo>
                  <a:lnTo>
                    <a:pt x="1368" y="26"/>
                  </a:lnTo>
                  <a:lnTo>
                    <a:pt x="1360" y="36"/>
                  </a:lnTo>
                  <a:lnTo>
                    <a:pt x="1351" y="46"/>
                  </a:lnTo>
                  <a:lnTo>
                    <a:pt x="1346" y="58"/>
                  </a:lnTo>
                  <a:lnTo>
                    <a:pt x="1343" y="58"/>
                  </a:lnTo>
                  <a:lnTo>
                    <a:pt x="1341" y="58"/>
                  </a:lnTo>
                  <a:lnTo>
                    <a:pt x="1338" y="58"/>
                  </a:lnTo>
                  <a:lnTo>
                    <a:pt x="1334" y="58"/>
                  </a:lnTo>
                  <a:lnTo>
                    <a:pt x="1319" y="60"/>
                  </a:lnTo>
                  <a:lnTo>
                    <a:pt x="1303" y="63"/>
                  </a:lnTo>
                  <a:lnTo>
                    <a:pt x="1290" y="68"/>
                  </a:lnTo>
                  <a:lnTo>
                    <a:pt x="1278" y="77"/>
                  </a:lnTo>
                  <a:lnTo>
                    <a:pt x="1268" y="85"/>
                  </a:lnTo>
                  <a:lnTo>
                    <a:pt x="1259" y="97"/>
                  </a:lnTo>
                  <a:lnTo>
                    <a:pt x="1252" y="109"/>
                  </a:lnTo>
                  <a:lnTo>
                    <a:pt x="1247" y="123"/>
                  </a:lnTo>
                  <a:lnTo>
                    <a:pt x="1240" y="116"/>
                  </a:lnTo>
                  <a:lnTo>
                    <a:pt x="1234" y="111"/>
                  </a:lnTo>
                  <a:lnTo>
                    <a:pt x="1225" y="106"/>
                  </a:lnTo>
                  <a:lnTo>
                    <a:pt x="1216" y="101"/>
                  </a:lnTo>
                  <a:lnTo>
                    <a:pt x="1206" y="97"/>
                  </a:lnTo>
                  <a:lnTo>
                    <a:pt x="1198" y="96"/>
                  </a:lnTo>
                  <a:lnTo>
                    <a:pt x="1187" y="94"/>
                  </a:lnTo>
                  <a:lnTo>
                    <a:pt x="1177" y="94"/>
                  </a:lnTo>
                  <a:lnTo>
                    <a:pt x="1158" y="96"/>
                  </a:lnTo>
                  <a:lnTo>
                    <a:pt x="1141" y="101"/>
                  </a:lnTo>
                  <a:lnTo>
                    <a:pt x="1126" y="109"/>
                  </a:lnTo>
                  <a:lnTo>
                    <a:pt x="1112" y="119"/>
                  </a:lnTo>
                  <a:lnTo>
                    <a:pt x="1102" y="133"/>
                  </a:lnTo>
                  <a:lnTo>
                    <a:pt x="1094" y="147"/>
                  </a:lnTo>
                  <a:lnTo>
                    <a:pt x="1087" y="162"/>
                  </a:lnTo>
                  <a:lnTo>
                    <a:pt x="1085" y="179"/>
                  </a:lnTo>
                  <a:lnTo>
                    <a:pt x="1078" y="172"/>
                  </a:lnTo>
                  <a:lnTo>
                    <a:pt x="1071" y="166"/>
                  </a:lnTo>
                  <a:lnTo>
                    <a:pt x="1063" y="160"/>
                  </a:lnTo>
                  <a:lnTo>
                    <a:pt x="1054" y="155"/>
                  </a:lnTo>
                  <a:lnTo>
                    <a:pt x="1044" y="152"/>
                  </a:lnTo>
                  <a:lnTo>
                    <a:pt x="1034" y="150"/>
                  </a:lnTo>
                  <a:lnTo>
                    <a:pt x="1024" y="148"/>
                  </a:lnTo>
                  <a:lnTo>
                    <a:pt x="1014" y="148"/>
                  </a:lnTo>
                  <a:lnTo>
                    <a:pt x="1003" y="148"/>
                  </a:lnTo>
                  <a:lnTo>
                    <a:pt x="993" y="150"/>
                  </a:lnTo>
                  <a:lnTo>
                    <a:pt x="983" y="154"/>
                  </a:lnTo>
                  <a:lnTo>
                    <a:pt x="974" y="157"/>
                  </a:lnTo>
                  <a:lnTo>
                    <a:pt x="964" y="162"/>
                  </a:lnTo>
                  <a:lnTo>
                    <a:pt x="957" y="167"/>
                  </a:lnTo>
                  <a:lnTo>
                    <a:pt x="950" y="174"/>
                  </a:lnTo>
                  <a:lnTo>
                    <a:pt x="944" y="181"/>
                  </a:lnTo>
                  <a:lnTo>
                    <a:pt x="937" y="176"/>
                  </a:lnTo>
                  <a:lnTo>
                    <a:pt x="930" y="171"/>
                  </a:lnTo>
                  <a:lnTo>
                    <a:pt x="923" y="166"/>
                  </a:lnTo>
                  <a:lnTo>
                    <a:pt x="915" y="162"/>
                  </a:lnTo>
                  <a:lnTo>
                    <a:pt x="906" y="160"/>
                  </a:lnTo>
                  <a:lnTo>
                    <a:pt x="898" y="157"/>
                  </a:lnTo>
                  <a:lnTo>
                    <a:pt x="889" y="157"/>
                  </a:lnTo>
                  <a:lnTo>
                    <a:pt x="879" y="157"/>
                  </a:lnTo>
                  <a:lnTo>
                    <a:pt x="865" y="159"/>
                  </a:lnTo>
                  <a:lnTo>
                    <a:pt x="851" y="160"/>
                  </a:lnTo>
                  <a:lnTo>
                    <a:pt x="841" y="166"/>
                  </a:lnTo>
                  <a:lnTo>
                    <a:pt x="829" y="171"/>
                  </a:lnTo>
                  <a:lnTo>
                    <a:pt x="819" y="177"/>
                  </a:lnTo>
                  <a:lnTo>
                    <a:pt x="811" y="186"/>
                  </a:lnTo>
                  <a:lnTo>
                    <a:pt x="804" y="195"/>
                  </a:lnTo>
                  <a:lnTo>
                    <a:pt x="797" y="205"/>
                  </a:lnTo>
                  <a:lnTo>
                    <a:pt x="790" y="195"/>
                  </a:lnTo>
                  <a:lnTo>
                    <a:pt x="783" y="186"/>
                  </a:lnTo>
                  <a:lnTo>
                    <a:pt x="773" y="177"/>
                  </a:lnTo>
                  <a:lnTo>
                    <a:pt x="763" y="172"/>
                  </a:lnTo>
                  <a:lnTo>
                    <a:pt x="751" y="167"/>
                  </a:lnTo>
                  <a:lnTo>
                    <a:pt x="739" y="162"/>
                  </a:lnTo>
                  <a:lnTo>
                    <a:pt x="727" y="160"/>
                  </a:lnTo>
                  <a:lnTo>
                    <a:pt x="713" y="160"/>
                  </a:lnTo>
                  <a:lnTo>
                    <a:pt x="701" y="160"/>
                  </a:lnTo>
                  <a:lnTo>
                    <a:pt x="691" y="164"/>
                  </a:lnTo>
                  <a:lnTo>
                    <a:pt x="681" y="167"/>
                  </a:lnTo>
                  <a:lnTo>
                    <a:pt x="671" y="171"/>
                  </a:lnTo>
                  <a:lnTo>
                    <a:pt x="660" y="176"/>
                  </a:lnTo>
                  <a:lnTo>
                    <a:pt x="652" y="183"/>
                  </a:lnTo>
                  <a:lnTo>
                    <a:pt x="645" y="189"/>
                  </a:lnTo>
                  <a:lnTo>
                    <a:pt x="638" y="198"/>
                  </a:lnTo>
                  <a:lnTo>
                    <a:pt x="631" y="186"/>
                  </a:lnTo>
                  <a:lnTo>
                    <a:pt x="625" y="174"/>
                  </a:lnTo>
                  <a:lnTo>
                    <a:pt x="614" y="164"/>
                  </a:lnTo>
                  <a:lnTo>
                    <a:pt x="604" y="155"/>
                  </a:lnTo>
                  <a:lnTo>
                    <a:pt x="592" y="148"/>
                  </a:lnTo>
                  <a:lnTo>
                    <a:pt x="579" y="143"/>
                  </a:lnTo>
                  <a:lnTo>
                    <a:pt x="565" y="142"/>
                  </a:lnTo>
                  <a:lnTo>
                    <a:pt x="550" y="140"/>
                  </a:lnTo>
                  <a:lnTo>
                    <a:pt x="538" y="142"/>
                  </a:lnTo>
                  <a:lnTo>
                    <a:pt x="526" y="143"/>
                  </a:lnTo>
                  <a:lnTo>
                    <a:pt x="514" y="148"/>
                  </a:lnTo>
                  <a:lnTo>
                    <a:pt x="503" y="154"/>
                  </a:lnTo>
                  <a:lnTo>
                    <a:pt x="493" y="159"/>
                  </a:lnTo>
                  <a:lnTo>
                    <a:pt x="485" y="166"/>
                  </a:lnTo>
                  <a:lnTo>
                    <a:pt x="478" y="174"/>
                  </a:lnTo>
                  <a:lnTo>
                    <a:pt x="471" y="183"/>
                  </a:lnTo>
                  <a:lnTo>
                    <a:pt x="468" y="167"/>
                  </a:lnTo>
                  <a:lnTo>
                    <a:pt x="461" y="154"/>
                  </a:lnTo>
                  <a:lnTo>
                    <a:pt x="451" y="142"/>
                  </a:lnTo>
                  <a:lnTo>
                    <a:pt x="440" y="131"/>
                  </a:lnTo>
                  <a:lnTo>
                    <a:pt x="427" y="123"/>
                  </a:lnTo>
                  <a:lnTo>
                    <a:pt x="411" y="116"/>
                  </a:lnTo>
                  <a:lnTo>
                    <a:pt x="396" y="113"/>
                  </a:lnTo>
                  <a:lnTo>
                    <a:pt x="379" y="111"/>
                  </a:lnTo>
                  <a:lnTo>
                    <a:pt x="370" y="111"/>
                  </a:lnTo>
                  <a:lnTo>
                    <a:pt x="362" y="113"/>
                  </a:lnTo>
                  <a:lnTo>
                    <a:pt x="355" y="114"/>
                  </a:lnTo>
                  <a:lnTo>
                    <a:pt x="348" y="116"/>
                  </a:lnTo>
                  <a:lnTo>
                    <a:pt x="340" y="119"/>
                  </a:lnTo>
                  <a:lnTo>
                    <a:pt x="333" y="123"/>
                  </a:lnTo>
                  <a:lnTo>
                    <a:pt x="328" y="126"/>
                  </a:lnTo>
                  <a:lnTo>
                    <a:pt x="321" y="131"/>
                  </a:lnTo>
                  <a:lnTo>
                    <a:pt x="316" y="118"/>
                  </a:lnTo>
                  <a:lnTo>
                    <a:pt x="307" y="106"/>
                  </a:lnTo>
                  <a:lnTo>
                    <a:pt x="299" y="96"/>
                  </a:lnTo>
                  <a:lnTo>
                    <a:pt x="287" y="87"/>
                  </a:lnTo>
                  <a:lnTo>
                    <a:pt x="275" y="79"/>
                  </a:lnTo>
                  <a:lnTo>
                    <a:pt x="260" y="73"/>
                  </a:lnTo>
                  <a:lnTo>
                    <a:pt x="244" y="70"/>
                  </a:lnTo>
                  <a:lnTo>
                    <a:pt x="229" y="68"/>
                  </a:lnTo>
                  <a:lnTo>
                    <a:pt x="217" y="70"/>
                  </a:lnTo>
                  <a:lnTo>
                    <a:pt x="207" y="72"/>
                  </a:lnTo>
                  <a:lnTo>
                    <a:pt x="195" y="75"/>
                  </a:lnTo>
                  <a:lnTo>
                    <a:pt x="184" y="80"/>
                  </a:lnTo>
                  <a:lnTo>
                    <a:pt x="183" y="63"/>
                  </a:lnTo>
                  <a:lnTo>
                    <a:pt x="176" y="48"/>
                  </a:lnTo>
                  <a:lnTo>
                    <a:pt x="167" y="34"/>
                  </a:lnTo>
                  <a:lnTo>
                    <a:pt x="155" y="22"/>
                  </a:lnTo>
                  <a:lnTo>
                    <a:pt x="142" y="12"/>
                  </a:lnTo>
                  <a:lnTo>
                    <a:pt x="126" y="5"/>
                  </a:lnTo>
                  <a:lnTo>
                    <a:pt x="109" y="2"/>
                  </a:lnTo>
                  <a:lnTo>
                    <a:pt x="91" y="0"/>
                  </a:lnTo>
                  <a:lnTo>
                    <a:pt x="72" y="2"/>
                  </a:lnTo>
                  <a:lnTo>
                    <a:pt x="55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4" y="39"/>
                  </a:lnTo>
                  <a:lnTo>
                    <a:pt x="7" y="53"/>
                  </a:lnTo>
                  <a:lnTo>
                    <a:pt x="2" y="70"/>
                  </a:lnTo>
                  <a:lnTo>
                    <a:pt x="0" y="87"/>
                  </a:lnTo>
                  <a:lnTo>
                    <a:pt x="2" y="104"/>
                  </a:lnTo>
                  <a:lnTo>
                    <a:pt x="7" y="119"/>
                  </a:lnTo>
                  <a:lnTo>
                    <a:pt x="16" y="133"/>
                  </a:lnTo>
                  <a:lnTo>
                    <a:pt x="28" y="145"/>
                  </a:lnTo>
                  <a:lnTo>
                    <a:pt x="41" y="155"/>
                  </a:lnTo>
                  <a:lnTo>
                    <a:pt x="58" y="164"/>
                  </a:lnTo>
                  <a:lnTo>
                    <a:pt x="75" y="167"/>
                  </a:lnTo>
                  <a:lnTo>
                    <a:pt x="94" y="169"/>
                  </a:lnTo>
                  <a:lnTo>
                    <a:pt x="106" y="169"/>
                  </a:lnTo>
                  <a:lnTo>
                    <a:pt x="118" y="166"/>
                  </a:lnTo>
                  <a:lnTo>
                    <a:pt x="128" y="162"/>
                  </a:lnTo>
                  <a:lnTo>
                    <a:pt x="138" y="157"/>
                  </a:lnTo>
                  <a:lnTo>
                    <a:pt x="140" y="174"/>
                  </a:lnTo>
                  <a:lnTo>
                    <a:pt x="147" y="189"/>
                  </a:lnTo>
                  <a:lnTo>
                    <a:pt x="155" y="205"/>
                  </a:lnTo>
                  <a:lnTo>
                    <a:pt x="167" y="217"/>
                  </a:lnTo>
                  <a:lnTo>
                    <a:pt x="181" y="227"/>
                  </a:lnTo>
                  <a:lnTo>
                    <a:pt x="196" y="234"/>
                  </a:lnTo>
                  <a:lnTo>
                    <a:pt x="213" y="237"/>
                  </a:lnTo>
                  <a:lnTo>
                    <a:pt x="232" y="239"/>
                  </a:lnTo>
                  <a:lnTo>
                    <a:pt x="241" y="239"/>
                  </a:lnTo>
                  <a:lnTo>
                    <a:pt x="249" y="237"/>
                  </a:lnTo>
                  <a:lnTo>
                    <a:pt x="256" y="235"/>
                  </a:lnTo>
                  <a:lnTo>
                    <a:pt x="265" y="234"/>
                  </a:lnTo>
                  <a:lnTo>
                    <a:pt x="271" y="230"/>
                  </a:lnTo>
                  <a:lnTo>
                    <a:pt x="278" y="227"/>
                  </a:lnTo>
                  <a:lnTo>
                    <a:pt x="283" y="224"/>
                  </a:lnTo>
                  <a:lnTo>
                    <a:pt x="290" y="218"/>
                  </a:lnTo>
                  <a:lnTo>
                    <a:pt x="295" y="232"/>
                  </a:lnTo>
                  <a:lnTo>
                    <a:pt x="304" y="244"/>
                  </a:lnTo>
                  <a:lnTo>
                    <a:pt x="312" y="254"/>
                  </a:lnTo>
                  <a:lnTo>
                    <a:pt x="324" y="264"/>
                  </a:lnTo>
                  <a:lnTo>
                    <a:pt x="336" y="271"/>
                  </a:lnTo>
                  <a:lnTo>
                    <a:pt x="352" y="276"/>
                  </a:lnTo>
                  <a:lnTo>
                    <a:pt x="367" y="280"/>
                  </a:lnTo>
                  <a:lnTo>
                    <a:pt x="382" y="282"/>
                  </a:lnTo>
                  <a:lnTo>
                    <a:pt x="394" y="280"/>
                  </a:lnTo>
                  <a:lnTo>
                    <a:pt x="406" y="278"/>
                  </a:lnTo>
                  <a:lnTo>
                    <a:pt x="416" y="273"/>
                  </a:lnTo>
                  <a:lnTo>
                    <a:pt x="427" y="268"/>
                  </a:lnTo>
                  <a:lnTo>
                    <a:pt x="437" y="263"/>
                  </a:lnTo>
                  <a:lnTo>
                    <a:pt x="445" y="256"/>
                  </a:lnTo>
                  <a:lnTo>
                    <a:pt x="452" y="247"/>
                  </a:lnTo>
                  <a:lnTo>
                    <a:pt x="459" y="239"/>
                  </a:lnTo>
                  <a:lnTo>
                    <a:pt x="463" y="254"/>
                  </a:lnTo>
                  <a:lnTo>
                    <a:pt x="469" y="268"/>
                  </a:lnTo>
                  <a:lnTo>
                    <a:pt x="480" y="280"/>
                  </a:lnTo>
                  <a:lnTo>
                    <a:pt x="492" y="290"/>
                  </a:lnTo>
                  <a:lnTo>
                    <a:pt x="503" y="299"/>
                  </a:lnTo>
                  <a:lnTo>
                    <a:pt x="519" y="305"/>
                  </a:lnTo>
                  <a:lnTo>
                    <a:pt x="536" y="309"/>
                  </a:lnTo>
                  <a:lnTo>
                    <a:pt x="553" y="311"/>
                  </a:lnTo>
                  <a:lnTo>
                    <a:pt x="565" y="311"/>
                  </a:lnTo>
                  <a:lnTo>
                    <a:pt x="575" y="307"/>
                  </a:lnTo>
                  <a:lnTo>
                    <a:pt x="585" y="304"/>
                  </a:lnTo>
                  <a:lnTo>
                    <a:pt x="596" y="300"/>
                  </a:lnTo>
                  <a:lnTo>
                    <a:pt x="604" y="295"/>
                  </a:lnTo>
                  <a:lnTo>
                    <a:pt x="613" y="288"/>
                  </a:lnTo>
                  <a:lnTo>
                    <a:pt x="621" y="282"/>
                  </a:lnTo>
                  <a:lnTo>
                    <a:pt x="628" y="273"/>
                  </a:lnTo>
                  <a:lnTo>
                    <a:pt x="633" y="285"/>
                  </a:lnTo>
                  <a:lnTo>
                    <a:pt x="642" y="297"/>
                  </a:lnTo>
                  <a:lnTo>
                    <a:pt x="650" y="305"/>
                  </a:lnTo>
                  <a:lnTo>
                    <a:pt x="662" y="314"/>
                  </a:lnTo>
                  <a:lnTo>
                    <a:pt x="674" y="321"/>
                  </a:lnTo>
                  <a:lnTo>
                    <a:pt x="688" y="326"/>
                  </a:lnTo>
                  <a:lnTo>
                    <a:pt x="701" y="329"/>
                  </a:lnTo>
                  <a:lnTo>
                    <a:pt x="717" y="329"/>
                  </a:lnTo>
                  <a:lnTo>
                    <a:pt x="730" y="328"/>
                  </a:lnTo>
                  <a:lnTo>
                    <a:pt x="742" y="326"/>
                  </a:lnTo>
                  <a:lnTo>
                    <a:pt x="754" y="321"/>
                  </a:lnTo>
                  <a:lnTo>
                    <a:pt x="766" y="316"/>
                  </a:lnTo>
                  <a:lnTo>
                    <a:pt x="775" y="309"/>
                  </a:lnTo>
                  <a:lnTo>
                    <a:pt x="785" y="300"/>
                  </a:lnTo>
                  <a:lnTo>
                    <a:pt x="792" y="292"/>
                  </a:lnTo>
                  <a:lnTo>
                    <a:pt x="799" y="282"/>
                  </a:lnTo>
                  <a:lnTo>
                    <a:pt x="805" y="292"/>
                  </a:lnTo>
                  <a:lnTo>
                    <a:pt x="812" y="300"/>
                  </a:lnTo>
                  <a:lnTo>
                    <a:pt x="822" y="309"/>
                  </a:lnTo>
                  <a:lnTo>
                    <a:pt x="833" y="314"/>
                  </a:lnTo>
                  <a:lnTo>
                    <a:pt x="843" y="319"/>
                  </a:lnTo>
                  <a:lnTo>
                    <a:pt x="855" y="324"/>
                  </a:lnTo>
                  <a:lnTo>
                    <a:pt x="869" y="326"/>
                  </a:lnTo>
                  <a:lnTo>
                    <a:pt x="882" y="326"/>
                  </a:lnTo>
                  <a:lnTo>
                    <a:pt x="892" y="326"/>
                  </a:lnTo>
                  <a:lnTo>
                    <a:pt x="903" y="324"/>
                  </a:lnTo>
                  <a:lnTo>
                    <a:pt x="911" y="321"/>
                  </a:lnTo>
                  <a:lnTo>
                    <a:pt x="920" y="317"/>
                  </a:lnTo>
                  <a:lnTo>
                    <a:pt x="928" y="312"/>
                  </a:lnTo>
                  <a:lnTo>
                    <a:pt x="937" y="307"/>
                  </a:lnTo>
                  <a:lnTo>
                    <a:pt x="944" y="300"/>
                  </a:lnTo>
                  <a:lnTo>
                    <a:pt x="950" y="293"/>
                  </a:lnTo>
                  <a:lnTo>
                    <a:pt x="957" y="299"/>
                  </a:lnTo>
                  <a:lnTo>
                    <a:pt x="964" y="304"/>
                  </a:lnTo>
                  <a:lnTo>
                    <a:pt x="973" y="309"/>
                  </a:lnTo>
                  <a:lnTo>
                    <a:pt x="981" y="312"/>
                  </a:lnTo>
                  <a:lnTo>
                    <a:pt x="990" y="314"/>
                  </a:lnTo>
                  <a:lnTo>
                    <a:pt x="998" y="316"/>
                  </a:lnTo>
                  <a:lnTo>
                    <a:pt x="1007" y="317"/>
                  </a:lnTo>
                  <a:lnTo>
                    <a:pt x="1017" y="317"/>
                  </a:lnTo>
                  <a:lnTo>
                    <a:pt x="1036" y="316"/>
                  </a:lnTo>
                  <a:lnTo>
                    <a:pt x="1053" y="311"/>
                  </a:lnTo>
                  <a:lnTo>
                    <a:pt x="1068" y="304"/>
                  </a:lnTo>
                  <a:lnTo>
                    <a:pt x="1080" y="293"/>
                  </a:lnTo>
                  <a:lnTo>
                    <a:pt x="1092" y="280"/>
                  </a:lnTo>
                  <a:lnTo>
                    <a:pt x="1100" y="266"/>
                  </a:lnTo>
                  <a:lnTo>
                    <a:pt x="1106" y="251"/>
                  </a:lnTo>
                  <a:lnTo>
                    <a:pt x="1107" y="234"/>
                  </a:lnTo>
                  <a:lnTo>
                    <a:pt x="1114" y="241"/>
                  </a:lnTo>
                  <a:lnTo>
                    <a:pt x="1123" y="246"/>
                  </a:lnTo>
                  <a:lnTo>
                    <a:pt x="1131" y="253"/>
                  </a:lnTo>
                  <a:lnTo>
                    <a:pt x="1140" y="256"/>
                  </a:lnTo>
                  <a:lnTo>
                    <a:pt x="1150" y="259"/>
                  </a:lnTo>
                  <a:lnTo>
                    <a:pt x="1160" y="263"/>
                  </a:lnTo>
                  <a:lnTo>
                    <a:pt x="1170" y="264"/>
                  </a:lnTo>
                  <a:lnTo>
                    <a:pt x="1181" y="264"/>
                  </a:lnTo>
                  <a:lnTo>
                    <a:pt x="1196" y="263"/>
                  </a:lnTo>
                  <a:lnTo>
                    <a:pt x="1211" y="259"/>
                  </a:lnTo>
                  <a:lnTo>
                    <a:pt x="1225" y="253"/>
                  </a:lnTo>
                  <a:lnTo>
                    <a:pt x="1237" y="244"/>
                  </a:lnTo>
                  <a:lnTo>
                    <a:pt x="1247" y="235"/>
                  </a:lnTo>
                  <a:lnTo>
                    <a:pt x="1256" y="225"/>
                  </a:lnTo>
                  <a:lnTo>
                    <a:pt x="1263" y="213"/>
                  </a:lnTo>
                  <a:lnTo>
                    <a:pt x="1268" y="200"/>
                  </a:lnTo>
                  <a:lnTo>
                    <a:pt x="1274" y="206"/>
                  </a:lnTo>
                  <a:lnTo>
                    <a:pt x="1281" y="212"/>
                  </a:lnTo>
                  <a:lnTo>
                    <a:pt x="1290" y="217"/>
                  </a:lnTo>
                  <a:lnTo>
                    <a:pt x="1298" y="220"/>
                  </a:lnTo>
                  <a:lnTo>
                    <a:pt x="1309" y="224"/>
                  </a:lnTo>
                  <a:lnTo>
                    <a:pt x="1317" y="225"/>
                  </a:lnTo>
                  <a:lnTo>
                    <a:pt x="1327" y="227"/>
                  </a:lnTo>
                  <a:lnTo>
                    <a:pt x="1338" y="227"/>
                  </a:lnTo>
                  <a:lnTo>
                    <a:pt x="1353" y="225"/>
                  </a:lnTo>
                  <a:lnTo>
                    <a:pt x="1367" y="222"/>
                  </a:lnTo>
                  <a:lnTo>
                    <a:pt x="1380" y="217"/>
                  </a:lnTo>
                  <a:lnTo>
                    <a:pt x="1392" y="210"/>
                  </a:lnTo>
                  <a:lnTo>
                    <a:pt x="1402" y="201"/>
                  </a:lnTo>
                  <a:lnTo>
                    <a:pt x="1411" y="191"/>
                  </a:lnTo>
                  <a:lnTo>
                    <a:pt x="1419" y="181"/>
                  </a:lnTo>
                  <a:lnTo>
                    <a:pt x="1425" y="169"/>
                  </a:lnTo>
                  <a:lnTo>
                    <a:pt x="1428" y="169"/>
                  </a:lnTo>
                  <a:lnTo>
                    <a:pt x="1430" y="169"/>
                  </a:lnTo>
                  <a:lnTo>
                    <a:pt x="1433" y="169"/>
                  </a:lnTo>
                  <a:lnTo>
                    <a:pt x="1437" y="169"/>
                  </a:lnTo>
                  <a:lnTo>
                    <a:pt x="1455" y="167"/>
                  </a:lnTo>
                  <a:lnTo>
                    <a:pt x="1472" y="162"/>
                  </a:lnTo>
                  <a:lnTo>
                    <a:pt x="1488" y="154"/>
                  </a:lnTo>
                  <a:lnTo>
                    <a:pt x="1501" y="143"/>
                  </a:lnTo>
                  <a:lnTo>
                    <a:pt x="1513" y="130"/>
                  </a:lnTo>
                  <a:lnTo>
                    <a:pt x="1520" y="116"/>
                  </a:lnTo>
                  <a:lnTo>
                    <a:pt x="1525" y="99"/>
                  </a:lnTo>
                  <a:lnTo>
                    <a:pt x="1527" y="82"/>
                  </a:lnTo>
                  <a:lnTo>
                    <a:pt x="1525" y="65"/>
                  </a:lnTo>
                  <a:lnTo>
                    <a:pt x="1518" y="50"/>
                  </a:lnTo>
                  <a:lnTo>
                    <a:pt x="1510" y="36"/>
                  </a:lnTo>
                  <a:lnTo>
                    <a:pt x="1498" y="22"/>
                  </a:lnTo>
                  <a:lnTo>
                    <a:pt x="1484" y="14"/>
                  </a:lnTo>
                  <a:lnTo>
                    <a:pt x="1469" y="5"/>
                  </a:lnTo>
                  <a:lnTo>
                    <a:pt x="1452" y="2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7" name="Freeform 85"/>
            <p:cNvSpPr>
              <a:spLocks/>
            </p:cNvSpPr>
            <p:nvPr/>
          </p:nvSpPr>
          <p:spPr bwMode="auto">
            <a:xfrm rot="1378960">
              <a:off x="7172472" y="4390483"/>
              <a:ext cx="806765" cy="631288"/>
            </a:xfrm>
            <a:custGeom>
              <a:avLst/>
              <a:gdLst>
                <a:gd name="T0" fmla="*/ 0 w 754"/>
                <a:gd name="T1" fmla="*/ 520 h 590"/>
                <a:gd name="T2" fmla="*/ 4 w 754"/>
                <a:gd name="T3" fmla="*/ 517 h 590"/>
                <a:gd name="T4" fmla="*/ 12 w 754"/>
                <a:gd name="T5" fmla="*/ 510 h 590"/>
                <a:gd name="T6" fmla="*/ 24 w 754"/>
                <a:gd name="T7" fmla="*/ 496 h 590"/>
                <a:gd name="T8" fmla="*/ 36 w 754"/>
                <a:gd name="T9" fmla="*/ 476 h 590"/>
                <a:gd name="T10" fmla="*/ 44 w 754"/>
                <a:gd name="T11" fmla="*/ 448 h 590"/>
                <a:gd name="T12" fmla="*/ 51 w 754"/>
                <a:gd name="T13" fmla="*/ 414 h 590"/>
                <a:gd name="T14" fmla="*/ 50 w 754"/>
                <a:gd name="T15" fmla="*/ 373 h 590"/>
                <a:gd name="T16" fmla="*/ 39 w 754"/>
                <a:gd name="T17" fmla="*/ 325 h 590"/>
                <a:gd name="T18" fmla="*/ 29 w 754"/>
                <a:gd name="T19" fmla="*/ 286 h 590"/>
                <a:gd name="T20" fmla="*/ 24 w 754"/>
                <a:gd name="T21" fmla="*/ 244 h 590"/>
                <a:gd name="T22" fmla="*/ 22 w 754"/>
                <a:gd name="T23" fmla="*/ 201 h 590"/>
                <a:gd name="T24" fmla="*/ 27 w 754"/>
                <a:gd name="T25" fmla="*/ 158 h 590"/>
                <a:gd name="T26" fmla="*/ 41 w 754"/>
                <a:gd name="T27" fmla="*/ 117 h 590"/>
                <a:gd name="T28" fmla="*/ 63 w 754"/>
                <a:gd name="T29" fmla="*/ 82 h 590"/>
                <a:gd name="T30" fmla="*/ 94 w 754"/>
                <a:gd name="T31" fmla="*/ 51 h 590"/>
                <a:gd name="T32" fmla="*/ 138 w 754"/>
                <a:gd name="T33" fmla="*/ 25 h 590"/>
                <a:gd name="T34" fmla="*/ 167 w 754"/>
                <a:gd name="T35" fmla="*/ 15 h 590"/>
                <a:gd name="T36" fmla="*/ 203 w 754"/>
                <a:gd name="T37" fmla="*/ 8 h 590"/>
                <a:gd name="T38" fmla="*/ 246 w 754"/>
                <a:gd name="T39" fmla="*/ 3 h 590"/>
                <a:gd name="T40" fmla="*/ 294 w 754"/>
                <a:gd name="T41" fmla="*/ 0 h 590"/>
                <a:gd name="T42" fmla="*/ 345 w 754"/>
                <a:gd name="T43" fmla="*/ 0 h 590"/>
                <a:gd name="T44" fmla="*/ 398 w 754"/>
                <a:gd name="T45" fmla="*/ 3 h 590"/>
                <a:gd name="T46" fmla="*/ 450 w 754"/>
                <a:gd name="T47" fmla="*/ 7 h 590"/>
                <a:gd name="T48" fmla="*/ 503 w 754"/>
                <a:gd name="T49" fmla="*/ 15 h 590"/>
                <a:gd name="T50" fmla="*/ 553 w 754"/>
                <a:gd name="T51" fmla="*/ 25 h 590"/>
                <a:gd name="T52" fmla="*/ 601 w 754"/>
                <a:gd name="T53" fmla="*/ 39 h 590"/>
                <a:gd name="T54" fmla="*/ 642 w 754"/>
                <a:gd name="T55" fmla="*/ 56 h 590"/>
                <a:gd name="T56" fmla="*/ 677 w 754"/>
                <a:gd name="T57" fmla="*/ 75 h 590"/>
                <a:gd name="T58" fmla="*/ 706 w 754"/>
                <a:gd name="T59" fmla="*/ 99 h 590"/>
                <a:gd name="T60" fmla="*/ 723 w 754"/>
                <a:gd name="T61" fmla="*/ 124 h 590"/>
                <a:gd name="T62" fmla="*/ 732 w 754"/>
                <a:gd name="T63" fmla="*/ 153 h 590"/>
                <a:gd name="T64" fmla="*/ 728 w 754"/>
                <a:gd name="T65" fmla="*/ 187 h 590"/>
                <a:gd name="T66" fmla="*/ 713 w 754"/>
                <a:gd name="T67" fmla="*/ 257 h 590"/>
                <a:gd name="T68" fmla="*/ 708 w 754"/>
                <a:gd name="T69" fmla="*/ 324 h 590"/>
                <a:gd name="T70" fmla="*/ 711 w 754"/>
                <a:gd name="T71" fmla="*/ 383 h 590"/>
                <a:gd name="T72" fmla="*/ 720 w 754"/>
                <a:gd name="T73" fmla="*/ 438 h 590"/>
                <a:gd name="T74" fmla="*/ 732 w 754"/>
                <a:gd name="T75" fmla="*/ 484 h 590"/>
                <a:gd name="T76" fmla="*/ 742 w 754"/>
                <a:gd name="T77" fmla="*/ 518 h 590"/>
                <a:gd name="T78" fmla="*/ 751 w 754"/>
                <a:gd name="T79" fmla="*/ 540 h 590"/>
                <a:gd name="T80" fmla="*/ 754 w 754"/>
                <a:gd name="T81" fmla="*/ 549 h 590"/>
                <a:gd name="T82" fmla="*/ 751 w 754"/>
                <a:gd name="T83" fmla="*/ 551 h 590"/>
                <a:gd name="T84" fmla="*/ 740 w 754"/>
                <a:gd name="T85" fmla="*/ 554 h 590"/>
                <a:gd name="T86" fmla="*/ 723 w 754"/>
                <a:gd name="T87" fmla="*/ 557 h 590"/>
                <a:gd name="T88" fmla="*/ 699 w 754"/>
                <a:gd name="T89" fmla="*/ 564 h 590"/>
                <a:gd name="T90" fmla="*/ 670 w 754"/>
                <a:gd name="T91" fmla="*/ 569 h 590"/>
                <a:gd name="T92" fmla="*/ 635 w 754"/>
                <a:gd name="T93" fmla="*/ 576 h 590"/>
                <a:gd name="T94" fmla="*/ 594 w 754"/>
                <a:gd name="T95" fmla="*/ 581 h 590"/>
                <a:gd name="T96" fmla="*/ 546 w 754"/>
                <a:gd name="T97" fmla="*/ 585 h 590"/>
                <a:gd name="T98" fmla="*/ 495 w 754"/>
                <a:gd name="T99" fmla="*/ 588 h 590"/>
                <a:gd name="T100" fmla="*/ 437 w 754"/>
                <a:gd name="T101" fmla="*/ 590 h 590"/>
                <a:gd name="T102" fmla="*/ 375 w 754"/>
                <a:gd name="T103" fmla="*/ 586 h 590"/>
                <a:gd name="T104" fmla="*/ 309 w 754"/>
                <a:gd name="T105" fmla="*/ 581 h 590"/>
                <a:gd name="T106" fmla="*/ 237 w 754"/>
                <a:gd name="T107" fmla="*/ 573 h 590"/>
                <a:gd name="T108" fmla="*/ 162 w 754"/>
                <a:gd name="T109" fmla="*/ 561 h 590"/>
                <a:gd name="T110" fmla="*/ 84 w 754"/>
                <a:gd name="T111" fmla="*/ 542 h 590"/>
                <a:gd name="T112" fmla="*/ 0 w 754"/>
                <a:gd name="T113" fmla="*/ 52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4" h="590">
                  <a:moveTo>
                    <a:pt x="0" y="520"/>
                  </a:moveTo>
                  <a:lnTo>
                    <a:pt x="4" y="517"/>
                  </a:lnTo>
                  <a:lnTo>
                    <a:pt x="12" y="510"/>
                  </a:lnTo>
                  <a:lnTo>
                    <a:pt x="24" y="496"/>
                  </a:lnTo>
                  <a:lnTo>
                    <a:pt x="36" y="476"/>
                  </a:lnTo>
                  <a:lnTo>
                    <a:pt x="44" y="448"/>
                  </a:lnTo>
                  <a:lnTo>
                    <a:pt x="51" y="414"/>
                  </a:lnTo>
                  <a:lnTo>
                    <a:pt x="50" y="373"/>
                  </a:lnTo>
                  <a:lnTo>
                    <a:pt x="39" y="325"/>
                  </a:lnTo>
                  <a:lnTo>
                    <a:pt x="29" y="286"/>
                  </a:lnTo>
                  <a:lnTo>
                    <a:pt x="24" y="244"/>
                  </a:lnTo>
                  <a:lnTo>
                    <a:pt x="22" y="201"/>
                  </a:lnTo>
                  <a:lnTo>
                    <a:pt x="27" y="158"/>
                  </a:lnTo>
                  <a:lnTo>
                    <a:pt x="41" y="117"/>
                  </a:lnTo>
                  <a:lnTo>
                    <a:pt x="63" y="82"/>
                  </a:lnTo>
                  <a:lnTo>
                    <a:pt x="94" y="51"/>
                  </a:lnTo>
                  <a:lnTo>
                    <a:pt x="138" y="25"/>
                  </a:lnTo>
                  <a:lnTo>
                    <a:pt x="167" y="15"/>
                  </a:lnTo>
                  <a:lnTo>
                    <a:pt x="203" y="8"/>
                  </a:lnTo>
                  <a:lnTo>
                    <a:pt x="246" y="3"/>
                  </a:lnTo>
                  <a:lnTo>
                    <a:pt x="294" y="0"/>
                  </a:lnTo>
                  <a:lnTo>
                    <a:pt x="345" y="0"/>
                  </a:lnTo>
                  <a:lnTo>
                    <a:pt x="398" y="3"/>
                  </a:lnTo>
                  <a:lnTo>
                    <a:pt x="450" y="7"/>
                  </a:lnTo>
                  <a:lnTo>
                    <a:pt x="503" y="15"/>
                  </a:lnTo>
                  <a:lnTo>
                    <a:pt x="553" y="25"/>
                  </a:lnTo>
                  <a:lnTo>
                    <a:pt x="601" y="39"/>
                  </a:lnTo>
                  <a:lnTo>
                    <a:pt x="642" y="56"/>
                  </a:lnTo>
                  <a:lnTo>
                    <a:pt x="677" y="75"/>
                  </a:lnTo>
                  <a:lnTo>
                    <a:pt x="706" y="99"/>
                  </a:lnTo>
                  <a:lnTo>
                    <a:pt x="723" y="124"/>
                  </a:lnTo>
                  <a:lnTo>
                    <a:pt x="732" y="153"/>
                  </a:lnTo>
                  <a:lnTo>
                    <a:pt x="728" y="187"/>
                  </a:lnTo>
                  <a:lnTo>
                    <a:pt x="713" y="257"/>
                  </a:lnTo>
                  <a:lnTo>
                    <a:pt x="708" y="324"/>
                  </a:lnTo>
                  <a:lnTo>
                    <a:pt x="711" y="383"/>
                  </a:lnTo>
                  <a:lnTo>
                    <a:pt x="720" y="438"/>
                  </a:lnTo>
                  <a:lnTo>
                    <a:pt x="732" y="484"/>
                  </a:lnTo>
                  <a:lnTo>
                    <a:pt x="742" y="518"/>
                  </a:lnTo>
                  <a:lnTo>
                    <a:pt x="751" y="540"/>
                  </a:lnTo>
                  <a:lnTo>
                    <a:pt x="754" y="549"/>
                  </a:lnTo>
                  <a:lnTo>
                    <a:pt x="751" y="551"/>
                  </a:lnTo>
                  <a:lnTo>
                    <a:pt x="740" y="554"/>
                  </a:lnTo>
                  <a:lnTo>
                    <a:pt x="723" y="557"/>
                  </a:lnTo>
                  <a:lnTo>
                    <a:pt x="699" y="564"/>
                  </a:lnTo>
                  <a:lnTo>
                    <a:pt x="670" y="569"/>
                  </a:lnTo>
                  <a:lnTo>
                    <a:pt x="635" y="576"/>
                  </a:lnTo>
                  <a:lnTo>
                    <a:pt x="594" y="581"/>
                  </a:lnTo>
                  <a:lnTo>
                    <a:pt x="546" y="585"/>
                  </a:lnTo>
                  <a:lnTo>
                    <a:pt x="495" y="588"/>
                  </a:lnTo>
                  <a:lnTo>
                    <a:pt x="437" y="590"/>
                  </a:lnTo>
                  <a:lnTo>
                    <a:pt x="375" y="586"/>
                  </a:lnTo>
                  <a:lnTo>
                    <a:pt x="309" y="581"/>
                  </a:lnTo>
                  <a:lnTo>
                    <a:pt x="237" y="573"/>
                  </a:lnTo>
                  <a:lnTo>
                    <a:pt x="162" y="561"/>
                  </a:lnTo>
                  <a:lnTo>
                    <a:pt x="84" y="542"/>
                  </a:lnTo>
                  <a:lnTo>
                    <a:pt x="0" y="5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8" name="Freeform 86"/>
            <p:cNvSpPr>
              <a:spLocks/>
            </p:cNvSpPr>
            <p:nvPr/>
          </p:nvSpPr>
          <p:spPr bwMode="auto">
            <a:xfrm rot="1378960">
              <a:off x="7204494" y="4442626"/>
              <a:ext cx="704046" cy="629148"/>
            </a:xfrm>
            <a:custGeom>
              <a:avLst/>
              <a:gdLst>
                <a:gd name="T0" fmla="*/ 104 w 659"/>
                <a:gd name="T1" fmla="*/ 7 h 588"/>
                <a:gd name="T2" fmla="*/ 75 w 659"/>
                <a:gd name="T3" fmla="*/ 22 h 588"/>
                <a:gd name="T4" fmla="*/ 38 w 659"/>
                <a:gd name="T5" fmla="*/ 63 h 588"/>
                <a:gd name="T6" fmla="*/ 17 w 659"/>
                <a:gd name="T7" fmla="*/ 143 h 588"/>
                <a:gd name="T8" fmla="*/ 34 w 659"/>
                <a:gd name="T9" fmla="*/ 305 h 588"/>
                <a:gd name="T10" fmla="*/ 26 w 659"/>
                <a:gd name="T11" fmla="*/ 416 h 588"/>
                <a:gd name="T12" fmla="*/ 186 w 659"/>
                <a:gd name="T13" fmla="*/ 588 h 588"/>
                <a:gd name="T14" fmla="*/ 196 w 659"/>
                <a:gd name="T15" fmla="*/ 583 h 588"/>
                <a:gd name="T16" fmla="*/ 227 w 659"/>
                <a:gd name="T17" fmla="*/ 568 h 588"/>
                <a:gd name="T18" fmla="*/ 275 w 659"/>
                <a:gd name="T19" fmla="*/ 546 h 588"/>
                <a:gd name="T20" fmla="*/ 333 w 659"/>
                <a:gd name="T21" fmla="*/ 522 h 588"/>
                <a:gd name="T22" fmla="*/ 399 w 659"/>
                <a:gd name="T23" fmla="*/ 498 h 588"/>
                <a:gd name="T24" fmla="*/ 471 w 659"/>
                <a:gd name="T25" fmla="*/ 476 h 588"/>
                <a:gd name="T26" fmla="*/ 544 w 659"/>
                <a:gd name="T27" fmla="*/ 460 h 588"/>
                <a:gd name="T28" fmla="*/ 616 w 659"/>
                <a:gd name="T29" fmla="*/ 455 h 588"/>
                <a:gd name="T30" fmla="*/ 638 w 659"/>
                <a:gd name="T31" fmla="*/ 435 h 588"/>
                <a:gd name="T32" fmla="*/ 659 w 659"/>
                <a:gd name="T33" fmla="*/ 373 h 588"/>
                <a:gd name="T34" fmla="*/ 638 w 659"/>
                <a:gd name="T35" fmla="*/ 199 h 588"/>
                <a:gd name="T36" fmla="*/ 618 w 659"/>
                <a:gd name="T37" fmla="*/ 65 h 588"/>
                <a:gd name="T38" fmla="*/ 599 w 659"/>
                <a:gd name="T39" fmla="*/ 56 h 588"/>
                <a:gd name="T40" fmla="*/ 553 w 659"/>
                <a:gd name="T41" fmla="*/ 37 h 588"/>
                <a:gd name="T42" fmla="*/ 500 w 659"/>
                <a:gd name="T43" fmla="*/ 15 h 588"/>
                <a:gd name="T44" fmla="*/ 459 w 659"/>
                <a:gd name="T45" fmla="*/ 0 h 588"/>
                <a:gd name="T46" fmla="*/ 457 w 659"/>
                <a:gd name="T47" fmla="*/ 19 h 588"/>
                <a:gd name="T48" fmla="*/ 446 w 659"/>
                <a:gd name="T49" fmla="*/ 63 h 588"/>
                <a:gd name="T50" fmla="*/ 411 w 659"/>
                <a:gd name="T51" fmla="*/ 111 h 588"/>
                <a:gd name="T52" fmla="*/ 340 w 659"/>
                <a:gd name="T53" fmla="*/ 141 h 588"/>
                <a:gd name="T54" fmla="*/ 292 w 659"/>
                <a:gd name="T55" fmla="*/ 147 h 588"/>
                <a:gd name="T56" fmla="*/ 243 w 659"/>
                <a:gd name="T57" fmla="*/ 147 h 588"/>
                <a:gd name="T58" fmla="*/ 196 w 659"/>
                <a:gd name="T59" fmla="*/ 140 h 588"/>
                <a:gd name="T60" fmla="*/ 156 w 659"/>
                <a:gd name="T61" fmla="*/ 126 h 588"/>
                <a:gd name="T62" fmla="*/ 123 w 659"/>
                <a:gd name="T63" fmla="*/ 107 h 588"/>
                <a:gd name="T64" fmla="*/ 103 w 659"/>
                <a:gd name="T65" fmla="*/ 80 h 588"/>
                <a:gd name="T66" fmla="*/ 98 w 659"/>
                <a:gd name="T67" fmla="*/ 46 h 588"/>
                <a:gd name="T68" fmla="*/ 109 w 659"/>
                <a:gd name="T69" fmla="*/ 5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9" h="588">
                  <a:moveTo>
                    <a:pt x="109" y="5"/>
                  </a:moveTo>
                  <a:lnTo>
                    <a:pt x="104" y="7"/>
                  </a:lnTo>
                  <a:lnTo>
                    <a:pt x="92" y="12"/>
                  </a:lnTo>
                  <a:lnTo>
                    <a:pt x="75" y="22"/>
                  </a:lnTo>
                  <a:lnTo>
                    <a:pt x="57" y="39"/>
                  </a:lnTo>
                  <a:lnTo>
                    <a:pt x="38" y="63"/>
                  </a:lnTo>
                  <a:lnTo>
                    <a:pt x="24" y="97"/>
                  </a:lnTo>
                  <a:lnTo>
                    <a:pt x="17" y="143"/>
                  </a:lnTo>
                  <a:lnTo>
                    <a:pt x="21" y="201"/>
                  </a:lnTo>
                  <a:lnTo>
                    <a:pt x="34" y="305"/>
                  </a:lnTo>
                  <a:lnTo>
                    <a:pt x="36" y="372"/>
                  </a:lnTo>
                  <a:lnTo>
                    <a:pt x="26" y="416"/>
                  </a:lnTo>
                  <a:lnTo>
                    <a:pt x="0" y="450"/>
                  </a:lnTo>
                  <a:lnTo>
                    <a:pt x="186" y="588"/>
                  </a:lnTo>
                  <a:lnTo>
                    <a:pt x="190" y="587"/>
                  </a:lnTo>
                  <a:lnTo>
                    <a:pt x="196" y="583"/>
                  </a:lnTo>
                  <a:lnTo>
                    <a:pt x="210" y="576"/>
                  </a:lnTo>
                  <a:lnTo>
                    <a:pt x="227" y="568"/>
                  </a:lnTo>
                  <a:lnTo>
                    <a:pt x="249" y="558"/>
                  </a:lnTo>
                  <a:lnTo>
                    <a:pt x="275" y="546"/>
                  </a:lnTo>
                  <a:lnTo>
                    <a:pt x="302" y="534"/>
                  </a:lnTo>
                  <a:lnTo>
                    <a:pt x="333" y="522"/>
                  </a:lnTo>
                  <a:lnTo>
                    <a:pt x="365" y="510"/>
                  </a:lnTo>
                  <a:lnTo>
                    <a:pt x="399" y="498"/>
                  </a:lnTo>
                  <a:lnTo>
                    <a:pt x="435" y="486"/>
                  </a:lnTo>
                  <a:lnTo>
                    <a:pt x="471" y="476"/>
                  </a:lnTo>
                  <a:lnTo>
                    <a:pt x="509" y="467"/>
                  </a:lnTo>
                  <a:lnTo>
                    <a:pt x="544" y="460"/>
                  </a:lnTo>
                  <a:lnTo>
                    <a:pt x="582" y="457"/>
                  </a:lnTo>
                  <a:lnTo>
                    <a:pt x="616" y="455"/>
                  </a:lnTo>
                  <a:lnTo>
                    <a:pt x="623" y="450"/>
                  </a:lnTo>
                  <a:lnTo>
                    <a:pt x="638" y="435"/>
                  </a:lnTo>
                  <a:lnTo>
                    <a:pt x="652" y="409"/>
                  </a:lnTo>
                  <a:lnTo>
                    <a:pt x="659" y="373"/>
                  </a:lnTo>
                  <a:lnTo>
                    <a:pt x="652" y="303"/>
                  </a:lnTo>
                  <a:lnTo>
                    <a:pt x="638" y="199"/>
                  </a:lnTo>
                  <a:lnTo>
                    <a:pt x="625" y="106"/>
                  </a:lnTo>
                  <a:lnTo>
                    <a:pt x="618" y="65"/>
                  </a:lnTo>
                  <a:lnTo>
                    <a:pt x="613" y="63"/>
                  </a:lnTo>
                  <a:lnTo>
                    <a:pt x="599" y="56"/>
                  </a:lnTo>
                  <a:lnTo>
                    <a:pt x="579" y="48"/>
                  </a:lnTo>
                  <a:lnTo>
                    <a:pt x="553" y="37"/>
                  </a:lnTo>
                  <a:lnTo>
                    <a:pt x="527" y="25"/>
                  </a:lnTo>
                  <a:lnTo>
                    <a:pt x="500" y="15"/>
                  </a:lnTo>
                  <a:lnTo>
                    <a:pt x="478" y="7"/>
                  </a:lnTo>
                  <a:lnTo>
                    <a:pt x="459" y="0"/>
                  </a:lnTo>
                  <a:lnTo>
                    <a:pt x="459" y="5"/>
                  </a:lnTo>
                  <a:lnTo>
                    <a:pt x="457" y="19"/>
                  </a:lnTo>
                  <a:lnTo>
                    <a:pt x="454" y="39"/>
                  </a:lnTo>
                  <a:lnTo>
                    <a:pt x="446" y="63"/>
                  </a:lnTo>
                  <a:lnTo>
                    <a:pt x="432" y="87"/>
                  </a:lnTo>
                  <a:lnTo>
                    <a:pt x="411" y="111"/>
                  </a:lnTo>
                  <a:lnTo>
                    <a:pt x="381" y="129"/>
                  </a:lnTo>
                  <a:lnTo>
                    <a:pt x="340" y="141"/>
                  </a:lnTo>
                  <a:lnTo>
                    <a:pt x="316" y="145"/>
                  </a:lnTo>
                  <a:lnTo>
                    <a:pt x="292" y="147"/>
                  </a:lnTo>
                  <a:lnTo>
                    <a:pt x="266" y="148"/>
                  </a:lnTo>
                  <a:lnTo>
                    <a:pt x="243" y="147"/>
                  </a:lnTo>
                  <a:lnTo>
                    <a:pt x="219" y="145"/>
                  </a:lnTo>
                  <a:lnTo>
                    <a:pt x="196" y="140"/>
                  </a:lnTo>
                  <a:lnTo>
                    <a:pt x="174" y="135"/>
                  </a:lnTo>
                  <a:lnTo>
                    <a:pt x="156" y="126"/>
                  </a:lnTo>
                  <a:lnTo>
                    <a:pt x="138" y="118"/>
                  </a:lnTo>
                  <a:lnTo>
                    <a:pt x="123" y="107"/>
                  </a:lnTo>
                  <a:lnTo>
                    <a:pt x="111" y="94"/>
                  </a:lnTo>
                  <a:lnTo>
                    <a:pt x="103" y="80"/>
                  </a:lnTo>
                  <a:lnTo>
                    <a:pt x="98" y="65"/>
                  </a:lnTo>
                  <a:lnTo>
                    <a:pt x="98" y="46"/>
                  </a:lnTo>
                  <a:lnTo>
                    <a:pt x="101" y="27"/>
                  </a:lnTo>
                  <a:lnTo>
                    <a:pt x="109" y="5"/>
                  </a:lnTo>
                  <a:close/>
                </a:path>
              </a:pathLst>
            </a:custGeom>
            <a:solidFill>
              <a:srgbClr val="FF7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9" name="Freeform 97"/>
            <p:cNvSpPr>
              <a:spLocks/>
            </p:cNvSpPr>
            <p:nvPr/>
          </p:nvSpPr>
          <p:spPr bwMode="auto">
            <a:xfrm rot="1378960">
              <a:off x="7755087" y="5057261"/>
              <a:ext cx="85598" cy="218276"/>
            </a:xfrm>
            <a:custGeom>
              <a:avLst/>
              <a:gdLst>
                <a:gd name="T0" fmla="*/ 80 w 80"/>
                <a:gd name="T1" fmla="*/ 203 h 203"/>
                <a:gd name="T2" fmla="*/ 0 w 80"/>
                <a:gd name="T3" fmla="*/ 27 h 203"/>
                <a:gd name="T4" fmla="*/ 2 w 80"/>
                <a:gd name="T5" fmla="*/ 20 h 203"/>
                <a:gd name="T6" fmla="*/ 9 w 80"/>
                <a:gd name="T7" fmla="*/ 7 h 203"/>
                <a:gd name="T8" fmla="*/ 17 w 80"/>
                <a:gd name="T9" fmla="*/ 0 h 203"/>
                <a:gd name="T10" fmla="*/ 27 w 80"/>
                <a:gd name="T11" fmla="*/ 12 h 203"/>
                <a:gd name="T12" fmla="*/ 34 w 80"/>
                <a:gd name="T13" fmla="*/ 31 h 203"/>
                <a:gd name="T14" fmla="*/ 43 w 80"/>
                <a:gd name="T15" fmla="*/ 56 h 203"/>
                <a:gd name="T16" fmla="*/ 51 w 80"/>
                <a:gd name="T17" fmla="*/ 87 h 203"/>
                <a:gd name="T18" fmla="*/ 60 w 80"/>
                <a:gd name="T19" fmla="*/ 119 h 203"/>
                <a:gd name="T20" fmla="*/ 68 w 80"/>
                <a:gd name="T21" fmla="*/ 152 h 203"/>
                <a:gd name="T22" fmla="*/ 73 w 80"/>
                <a:gd name="T23" fmla="*/ 177 h 203"/>
                <a:gd name="T24" fmla="*/ 79 w 80"/>
                <a:gd name="T25" fmla="*/ 196 h 203"/>
                <a:gd name="T26" fmla="*/ 80 w 80"/>
                <a:gd name="T27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203">
                  <a:moveTo>
                    <a:pt x="80" y="203"/>
                  </a:moveTo>
                  <a:lnTo>
                    <a:pt x="0" y="27"/>
                  </a:lnTo>
                  <a:lnTo>
                    <a:pt x="2" y="20"/>
                  </a:lnTo>
                  <a:lnTo>
                    <a:pt x="9" y="7"/>
                  </a:lnTo>
                  <a:lnTo>
                    <a:pt x="17" y="0"/>
                  </a:lnTo>
                  <a:lnTo>
                    <a:pt x="27" y="12"/>
                  </a:lnTo>
                  <a:lnTo>
                    <a:pt x="34" y="31"/>
                  </a:lnTo>
                  <a:lnTo>
                    <a:pt x="43" y="56"/>
                  </a:lnTo>
                  <a:lnTo>
                    <a:pt x="51" y="87"/>
                  </a:lnTo>
                  <a:lnTo>
                    <a:pt x="60" y="119"/>
                  </a:lnTo>
                  <a:lnTo>
                    <a:pt x="68" y="152"/>
                  </a:lnTo>
                  <a:lnTo>
                    <a:pt x="73" y="177"/>
                  </a:lnTo>
                  <a:lnTo>
                    <a:pt x="79" y="196"/>
                  </a:lnTo>
                  <a:lnTo>
                    <a:pt x="80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5" name="Freeform 113"/>
            <p:cNvSpPr>
              <a:spLocks/>
            </p:cNvSpPr>
            <p:nvPr/>
          </p:nvSpPr>
          <p:spPr bwMode="auto">
            <a:xfrm rot="1378960">
              <a:off x="7455367" y="4433697"/>
              <a:ext cx="295314" cy="126258"/>
            </a:xfrm>
            <a:custGeom>
              <a:avLst/>
              <a:gdLst>
                <a:gd name="T0" fmla="*/ 22 w 276"/>
                <a:gd name="T1" fmla="*/ 12 h 119"/>
                <a:gd name="T2" fmla="*/ 19 w 276"/>
                <a:gd name="T3" fmla="*/ 15 h 119"/>
                <a:gd name="T4" fmla="*/ 12 w 276"/>
                <a:gd name="T5" fmla="*/ 24 h 119"/>
                <a:gd name="T6" fmla="*/ 3 w 276"/>
                <a:gd name="T7" fmla="*/ 38 h 119"/>
                <a:gd name="T8" fmla="*/ 0 w 276"/>
                <a:gd name="T9" fmla="*/ 55 h 119"/>
                <a:gd name="T10" fmla="*/ 2 w 276"/>
                <a:gd name="T11" fmla="*/ 72 h 119"/>
                <a:gd name="T12" fmla="*/ 17 w 276"/>
                <a:gd name="T13" fmla="*/ 89 h 119"/>
                <a:gd name="T14" fmla="*/ 44 w 276"/>
                <a:gd name="T15" fmla="*/ 102 h 119"/>
                <a:gd name="T16" fmla="*/ 92 w 276"/>
                <a:gd name="T17" fmla="*/ 114 h 119"/>
                <a:gd name="T18" fmla="*/ 145 w 276"/>
                <a:gd name="T19" fmla="*/ 119 h 119"/>
                <a:gd name="T20" fmla="*/ 186 w 276"/>
                <a:gd name="T21" fmla="*/ 116 h 119"/>
                <a:gd name="T22" fmla="*/ 217 w 276"/>
                <a:gd name="T23" fmla="*/ 109 h 119"/>
                <a:gd name="T24" fmla="*/ 241 w 276"/>
                <a:gd name="T25" fmla="*/ 96 h 119"/>
                <a:gd name="T26" fmla="*/ 258 w 276"/>
                <a:gd name="T27" fmla="*/ 77 h 119"/>
                <a:gd name="T28" fmla="*/ 268 w 276"/>
                <a:gd name="T29" fmla="*/ 55 h 119"/>
                <a:gd name="T30" fmla="*/ 273 w 276"/>
                <a:gd name="T31" fmla="*/ 29 h 119"/>
                <a:gd name="T32" fmla="*/ 276 w 276"/>
                <a:gd name="T33" fmla="*/ 0 h 119"/>
                <a:gd name="T34" fmla="*/ 271 w 276"/>
                <a:gd name="T35" fmla="*/ 2 h 119"/>
                <a:gd name="T36" fmla="*/ 254 w 276"/>
                <a:gd name="T37" fmla="*/ 5 h 119"/>
                <a:gd name="T38" fmla="*/ 230 w 276"/>
                <a:gd name="T39" fmla="*/ 10 h 119"/>
                <a:gd name="T40" fmla="*/ 198 w 276"/>
                <a:gd name="T41" fmla="*/ 15 h 119"/>
                <a:gd name="T42" fmla="*/ 160 w 276"/>
                <a:gd name="T43" fmla="*/ 19 h 119"/>
                <a:gd name="T44" fmla="*/ 116 w 276"/>
                <a:gd name="T45" fmla="*/ 20 h 119"/>
                <a:gd name="T46" fmla="*/ 70 w 276"/>
                <a:gd name="T47" fmla="*/ 19 h 119"/>
                <a:gd name="T48" fmla="*/ 22 w 276"/>
                <a:gd name="T4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6" h="119">
                  <a:moveTo>
                    <a:pt x="22" y="12"/>
                  </a:moveTo>
                  <a:lnTo>
                    <a:pt x="19" y="15"/>
                  </a:lnTo>
                  <a:lnTo>
                    <a:pt x="12" y="24"/>
                  </a:lnTo>
                  <a:lnTo>
                    <a:pt x="3" y="38"/>
                  </a:lnTo>
                  <a:lnTo>
                    <a:pt x="0" y="55"/>
                  </a:lnTo>
                  <a:lnTo>
                    <a:pt x="2" y="72"/>
                  </a:lnTo>
                  <a:lnTo>
                    <a:pt x="17" y="89"/>
                  </a:lnTo>
                  <a:lnTo>
                    <a:pt x="44" y="102"/>
                  </a:lnTo>
                  <a:lnTo>
                    <a:pt x="92" y="114"/>
                  </a:lnTo>
                  <a:lnTo>
                    <a:pt x="145" y="119"/>
                  </a:lnTo>
                  <a:lnTo>
                    <a:pt x="186" y="116"/>
                  </a:lnTo>
                  <a:lnTo>
                    <a:pt x="217" y="109"/>
                  </a:lnTo>
                  <a:lnTo>
                    <a:pt x="241" y="96"/>
                  </a:lnTo>
                  <a:lnTo>
                    <a:pt x="258" y="77"/>
                  </a:lnTo>
                  <a:lnTo>
                    <a:pt x="268" y="55"/>
                  </a:lnTo>
                  <a:lnTo>
                    <a:pt x="273" y="29"/>
                  </a:lnTo>
                  <a:lnTo>
                    <a:pt x="276" y="0"/>
                  </a:lnTo>
                  <a:lnTo>
                    <a:pt x="271" y="2"/>
                  </a:lnTo>
                  <a:lnTo>
                    <a:pt x="254" y="5"/>
                  </a:lnTo>
                  <a:lnTo>
                    <a:pt x="230" y="10"/>
                  </a:lnTo>
                  <a:lnTo>
                    <a:pt x="198" y="15"/>
                  </a:lnTo>
                  <a:lnTo>
                    <a:pt x="160" y="19"/>
                  </a:lnTo>
                  <a:lnTo>
                    <a:pt x="116" y="20"/>
                  </a:lnTo>
                  <a:lnTo>
                    <a:pt x="70" y="19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6" name="Freeform 114"/>
            <p:cNvSpPr>
              <a:spLocks/>
            </p:cNvSpPr>
            <p:nvPr/>
          </p:nvSpPr>
          <p:spPr bwMode="auto">
            <a:xfrm rot="1378960">
              <a:off x="6940121" y="4636929"/>
              <a:ext cx="211856" cy="291034"/>
            </a:xfrm>
            <a:custGeom>
              <a:avLst/>
              <a:gdLst>
                <a:gd name="T0" fmla="*/ 100 w 198"/>
                <a:gd name="T1" fmla="*/ 3 h 271"/>
                <a:gd name="T2" fmla="*/ 100 w 198"/>
                <a:gd name="T3" fmla="*/ 8 h 271"/>
                <a:gd name="T4" fmla="*/ 100 w 198"/>
                <a:gd name="T5" fmla="*/ 22 h 271"/>
                <a:gd name="T6" fmla="*/ 99 w 198"/>
                <a:gd name="T7" fmla="*/ 42 h 271"/>
                <a:gd name="T8" fmla="*/ 92 w 198"/>
                <a:gd name="T9" fmla="*/ 71 h 271"/>
                <a:gd name="T10" fmla="*/ 82 w 198"/>
                <a:gd name="T11" fmla="*/ 107 h 271"/>
                <a:gd name="T12" fmla="*/ 63 w 198"/>
                <a:gd name="T13" fmla="*/ 150 h 271"/>
                <a:gd name="T14" fmla="*/ 37 w 198"/>
                <a:gd name="T15" fmla="*/ 197 h 271"/>
                <a:gd name="T16" fmla="*/ 1 w 198"/>
                <a:gd name="T17" fmla="*/ 250 h 271"/>
                <a:gd name="T18" fmla="*/ 0 w 198"/>
                <a:gd name="T19" fmla="*/ 271 h 271"/>
                <a:gd name="T20" fmla="*/ 5 w 198"/>
                <a:gd name="T21" fmla="*/ 266 h 271"/>
                <a:gd name="T22" fmla="*/ 18 w 198"/>
                <a:gd name="T23" fmla="*/ 250 h 271"/>
                <a:gd name="T24" fmla="*/ 39 w 198"/>
                <a:gd name="T25" fmla="*/ 228 h 271"/>
                <a:gd name="T26" fmla="*/ 63 w 198"/>
                <a:gd name="T27" fmla="*/ 199 h 271"/>
                <a:gd name="T28" fmla="*/ 90 w 198"/>
                <a:gd name="T29" fmla="*/ 170 h 271"/>
                <a:gd name="T30" fmla="*/ 119 w 198"/>
                <a:gd name="T31" fmla="*/ 139 h 271"/>
                <a:gd name="T32" fmla="*/ 148 w 198"/>
                <a:gd name="T33" fmla="*/ 110 h 271"/>
                <a:gd name="T34" fmla="*/ 174 w 198"/>
                <a:gd name="T35" fmla="*/ 87 h 271"/>
                <a:gd name="T36" fmla="*/ 179 w 198"/>
                <a:gd name="T37" fmla="*/ 81 h 271"/>
                <a:gd name="T38" fmla="*/ 189 w 198"/>
                <a:gd name="T39" fmla="*/ 70 h 271"/>
                <a:gd name="T40" fmla="*/ 198 w 198"/>
                <a:gd name="T41" fmla="*/ 46 h 271"/>
                <a:gd name="T42" fmla="*/ 198 w 198"/>
                <a:gd name="T43" fmla="*/ 13 h 271"/>
                <a:gd name="T44" fmla="*/ 196 w 198"/>
                <a:gd name="T45" fmla="*/ 12 h 271"/>
                <a:gd name="T46" fmla="*/ 189 w 198"/>
                <a:gd name="T47" fmla="*/ 10 h 271"/>
                <a:gd name="T48" fmla="*/ 179 w 198"/>
                <a:gd name="T49" fmla="*/ 6 h 271"/>
                <a:gd name="T50" fmla="*/ 165 w 198"/>
                <a:gd name="T51" fmla="*/ 3 h 271"/>
                <a:gd name="T52" fmla="*/ 150 w 198"/>
                <a:gd name="T53" fmla="*/ 1 h 271"/>
                <a:gd name="T54" fmla="*/ 133 w 198"/>
                <a:gd name="T55" fmla="*/ 0 h 271"/>
                <a:gd name="T56" fmla="*/ 117 w 198"/>
                <a:gd name="T57" fmla="*/ 0 h 271"/>
                <a:gd name="T58" fmla="*/ 100 w 198"/>
                <a:gd name="T59" fmla="*/ 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271">
                  <a:moveTo>
                    <a:pt x="100" y="3"/>
                  </a:moveTo>
                  <a:lnTo>
                    <a:pt x="100" y="8"/>
                  </a:lnTo>
                  <a:lnTo>
                    <a:pt x="100" y="22"/>
                  </a:lnTo>
                  <a:lnTo>
                    <a:pt x="99" y="42"/>
                  </a:lnTo>
                  <a:lnTo>
                    <a:pt x="92" y="71"/>
                  </a:lnTo>
                  <a:lnTo>
                    <a:pt x="82" y="107"/>
                  </a:lnTo>
                  <a:lnTo>
                    <a:pt x="63" y="150"/>
                  </a:lnTo>
                  <a:lnTo>
                    <a:pt x="37" y="197"/>
                  </a:lnTo>
                  <a:lnTo>
                    <a:pt x="1" y="250"/>
                  </a:lnTo>
                  <a:lnTo>
                    <a:pt x="0" y="271"/>
                  </a:lnTo>
                  <a:lnTo>
                    <a:pt x="5" y="266"/>
                  </a:lnTo>
                  <a:lnTo>
                    <a:pt x="18" y="250"/>
                  </a:lnTo>
                  <a:lnTo>
                    <a:pt x="39" y="228"/>
                  </a:lnTo>
                  <a:lnTo>
                    <a:pt x="63" y="199"/>
                  </a:lnTo>
                  <a:lnTo>
                    <a:pt x="90" y="170"/>
                  </a:lnTo>
                  <a:lnTo>
                    <a:pt x="119" y="139"/>
                  </a:lnTo>
                  <a:lnTo>
                    <a:pt x="148" y="110"/>
                  </a:lnTo>
                  <a:lnTo>
                    <a:pt x="174" y="87"/>
                  </a:lnTo>
                  <a:lnTo>
                    <a:pt x="179" y="81"/>
                  </a:lnTo>
                  <a:lnTo>
                    <a:pt x="189" y="70"/>
                  </a:lnTo>
                  <a:lnTo>
                    <a:pt x="198" y="46"/>
                  </a:lnTo>
                  <a:lnTo>
                    <a:pt x="198" y="13"/>
                  </a:lnTo>
                  <a:lnTo>
                    <a:pt x="196" y="12"/>
                  </a:lnTo>
                  <a:lnTo>
                    <a:pt x="189" y="10"/>
                  </a:lnTo>
                  <a:lnTo>
                    <a:pt x="179" y="6"/>
                  </a:lnTo>
                  <a:lnTo>
                    <a:pt x="165" y="3"/>
                  </a:lnTo>
                  <a:lnTo>
                    <a:pt x="150" y="1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0" y="3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7" name="Freeform 115"/>
            <p:cNvSpPr>
              <a:spLocks/>
            </p:cNvSpPr>
            <p:nvPr/>
          </p:nvSpPr>
          <p:spPr bwMode="auto">
            <a:xfrm rot="1378960">
              <a:off x="6802568" y="4806547"/>
              <a:ext cx="117698" cy="164777"/>
            </a:xfrm>
            <a:custGeom>
              <a:avLst/>
              <a:gdLst>
                <a:gd name="T0" fmla="*/ 78 w 109"/>
                <a:gd name="T1" fmla="*/ 0 h 153"/>
                <a:gd name="T2" fmla="*/ 75 w 109"/>
                <a:gd name="T3" fmla="*/ 2 h 153"/>
                <a:gd name="T4" fmla="*/ 68 w 109"/>
                <a:gd name="T5" fmla="*/ 7 h 153"/>
                <a:gd name="T6" fmla="*/ 56 w 109"/>
                <a:gd name="T7" fmla="*/ 15 h 153"/>
                <a:gd name="T8" fmla="*/ 43 w 109"/>
                <a:gd name="T9" fmla="*/ 26 h 153"/>
                <a:gd name="T10" fmla="*/ 29 w 109"/>
                <a:gd name="T11" fmla="*/ 37 h 153"/>
                <a:gd name="T12" fmla="*/ 15 w 109"/>
                <a:gd name="T13" fmla="*/ 53 h 153"/>
                <a:gd name="T14" fmla="*/ 5 w 109"/>
                <a:gd name="T15" fmla="*/ 68 h 153"/>
                <a:gd name="T16" fmla="*/ 0 w 109"/>
                <a:gd name="T17" fmla="*/ 85 h 153"/>
                <a:gd name="T18" fmla="*/ 0 w 109"/>
                <a:gd name="T19" fmla="*/ 116 h 153"/>
                <a:gd name="T20" fmla="*/ 12 w 109"/>
                <a:gd name="T21" fmla="*/ 136 h 153"/>
                <a:gd name="T22" fmla="*/ 24 w 109"/>
                <a:gd name="T23" fmla="*/ 150 h 153"/>
                <a:gd name="T24" fmla="*/ 31 w 109"/>
                <a:gd name="T25" fmla="*/ 153 h 153"/>
                <a:gd name="T26" fmla="*/ 109 w 109"/>
                <a:gd name="T27" fmla="*/ 31 h 153"/>
                <a:gd name="T28" fmla="*/ 78 w 109"/>
                <a:gd name="T2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53">
                  <a:moveTo>
                    <a:pt x="78" y="0"/>
                  </a:moveTo>
                  <a:lnTo>
                    <a:pt x="75" y="2"/>
                  </a:lnTo>
                  <a:lnTo>
                    <a:pt x="68" y="7"/>
                  </a:lnTo>
                  <a:lnTo>
                    <a:pt x="56" y="15"/>
                  </a:lnTo>
                  <a:lnTo>
                    <a:pt x="43" y="26"/>
                  </a:lnTo>
                  <a:lnTo>
                    <a:pt x="29" y="37"/>
                  </a:lnTo>
                  <a:lnTo>
                    <a:pt x="15" y="53"/>
                  </a:lnTo>
                  <a:lnTo>
                    <a:pt x="5" y="68"/>
                  </a:lnTo>
                  <a:lnTo>
                    <a:pt x="0" y="85"/>
                  </a:lnTo>
                  <a:lnTo>
                    <a:pt x="0" y="116"/>
                  </a:lnTo>
                  <a:lnTo>
                    <a:pt x="12" y="136"/>
                  </a:lnTo>
                  <a:lnTo>
                    <a:pt x="24" y="150"/>
                  </a:lnTo>
                  <a:lnTo>
                    <a:pt x="31" y="15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8" name="Freeform 116"/>
            <p:cNvSpPr>
              <a:spLocks/>
            </p:cNvSpPr>
            <p:nvPr/>
          </p:nvSpPr>
          <p:spPr bwMode="auto">
            <a:xfrm rot="1378960">
              <a:off x="6825710" y="4821516"/>
              <a:ext cx="94158" cy="130537"/>
            </a:xfrm>
            <a:custGeom>
              <a:avLst/>
              <a:gdLst>
                <a:gd name="T0" fmla="*/ 75 w 87"/>
                <a:gd name="T1" fmla="*/ 0 h 123"/>
                <a:gd name="T2" fmla="*/ 74 w 87"/>
                <a:gd name="T3" fmla="*/ 2 h 123"/>
                <a:gd name="T4" fmla="*/ 67 w 87"/>
                <a:gd name="T5" fmla="*/ 6 h 123"/>
                <a:gd name="T6" fmla="*/ 58 w 87"/>
                <a:gd name="T7" fmla="*/ 12 h 123"/>
                <a:gd name="T8" fmla="*/ 46 w 87"/>
                <a:gd name="T9" fmla="*/ 19 h 123"/>
                <a:gd name="T10" fmla="*/ 35 w 87"/>
                <a:gd name="T11" fmla="*/ 29 h 123"/>
                <a:gd name="T12" fmla="*/ 24 w 87"/>
                <a:gd name="T13" fmla="*/ 41 h 123"/>
                <a:gd name="T14" fmla="*/ 14 w 87"/>
                <a:gd name="T15" fmla="*/ 53 h 123"/>
                <a:gd name="T16" fmla="*/ 6 w 87"/>
                <a:gd name="T17" fmla="*/ 65 h 123"/>
                <a:gd name="T18" fmla="*/ 0 w 87"/>
                <a:gd name="T19" fmla="*/ 89 h 123"/>
                <a:gd name="T20" fmla="*/ 4 w 87"/>
                <a:gd name="T21" fmla="*/ 108 h 123"/>
                <a:gd name="T22" fmla="*/ 11 w 87"/>
                <a:gd name="T23" fmla="*/ 120 h 123"/>
                <a:gd name="T24" fmla="*/ 14 w 87"/>
                <a:gd name="T25" fmla="*/ 123 h 123"/>
                <a:gd name="T26" fmla="*/ 16 w 87"/>
                <a:gd name="T27" fmla="*/ 120 h 123"/>
                <a:gd name="T28" fmla="*/ 23 w 87"/>
                <a:gd name="T29" fmla="*/ 110 h 123"/>
                <a:gd name="T30" fmla="*/ 31 w 87"/>
                <a:gd name="T31" fmla="*/ 96 h 123"/>
                <a:gd name="T32" fmla="*/ 41 w 87"/>
                <a:gd name="T33" fmla="*/ 77 h 123"/>
                <a:gd name="T34" fmla="*/ 53 w 87"/>
                <a:gd name="T35" fmla="*/ 58 h 123"/>
                <a:gd name="T36" fmla="*/ 65 w 87"/>
                <a:gd name="T37" fmla="*/ 40 h 123"/>
                <a:gd name="T38" fmla="*/ 77 w 87"/>
                <a:gd name="T39" fmla="*/ 23 h 123"/>
                <a:gd name="T40" fmla="*/ 87 w 87"/>
                <a:gd name="T41" fmla="*/ 9 h 123"/>
                <a:gd name="T42" fmla="*/ 75 w 87"/>
                <a:gd name="T4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123">
                  <a:moveTo>
                    <a:pt x="75" y="0"/>
                  </a:moveTo>
                  <a:lnTo>
                    <a:pt x="74" y="2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46" y="19"/>
                  </a:lnTo>
                  <a:lnTo>
                    <a:pt x="35" y="29"/>
                  </a:lnTo>
                  <a:lnTo>
                    <a:pt x="24" y="41"/>
                  </a:lnTo>
                  <a:lnTo>
                    <a:pt x="14" y="53"/>
                  </a:lnTo>
                  <a:lnTo>
                    <a:pt x="6" y="65"/>
                  </a:lnTo>
                  <a:lnTo>
                    <a:pt x="0" y="89"/>
                  </a:lnTo>
                  <a:lnTo>
                    <a:pt x="4" y="108"/>
                  </a:lnTo>
                  <a:lnTo>
                    <a:pt x="11" y="120"/>
                  </a:lnTo>
                  <a:lnTo>
                    <a:pt x="14" y="123"/>
                  </a:lnTo>
                  <a:lnTo>
                    <a:pt x="16" y="120"/>
                  </a:lnTo>
                  <a:lnTo>
                    <a:pt x="23" y="110"/>
                  </a:lnTo>
                  <a:lnTo>
                    <a:pt x="31" y="96"/>
                  </a:lnTo>
                  <a:lnTo>
                    <a:pt x="41" y="77"/>
                  </a:lnTo>
                  <a:lnTo>
                    <a:pt x="53" y="58"/>
                  </a:lnTo>
                  <a:lnTo>
                    <a:pt x="65" y="40"/>
                  </a:lnTo>
                  <a:lnTo>
                    <a:pt x="77" y="23"/>
                  </a:lnTo>
                  <a:lnTo>
                    <a:pt x="87" y="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9" name="Freeform 117"/>
            <p:cNvSpPr>
              <a:spLocks/>
            </p:cNvSpPr>
            <p:nvPr/>
          </p:nvSpPr>
          <p:spPr bwMode="auto">
            <a:xfrm rot="1378960">
              <a:off x="6231013" y="5377747"/>
              <a:ext cx="1566450" cy="641988"/>
            </a:xfrm>
            <a:custGeom>
              <a:avLst/>
              <a:gdLst>
                <a:gd name="T0" fmla="*/ 41 w 1463"/>
                <a:gd name="T1" fmla="*/ 312 h 599"/>
                <a:gd name="T2" fmla="*/ 60 w 1463"/>
                <a:gd name="T3" fmla="*/ 264 h 599"/>
                <a:gd name="T4" fmla="*/ 94 w 1463"/>
                <a:gd name="T5" fmla="*/ 177 h 599"/>
                <a:gd name="T6" fmla="*/ 143 w 1463"/>
                <a:gd name="T7" fmla="*/ 63 h 599"/>
                <a:gd name="T8" fmla="*/ 162 w 1463"/>
                <a:gd name="T9" fmla="*/ 12 h 599"/>
                <a:gd name="T10" fmla="*/ 141 w 1463"/>
                <a:gd name="T11" fmla="*/ 32 h 599"/>
                <a:gd name="T12" fmla="*/ 123 w 1463"/>
                <a:gd name="T13" fmla="*/ 51 h 599"/>
                <a:gd name="T14" fmla="*/ 107 w 1463"/>
                <a:gd name="T15" fmla="*/ 68 h 599"/>
                <a:gd name="T16" fmla="*/ 78 w 1463"/>
                <a:gd name="T17" fmla="*/ 131 h 599"/>
                <a:gd name="T18" fmla="*/ 41 w 1463"/>
                <a:gd name="T19" fmla="*/ 227 h 599"/>
                <a:gd name="T20" fmla="*/ 15 w 1463"/>
                <a:gd name="T21" fmla="*/ 298 h 599"/>
                <a:gd name="T22" fmla="*/ 2 w 1463"/>
                <a:gd name="T23" fmla="*/ 338 h 599"/>
                <a:gd name="T24" fmla="*/ 56 w 1463"/>
                <a:gd name="T25" fmla="*/ 379 h 599"/>
                <a:gd name="T26" fmla="*/ 169 w 1463"/>
                <a:gd name="T27" fmla="*/ 440 h 599"/>
                <a:gd name="T28" fmla="*/ 280 w 1463"/>
                <a:gd name="T29" fmla="*/ 489 h 599"/>
                <a:gd name="T30" fmla="*/ 389 w 1463"/>
                <a:gd name="T31" fmla="*/ 529 h 599"/>
                <a:gd name="T32" fmla="*/ 496 w 1463"/>
                <a:gd name="T33" fmla="*/ 559 h 599"/>
                <a:gd name="T34" fmla="*/ 600 w 1463"/>
                <a:gd name="T35" fmla="*/ 580 h 599"/>
                <a:gd name="T36" fmla="*/ 703 w 1463"/>
                <a:gd name="T37" fmla="*/ 592 h 599"/>
                <a:gd name="T38" fmla="*/ 800 w 1463"/>
                <a:gd name="T39" fmla="*/ 599 h 599"/>
                <a:gd name="T40" fmla="*/ 895 w 1463"/>
                <a:gd name="T41" fmla="*/ 597 h 599"/>
                <a:gd name="T42" fmla="*/ 986 w 1463"/>
                <a:gd name="T43" fmla="*/ 590 h 599"/>
                <a:gd name="T44" fmla="*/ 1073 w 1463"/>
                <a:gd name="T45" fmla="*/ 578 h 599"/>
                <a:gd name="T46" fmla="*/ 1155 w 1463"/>
                <a:gd name="T47" fmla="*/ 561 h 599"/>
                <a:gd name="T48" fmla="*/ 1233 w 1463"/>
                <a:gd name="T49" fmla="*/ 542 h 599"/>
                <a:gd name="T50" fmla="*/ 1307 w 1463"/>
                <a:gd name="T51" fmla="*/ 520 h 599"/>
                <a:gd name="T52" fmla="*/ 1373 w 1463"/>
                <a:gd name="T53" fmla="*/ 498 h 599"/>
                <a:gd name="T54" fmla="*/ 1434 w 1463"/>
                <a:gd name="T55" fmla="*/ 472 h 599"/>
                <a:gd name="T56" fmla="*/ 1457 w 1463"/>
                <a:gd name="T57" fmla="*/ 459 h 599"/>
                <a:gd name="T58" fmla="*/ 1441 w 1463"/>
                <a:gd name="T59" fmla="*/ 455 h 599"/>
                <a:gd name="T60" fmla="*/ 1426 w 1463"/>
                <a:gd name="T61" fmla="*/ 452 h 599"/>
                <a:gd name="T62" fmla="*/ 1411 w 1463"/>
                <a:gd name="T63" fmla="*/ 448 h 599"/>
                <a:gd name="T64" fmla="*/ 1375 w 1463"/>
                <a:gd name="T65" fmla="*/ 459 h 599"/>
                <a:gd name="T66" fmla="*/ 1317 w 1463"/>
                <a:gd name="T67" fmla="*/ 481 h 599"/>
                <a:gd name="T68" fmla="*/ 1252 w 1463"/>
                <a:gd name="T69" fmla="*/ 501 h 599"/>
                <a:gd name="T70" fmla="*/ 1185 w 1463"/>
                <a:gd name="T71" fmla="*/ 520 h 599"/>
                <a:gd name="T72" fmla="*/ 1112 w 1463"/>
                <a:gd name="T73" fmla="*/ 535 h 599"/>
                <a:gd name="T74" fmla="*/ 1037 w 1463"/>
                <a:gd name="T75" fmla="*/ 547 h 599"/>
                <a:gd name="T76" fmla="*/ 957 w 1463"/>
                <a:gd name="T77" fmla="*/ 558 h 599"/>
                <a:gd name="T78" fmla="*/ 873 w 1463"/>
                <a:gd name="T79" fmla="*/ 561 h 599"/>
                <a:gd name="T80" fmla="*/ 785 w 1463"/>
                <a:gd name="T81" fmla="*/ 559 h 599"/>
                <a:gd name="T82" fmla="*/ 694 w 1463"/>
                <a:gd name="T83" fmla="*/ 552 h 599"/>
                <a:gd name="T84" fmla="*/ 600 w 1463"/>
                <a:gd name="T85" fmla="*/ 539 h 599"/>
                <a:gd name="T86" fmla="*/ 505 w 1463"/>
                <a:gd name="T87" fmla="*/ 518 h 599"/>
                <a:gd name="T88" fmla="*/ 406 w 1463"/>
                <a:gd name="T89" fmla="*/ 489 h 599"/>
                <a:gd name="T90" fmla="*/ 304 w 1463"/>
                <a:gd name="T91" fmla="*/ 454 h 599"/>
                <a:gd name="T92" fmla="*/ 199 w 1463"/>
                <a:gd name="T93" fmla="*/ 407 h 599"/>
                <a:gd name="T94" fmla="*/ 94 w 1463"/>
                <a:gd name="T95" fmla="*/ 35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3" h="599">
                  <a:moveTo>
                    <a:pt x="39" y="319"/>
                  </a:moveTo>
                  <a:lnTo>
                    <a:pt x="41" y="312"/>
                  </a:lnTo>
                  <a:lnTo>
                    <a:pt x="48" y="293"/>
                  </a:lnTo>
                  <a:lnTo>
                    <a:pt x="60" y="264"/>
                  </a:lnTo>
                  <a:lnTo>
                    <a:pt x="75" y="225"/>
                  </a:lnTo>
                  <a:lnTo>
                    <a:pt x="94" y="177"/>
                  </a:lnTo>
                  <a:lnTo>
                    <a:pt x="118" y="123"/>
                  </a:lnTo>
                  <a:lnTo>
                    <a:pt x="143" y="63"/>
                  </a:lnTo>
                  <a:lnTo>
                    <a:pt x="172" y="0"/>
                  </a:lnTo>
                  <a:lnTo>
                    <a:pt x="162" y="12"/>
                  </a:lnTo>
                  <a:lnTo>
                    <a:pt x="152" y="22"/>
                  </a:lnTo>
                  <a:lnTo>
                    <a:pt x="141" y="32"/>
                  </a:lnTo>
                  <a:lnTo>
                    <a:pt x="131" y="42"/>
                  </a:lnTo>
                  <a:lnTo>
                    <a:pt x="123" y="51"/>
                  </a:lnTo>
                  <a:lnTo>
                    <a:pt x="114" y="60"/>
                  </a:lnTo>
                  <a:lnTo>
                    <a:pt x="107" y="68"/>
                  </a:lnTo>
                  <a:lnTo>
                    <a:pt x="101" y="75"/>
                  </a:lnTo>
                  <a:lnTo>
                    <a:pt x="78" y="131"/>
                  </a:lnTo>
                  <a:lnTo>
                    <a:pt x="58" y="181"/>
                  </a:lnTo>
                  <a:lnTo>
                    <a:pt x="41" y="227"/>
                  </a:lnTo>
                  <a:lnTo>
                    <a:pt x="25" y="266"/>
                  </a:lnTo>
                  <a:lnTo>
                    <a:pt x="15" y="298"/>
                  </a:lnTo>
                  <a:lnTo>
                    <a:pt x="7" y="322"/>
                  </a:lnTo>
                  <a:lnTo>
                    <a:pt x="2" y="338"/>
                  </a:lnTo>
                  <a:lnTo>
                    <a:pt x="0" y="343"/>
                  </a:lnTo>
                  <a:lnTo>
                    <a:pt x="56" y="379"/>
                  </a:lnTo>
                  <a:lnTo>
                    <a:pt x="112" y="411"/>
                  </a:lnTo>
                  <a:lnTo>
                    <a:pt x="169" y="440"/>
                  </a:lnTo>
                  <a:lnTo>
                    <a:pt x="225" y="465"/>
                  </a:lnTo>
                  <a:lnTo>
                    <a:pt x="280" y="489"/>
                  </a:lnTo>
                  <a:lnTo>
                    <a:pt x="334" y="510"/>
                  </a:lnTo>
                  <a:lnTo>
                    <a:pt x="389" y="529"/>
                  </a:lnTo>
                  <a:lnTo>
                    <a:pt x="443" y="546"/>
                  </a:lnTo>
                  <a:lnTo>
                    <a:pt x="496" y="559"/>
                  </a:lnTo>
                  <a:lnTo>
                    <a:pt x="549" y="570"/>
                  </a:lnTo>
                  <a:lnTo>
                    <a:pt x="600" y="580"/>
                  </a:lnTo>
                  <a:lnTo>
                    <a:pt x="652" y="587"/>
                  </a:lnTo>
                  <a:lnTo>
                    <a:pt x="703" y="592"/>
                  </a:lnTo>
                  <a:lnTo>
                    <a:pt x="752" y="595"/>
                  </a:lnTo>
                  <a:lnTo>
                    <a:pt x="800" y="599"/>
                  </a:lnTo>
                  <a:lnTo>
                    <a:pt x="848" y="599"/>
                  </a:lnTo>
                  <a:lnTo>
                    <a:pt x="895" y="597"/>
                  </a:lnTo>
                  <a:lnTo>
                    <a:pt x="942" y="593"/>
                  </a:lnTo>
                  <a:lnTo>
                    <a:pt x="986" y="590"/>
                  </a:lnTo>
                  <a:lnTo>
                    <a:pt x="1030" y="585"/>
                  </a:lnTo>
                  <a:lnTo>
                    <a:pt x="1073" y="578"/>
                  </a:lnTo>
                  <a:lnTo>
                    <a:pt x="1116" y="570"/>
                  </a:lnTo>
                  <a:lnTo>
                    <a:pt x="1155" y="561"/>
                  </a:lnTo>
                  <a:lnTo>
                    <a:pt x="1196" y="552"/>
                  </a:lnTo>
                  <a:lnTo>
                    <a:pt x="1233" y="542"/>
                  </a:lnTo>
                  <a:lnTo>
                    <a:pt x="1271" y="532"/>
                  </a:lnTo>
                  <a:lnTo>
                    <a:pt x="1307" y="520"/>
                  </a:lnTo>
                  <a:lnTo>
                    <a:pt x="1341" y="510"/>
                  </a:lnTo>
                  <a:lnTo>
                    <a:pt x="1373" y="498"/>
                  </a:lnTo>
                  <a:lnTo>
                    <a:pt x="1405" y="484"/>
                  </a:lnTo>
                  <a:lnTo>
                    <a:pt x="1434" y="472"/>
                  </a:lnTo>
                  <a:lnTo>
                    <a:pt x="1463" y="460"/>
                  </a:lnTo>
                  <a:lnTo>
                    <a:pt x="1457" y="459"/>
                  </a:lnTo>
                  <a:lnTo>
                    <a:pt x="1448" y="457"/>
                  </a:lnTo>
                  <a:lnTo>
                    <a:pt x="1441" y="455"/>
                  </a:lnTo>
                  <a:lnTo>
                    <a:pt x="1433" y="454"/>
                  </a:lnTo>
                  <a:lnTo>
                    <a:pt x="1426" y="452"/>
                  </a:lnTo>
                  <a:lnTo>
                    <a:pt x="1417" y="450"/>
                  </a:lnTo>
                  <a:lnTo>
                    <a:pt x="1411" y="448"/>
                  </a:lnTo>
                  <a:lnTo>
                    <a:pt x="1402" y="447"/>
                  </a:lnTo>
                  <a:lnTo>
                    <a:pt x="1375" y="459"/>
                  </a:lnTo>
                  <a:lnTo>
                    <a:pt x="1346" y="469"/>
                  </a:lnTo>
                  <a:lnTo>
                    <a:pt x="1317" y="481"/>
                  </a:lnTo>
                  <a:lnTo>
                    <a:pt x="1284" y="491"/>
                  </a:lnTo>
                  <a:lnTo>
                    <a:pt x="1252" y="501"/>
                  </a:lnTo>
                  <a:lnTo>
                    <a:pt x="1220" y="510"/>
                  </a:lnTo>
                  <a:lnTo>
                    <a:pt x="1185" y="520"/>
                  </a:lnTo>
                  <a:lnTo>
                    <a:pt x="1150" y="527"/>
                  </a:lnTo>
                  <a:lnTo>
                    <a:pt x="1112" y="535"/>
                  </a:lnTo>
                  <a:lnTo>
                    <a:pt x="1075" y="542"/>
                  </a:lnTo>
                  <a:lnTo>
                    <a:pt x="1037" y="547"/>
                  </a:lnTo>
                  <a:lnTo>
                    <a:pt x="996" y="552"/>
                  </a:lnTo>
                  <a:lnTo>
                    <a:pt x="957" y="558"/>
                  </a:lnTo>
                  <a:lnTo>
                    <a:pt x="914" y="559"/>
                  </a:lnTo>
                  <a:lnTo>
                    <a:pt x="873" y="561"/>
                  </a:lnTo>
                  <a:lnTo>
                    <a:pt x="829" y="561"/>
                  </a:lnTo>
                  <a:lnTo>
                    <a:pt x="785" y="559"/>
                  </a:lnTo>
                  <a:lnTo>
                    <a:pt x="740" y="558"/>
                  </a:lnTo>
                  <a:lnTo>
                    <a:pt x="694" y="552"/>
                  </a:lnTo>
                  <a:lnTo>
                    <a:pt x="648" y="547"/>
                  </a:lnTo>
                  <a:lnTo>
                    <a:pt x="600" y="539"/>
                  </a:lnTo>
                  <a:lnTo>
                    <a:pt x="553" y="530"/>
                  </a:lnTo>
                  <a:lnTo>
                    <a:pt x="505" y="518"/>
                  </a:lnTo>
                  <a:lnTo>
                    <a:pt x="455" y="505"/>
                  </a:lnTo>
                  <a:lnTo>
                    <a:pt x="406" y="489"/>
                  </a:lnTo>
                  <a:lnTo>
                    <a:pt x="355" y="472"/>
                  </a:lnTo>
                  <a:lnTo>
                    <a:pt x="304" y="454"/>
                  </a:lnTo>
                  <a:lnTo>
                    <a:pt x="251" y="431"/>
                  </a:lnTo>
                  <a:lnTo>
                    <a:pt x="199" y="407"/>
                  </a:lnTo>
                  <a:lnTo>
                    <a:pt x="147" y="380"/>
                  </a:lnTo>
                  <a:lnTo>
                    <a:pt x="94" y="351"/>
                  </a:lnTo>
                  <a:lnTo>
                    <a:pt x="39" y="3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0" name="Freeform 118"/>
            <p:cNvSpPr>
              <a:spLocks/>
            </p:cNvSpPr>
            <p:nvPr/>
          </p:nvSpPr>
          <p:spPr bwMode="auto">
            <a:xfrm rot="1378960">
              <a:off x="7774534" y="5032160"/>
              <a:ext cx="126258" cy="53499"/>
            </a:xfrm>
            <a:custGeom>
              <a:avLst/>
              <a:gdLst>
                <a:gd name="T0" fmla="*/ 118 w 118"/>
                <a:gd name="T1" fmla="*/ 50 h 50"/>
                <a:gd name="T2" fmla="*/ 106 w 118"/>
                <a:gd name="T3" fmla="*/ 38 h 50"/>
                <a:gd name="T4" fmla="*/ 94 w 118"/>
                <a:gd name="T5" fmla="*/ 28 h 50"/>
                <a:gd name="T6" fmla="*/ 83 w 118"/>
                <a:gd name="T7" fmla="*/ 19 h 50"/>
                <a:gd name="T8" fmla="*/ 75 w 118"/>
                <a:gd name="T9" fmla="*/ 12 h 50"/>
                <a:gd name="T10" fmla="*/ 68 w 118"/>
                <a:gd name="T11" fmla="*/ 7 h 50"/>
                <a:gd name="T12" fmla="*/ 63 w 118"/>
                <a:gd name="T13" fmla="*/ 4 h 50"/>
                <a:gd name="T14" fmla="*/ 61 w 118"/>
                <a:gd name="T15" fmla="*/ 0 h 50"/>
                <a:gd name="T16" fmla="*/ 60 w 118"/>
                <a:gd name="T17" fmla="*/ 0 h 50"/>
                <a:gd name="T18" fmla="*/ 53 w 118"/>
                <a:gd name="T19" fmla="*/ 5 h 50"/>
                <a:gd name="T20" fmla="*/ 46 w 118"/>
                <a:gd name="T21" fmla="*/ 11 h 50"/>
                <a:gd name="T22" fmla="*/ 37 w 118"/>
                <a:gd name="T23" fmla="*/ 14 h 50"/>
                <a:gd name="T24" fmla="*/ 31 w 118"/>
                <a:gd name="T25" fmla="*/ 19 h 50"/>
                <a:gd name="T26" fmla="*/ 22 w 118"/>
                <a:gd name="T27" fmla="*/ 22 h 50"/>
                <a:gd name="T28" fmla="*/ 15 w 118"/>
                <a:gd name="T29" fmla="*/ 26 h 50"/>
                <a:gd name="T30" fmla="*/ 7 w 118"/>
                <a:gd name="T31" fmla="*/ 31 h 50"/>
                <a:gd name="T32" fmla="*/ 0 w 118"/>
                <a:gd name="T33" fmla="*/ 34 h 50"/>
                <a:gd name="T34" fmla="*/ 17 w 118"/>
                <a:gd name="T35" fmla="*/ 31 h 50"/>
                <a:gd name="T36" fmla="*/ 34 w 118"/>
                <a:gd name="T37" fmla="*/ 29 h 50"/>
                <a:gd name="T38" fmla="*/ 48 w 118"/>
                <a:gd name="T39" fmla="*/ 26 h 50"/>
                <a:gd name="T40" fmla="*/ 60 w 118"/>
                <a:gd name="T41" fmla="*/ 24 h 50"/>
                <a:gd name="T42" fmla="*/ 68 w 118"/>
                <a:gd name="T43" fmla="*/ 22 h 50"/>
                <a:gd name="T44" fmla="*/ 77 w 118"/>
                <a:gd name="T45" fmla="*/ 22 h 50"/>
                <a:gd name="T46" fmla="*/ 80 w 118"/>
                <a:gd name="T47" fmla="*/ 21 h 50"/>
                <a:gd name="T48" fmla="*/ 82 w 118"/>
                <a:gd name="T49" fmla="*/ 21 h 50"/>
                <a:gd name="T50" fmla="*/ 90 w 118"/>
                <a:gd name="T51" fmla="*/ 28 h 50"/>
                <a:gd name="T52" fmla="*/ 101 w 118"/>
                <a:gd name="T53" fmla="*/ 34 h 50"/>
                <a:gd name="T54" fmla="*/ 109 w 118"/>
                <a:gd name="T55" fmla="*/ 43 h 50"/>
                <a:gd name="T56" fmla="*/ 118 w 118"/>
                <a:gd name="T5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50">
                  <a:moveTo>
                    <a:pt x="118" y="50"/>
                  </a:moveTo>
                  <a:lnTo>
                    <a:pt x="106" y="38"/>
                  </a:lnTo>
                  <a:lnTo>
                    <a:pt x="94" y="28"/>
                  </a:lnTo>
                  <a:lnTo>
                    <a:pt x="83" y="19"/>
                  </a:lnTo>
                  <a:lnTo>
                    <a:pt x="75" y="12"/>
                  </a:lnTo>
                  <a:lnTo>
                    <a:pt x="68" y="7"/>
                  </a:lnTo>
                  <a:lnTo>
                    <a:pt x="63" y="4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3" y="5"/>
                  </a:lnTo>
                  <a:lnTo>
                    <a:pt x="46" y="11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2" y="22"/>
                  </a:lnTo>
                  <a:lnTo>
                    <a:pt x="15" y="26"/>
                  </a:lnTo>
                  <a:lnTo>
                    <a:pt x="7" y="31"/>
                  </a:lnTo>
                  <a:lnTo>
                    <a:pt x="0" y="34"/>
                  </a:lnTo>
                  <a:lnTo>
                    <a:pt x="17" y="31"/>
                  </a:lnTo>
                  <a:lnTo>
                    <a:pt x="34" y="29"/>
                  </a:lnTo>
                  <a:lnTo>
                    <a:pt x="48" y="26"/>
                  </a:lnTo>
                  <a:lnTo>
                    <a:pt x="60" y="24"/>
                  </a:lnTo>
                  <a:lnTo>
                    <a:pt x="68" y="22"/>
                  </a:lnTo>
                  <a:lnTo>
                    <a:pt x="77" y="22"/>
                  </a:lnTo>
                  <a:lnTo>
                    <a:pt x="80" y="21"/>
                  </a:lnTo>
                  <a:lnTo>
                    <a:pt x="82" y="21"/>
                  </a:lnTo>
                  <a:lnTo>
                    <a:pt x="90" y="28"/>
                  </a:lnTo>
                  <a:lnTo>
                    <a:pt x="101" y="34"/>
                  </a:lnTo>
                  <a:lnTo>
                    <a:pt x="109" y="43"/>
                  </a:lnTo>
                  <a:lnTo>
                    <a:pt x="11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1" name="Freeform 119"/>
            <p:cNvSpPr>
              <a:spLocks/>
            </p:cNvSpPr>
            <p:nvPr/>
          </p:nvSpPr>
          <p:spPr bwMode="auto">
            <a:xfrm rot="1378960">
              <a:off x="6364901" y="4970343"/>
              <a:ext cx="1459452" cy="1022900"/>
            </a:xfrm>
            <a:custGeom>
              <a:avLst/>
              <a:gdLst>
                <a:gd name="T0" fmla="*/ 104 w 1363"/>
                <a:gd name="T1" fmla="*/ 459 h 957"/>
                <a:gd name="T2" fmla="*/ 55 w 1363"/>
                <a:gd name="T3" fmla="*/ 573 h 957"/>
                <a:gd name="T4" fmla="*/ 21 w 1363"/>
                <a:gd name="T5" fmla="*/ 660 h 957"/>
                <a:gd name="T6" fmla="*/ 2 w 1363"/>
                <a:gd name="T7" fmla="*/ 708 h 957"/>
                <a:gd name="T8" fmla="*/ 55 w 1363"/>
                <a:gd name="T9" fmla="*/ 747 h 957"/>
                <a:gd name="T10" fmla="*/ 160 w 1363"/>
                <a:gd name="T11" fmla="*/ 803 h 957"/>
                <a:gd name="T12" fmla="*/ 265 w 1363"/>
                <a:gd name="T13" fmla="*/ 850 h 957"/>
                <a:gd name="T14" fmla="*/ 367 w 1363"/>
                <a:gd name="T15" fmla="*/ 885 h 957"/>
                <a:gd name="T16" fmla="*/ 466 w 1363"/>
                <a:gd name="T17" fmla="*/ 914 h 957"/>
                <a:gd name="T18" fmla="*/ 561 w 1363"/>
                <a:gd name="T19" fmla="*/ 935 h 957"/>
                <a:gd name="T20" fmla="*/ 655 w 1363"/>
                <a:gd name="T21" fmla="*/ 948 h 957"/>
                <a:gd name="T22" fmla="*/ 746 w 1363"/>
                <a:gd name="T23" fmla="*/ 955 h 957"/>
                <a:gd name="T24" fmla="*/ 834 w 1363"/>
                <a:gd name="T25" fmla="*/ 957 h 957"/>
                <a:gd name="T26" fmla="*/ 918 w 1363"/>
                <a:gd name="T27" fmla="*/ 954 h 957"/>
                <a:gd name="T28" fmla="*/ 998 w 1363"/>
                <a:gd name="T29" fmla="*/ 943 h 957"/>
                <a:gd name="T30" fmla="*/ 1073 w 1363"/>
                <a:gd name="T31" fmla="*/ 931 h 957"/>
                <a:gd name="T32" fmla="*/ 1146 w 1363"/>
                <a:gd name="T33" fmla="*/ 916 h 957"/>
                <a:gd name="T34" fmla="*/ 1213 w 1363"/>
                <a:gd name="T35" fmla="*/ 897 h 957"/>
                <a:gd name="T36" fmla="*/ 1278 w 1363"/>
                <a:gd name="T37" fmla="*/ 877 h 957"/>
                <a:gd name="T38" fmla="*/ 1336 w 1363"/>
                <a:gd name="T39" fmla="*/ 855 h 957"/>
                <a:gd name="T40" fmla="*/ 1242 w 1363"/>
                <a:gd name="T41" fmla="*/ 805 h 957"/>
                <a:gd name="T42" fmla="*/ 1044 w 1363"/>
                <a:gd name="T43" fmla="*/ 701 h 957"/>
                <a:gd name="T44" fmla="*/ 899 w 1363"/>
                <a:gd name="T45" fmla="*/ 572 h 957"/>
                <a:gd name="T46" fmla="*/ 798 w 1363"/>
                <a:gd name="T47" fmla="*/ 428 h 957"/>
                <a:gd name="T48" fmla="*/ 735 w 1363"/>
                <a:gd name="T49" fmla="*/ 287 h 957"/>
                <a:gd name="T50" fmla="*/ 700 w 1363"/>
                <a:gd name="T51" fmla="*/ 160 h 957"/>
                <a:gd name="T52" fmla="*/ 682 w 1363"/>
                <a:gd name="T53" fmla="*/ 63 h 957"/>
                <a:gd name="T54" fmla="*/ 679 w 1363"/>
                <a:gd name="T55" fmla="*/ 7 h 957"/>
                <a:gd name="T56" fmla="*/ 645 w 1363"/>
                <a:gd name="T57" fmla="*/ 10 h 957"/>
                <a:gd name="T58" fmla="*/ 573 w 1363"/>
                <a:gd name="T59" fmla="*/ 43 h 957"/>
                <a:gd name="T60" fmla="*/ 500 w 1363"/>
                <a:gd name="T61" fmla="*/ 85 h 957"/>
                <a:gd name="T62" fmla="*/ 425 w 1363"/>
                <a:gd name="T63" fmla="*/ 137 h 957"/>
                <a:gd name="T64" fmla="*/ 353 w 1363"/>
                <a:gd name="T65" fmla="*/ 195 h 957"/>
                <a:gd name="T66" fmla="*/ 283 w 1363"/>
                <a:gd name="T67" fmla="*/ 254 h 957"/>
                <a:gd name="T68" fmla="*/ 217 w 1363"/>
                <a:gd name="T69" fmla="*/ 314 h 957"/>
                <a:gd name="T70" fmla="*/ 159 w 1363"/>
                <a:gd name="T71" fmla="*/ 37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3" h="957">
                  <a:moveTo>
                    <a:pt x="133" y="396"/>
                  </a:moveTo>
                  <a:lnTo>
                    <a:pt x="104" y="459"/>
                  </a:lnTo>
                  <a:lnTo>
                    <a:pt x="79" y="519"/>
                  </a:lnTo>
                  <a:lnTo>
                    <a:pt x="55" y="573"/>
                  </a:lnTo>
                  <a:lnTo>
                    <a:pt x="36" y="621"/>
                  </a:lnTo>
                  <a:lnTo>
                    <a:pt x="21" y="660"/>
                  </a:lnTo>
                  <a:lnTo>
                    <a:pt x="9" y="689"/>
                  </a:lnTo>
                  <a:lnTo>
                    <a:pt x="2" y="708"/>
                  </a:lnTo>
                  <a:lnTo>
                    <a:pt x="0" y="715"/>
                  </a:lnTo>
                  <a:lnTo>
                    <a:pt x="55" y="747"/>
                  </a:lnTo>
                  <a:lnTo>
                    <a:pt x="108" y="776"/>
                  </a:lnTo>
                  <a:lnTo>
                    <a:pt x="160" y="803"/>
                  </a:lnTo>
                  <a:lnTo>
                    <a:pt x="212" y="827"/>
                  </a:lnTo>
                  <a:lnTo>
                    <a:pt x="265" y="850"/>
                  </a:lnTo>
                  <a:lnTo>
                    <a:pt x="316" y="868"/>
                  </a:lnTo>
                  <a:lnTo>
                    <a:pt x="367" y="885"/>
                  </a:lnTo>
                  <a:lnTo>
                    <a:pt x="416" y="901"/>
                  </a:lnTo>
                  <a:lnTo>
                    <a:pt x="466" y="914"/>
                  </a:lnTo>
                  <a:lnTo>
                    <a:pt x="514" y="926"/>
                  </a:lnTo>
                  <a:lnTo>
                    <a:pt x="561" y="935"/>
                  </a:lnTo>
                  <a:lnTo>
                    <a:pt x="609" y="943"/>
                  </a:lnTo>
                  <a:lnTo>
                    <a:pt x="655" y="948"/>
                  </a:lnTo>
                  <a:lnTo>
                    <a:pt x="701" y="954"/>
                  </a:lnTo>
                  <a:lnTo>
                    <a:pt x="746" y="955"/>
                  </a:lnTo>
                  <a:lnTo>
                    <a:pt x="790" y="957"/>
                  </a:lnTo>
                  <a:lnTo>
                    <a:pt x="834" y="957"/>
                  </a:lnTo>
                  <a:lnTo>
                    <a:pt x="875" y="955"/>
                  </a:lnTo>
                  <a:lnTo>
                    <a:pt x="918" y="954"/>
                  </a:lnTo>
                  <a:lnTo>
                    <a:pt x="957" y="948"/>
                  </a:lnTo>
                  <a:lnTo>
                    <a:pt x="998" y="943"/>
                  </a:lnTo>
                  <a:lnTo>
                    <a:pt x="1036" y="938"/>
                  </a:lnTo>
                  <a:lnTo>
                    <a:pt x="1073" y="931"/>
                  </a:lnTo>
                  <a:lnTo>
                    <a:pt x="1111" y="923"/>
                  </a:lnTo>
                  <a:lnTo>
                    <a:pt x="1146" y="916"/>
                  </a:lnTo>
                  <a:lnTo>
                    <a:pt x="1181" y="906"/>
                  </a:lnTo>
                  <a:lnTo>
                    <a:pt x="1213" y="897"/>
                  </a:lnTo>
                  <a:lnTo>
                    <a:pt x="1245" y="887"/>
                  </a:lnTo>
                  <a:lnTo>
                    <a:pt x="1278" y="877"/>
                  </a:lnTo>
                  <a:lnTo>
                    <a:pt x="1307" y="865"/>
                  </a:lnTo>
                  <a:lnTo>
                    <a:pt x="1336" y="855"/>
                  </a:lnTo>
                  <a:lnTo>
                    <a:pt x="1363" y="843"/>
                  </a:lnTo>
                  <a:lnTo>
                    <a:pt x="1242" y="805"/>
                  </a:lnTo>
                  <a:lnTo>
                    <a:pt x="1136" y="757"/>
                  </a:lnTo>
                  <a:lnTo>
                    <a:pt x="1044" y="701"/>
                  </a:lnTo>
                  <a:lnTo>
                    <a:pt x="966" y="638"/>
                  </a:lnTo>
                  <a:lnTo>
                    <a:pt x="899" y="572"/>
                  </a:lnTo>
                  <a:lnTo>
                    <a:pt x="845" y="500"/>
                  </a:lnTo>
                  <a:lnTo>
                    <a:pt x="798" y="428"/>
                  </a:lnTo>
                  <a:lnTo>
                    <a:pt x="763" y="357"/>
                  </a:lnTo>
                  <a:lnTo>
                    <a:pt x="735" y="287"/>
                  </a:lnTo>
                  <a:lnTo>
                    <a:pt x="713" y="222"/>
                  </a:lnTo>
                  <a:lnTo>
                    <a:pt x="700" y="160"/>
                  </a:lnTo>
                  <a:lnTo>
                    <a:pt x="689" y="108"/>
                  </a:lnTo>
                  <a:lnTo>
                    <a:pt x="682" y="63"/>
                  </a:lnTo>
                  <a:lnTo>
                    <a:pt x="681" y="29"/>
                  </a:lnTo>
                  <a:lnTo>
                    <a:pt x="679" y="7"/>
                  </a:lnTo>
                  <a:lnTo>
                    <a:pt x="679" y="0"/>
                  </a:lnTo>
                  <a:lnTo>
                    <a:pt x="645" y="10"/>
                  </a:lnTo>
                  <a:lnTo>
                    <a:pt x="609" y="24"/>
                  </a:lnTo>
                  <a:lnTo>
                    <a:pt x="573" y="43"/>
                  </a:lnTo>
                  <a:lnTo>
                    <a:pt x="537" y="63"/>
                  </a:lnTo>
                  <a:lnTo>
                    <a:pt x="500" y="85"/>
                  </a:lnTo>
                  <a:lnTo>
                    <a:pt x="462" y="109"/>
                  </a:lnTo>
                  <a:lnTo>
                    <a:pt x="425" y="137"/>
                  </a:lnTo>
                  <a:lnTo>
                    <a:pt x="389" y="164"/>
                  </a:lnTo>
                  <a:lnTo>
                    <a:pt x="353" y="195"/>
                  </a:lnTo>
                  <a:lnTo>
                    <a:pt x="317" y="224"/>
                  </a:lnTo>
                  <a:lnTo>
                    <a:pt x="283" y="254"/>
                  </a:lnTo>
                  <a:lnTo>
                    <a:pt x="249" y="283"/>
                  </a:lnTo>
                  <a:lnTo>
                    <a:pt x="217" y="314"/>
                  </a:lnTo>
                  <a:lnTo>
                    <a:pt x="188" y="341"/>
                  </a:lnTo>
                  <a:lnTo>
                    <a:pt x="159" y="370"/>
                  </a:lnTo>
                  <a:lnTo>
                    <a:pt x="133" y="396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2" name="Freeform 120"/>
            <p:cNvSpPr>
              <a:spLocks/>
            </p:cNvSpPr>
            <p:nvPr/>
          </p:nvSpPr>
          <p:spPr bwMode="auto">
            <a:xfrm rot="1378960">
              <a:off x="7642347" y="5220622"/>
              <a:ext cx="796065" cy="1082819"/>
            </a:xfrm>
            <a:custGeom>
              <a:avLst/>
              <a:gdLst>
                <a:gd name="T0" fmla="*/ 742 w 743"/>
                <a:gd name="T1" fmla="*/ 998 h 1013"/>
                <a:gd name="T2" fmla="*/ 730 w 743"/>
                <a:gd name="T3" fmla="*/ 994 h 1013"/>
                <a:gd name="T4" fmla="*/ 706 w 743"/>
                <a:gd name="T5" fmla="*/ 984 h 1013"/>
                <a:gd name="T6" fmla="*/ 673 w 743"/>
                <a:gd name="T7" fmla="*/ 967 h 1013"/>
                <a:gd name="T8" fmla="*/ 632 w 743"/>
                <a:gd name="T9" fmla="*/ 940 h 1013"/>
                <a:gd name="T10" fmla="*/ 585 w 743"/>
                <a:gd name="T11" fmla="*/ 900 h 1013"/>
                <a:gd name="T12" fmla="*/ 532 w 743"/>
                <a:gd name="T13" fmla="*/ 846 h 1013"/>
                <a:gd name="T14" fmla="*/ 474 w 743"/>
                <a:gd name="T15" fmla="*/ 776 h 1013"/>
                <a:gd name="T16" fmla="*/ 416 w 743"/>
                <a:gd name="T17" fmla="*/ 689 h 1013"/>
                <a:gd name="T18" fmla="*/ 366 w 743"/>
                <a:gd name="T19" fmla="*/ 598 h 1013"/>
                <a:gd name="T20" fmla="*/ 325 w 743"/>
                <a:gd name="T21" fmla="*/ 505 h 1013"/>
                <a:gd name="T22" fmla="*/ 284 w 743"/>
                <a:gd name="T23" fmla="*/ 409 h 1013"/>
                <a:gd name="T24" fmla="*/ 240 w 743"/>
                <a:gd name="T25" fmla="*/ 314 h 1013"/>
                <a:gd name="T26" fmla="*/ 189 w 743"/>
                <a:gd name="T27" fmla="*/ 220 h 1013"/>
                <a:gd name="T28" fmla="*/ 126 w 743"/>
                <a:gd name="T29" fmla="*/ 129 h 1013"/>
                <a:gd name="T30" fmla="*/ 46 w 743"/>
                <a:gd name="T31" fmla="*/ 41 h 1013"/>
                <a:gd name="T32" fmla="*/ 20 w 743"/>
                <a:gd name="T33" fmla="*/ 20 h 1013"/>
                <a:gd name="T34" fmla="*/ 70 w 743"/>
                <a:gd name="T35" fmla="*/ 75 h 1013"/>
                <a:gd name="T36" fmla="*/ 126 w 743"/>
                <a:gd name="T37" fmla="*/ 145 h 1013"/>
                <a:gd name="T38" fmla="*/ 186 w 743"/>
                <a:gd name="T39" fmla="*/ 232 h 1013"/>
                <a:gd name="T40" fmla="*/ 245 w 743"/>
                <a:gd name="T41" fmla="*/ 337 h 1013"/>
                <a:gd name="T42" fmla="*/ 303 w 743"/>
                <a:gd name="T43" fmla="*/ 462 h 1013"/>
                <a:gd name="T44" fmla="*/ 356 w 743"/>
                <a:gd name="T45" fmla="*/ 607 h 1013"/>
                <a:gd name="T46" fmla="*/ 400 w 743"/>
                <a:gd name="T47" fmla="*/ 774 h 1013"/>
                <a:gd name="T48" fmla="*/ 416 w 743"/>
                <a:gd name="T49" fmla="*/ 868 h 1013"/>
                <a:gd name="T50" fmla="*/ 387 w 743"/>
                <a:gd name="T51" fmla="*/ 887 h 1013"/>
                <a:gd name="T52" fmla="*/ 331 w 743"/>
                <a:gd name="T53" fmla="*/ 921 h 1013"/>
                <a:gd name="T54" fmla="*/ 247 w 743"/>
                <a:gd name="T55" fmla="*/ 965 h 1013"/>
                <a:gd name="T56" fmla="*/ 226 w 743"/>
                <a:gd name="T57" fmla="*/ 992 h 1013"/>
                <a:gd name="T58" fmla="*/ 284 w 743"/>
                <a:gd name="T59" fmla="*/ 1001 h 1013"/>
                <a:gd name="T60" fmla="*/ 348 w 743"/>
                <a:gd name="T61" fmla="*/ 1008 h 1013"/>
                <a:gd name="T62" fmla="*/ 412 w 743"/>
                <a:gd name="T63" fmla="*/ 1011 h 1013"/>
                <a:gd name="T64" fmla="*/ 481 w 743"/>
                <a:gd name="T65" fmla="*/ 1013 h 1013"/>
                <a:gd name="T66" fmla="*/ 551 w 743"/>
                <a:gd name="T67" fmla="*/ 1013 h 1013"/>
                <a:gd name="T68" fmla="*/ 626 w 743"/>
                <a:gd name="T69" fmla="*/ 1008 h 1013"/>
                <a:gd name="T70" fmla="*/ 702 w 743"/>
                <a:gd name="T71" fmla="*/ 100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3" h="1013">
                  <a:moveTo>
                    <a:pt x="743" y="998"/>
                  </a:moveTo>
                  <a:lnTo>
                    <a:pt x="742" y="998"/>
                  </a:lnTo>
                  <a:lnTo>
                    <a:pt x="737" y="996"/>
                  </a:lnTo>
                  <a:lnTo>
                    <a:pt x="730" y="994"/>
                  </a:lnTo>
                  <a:lnTo>
                    <a:pt x="719" y="989"/>
                  </a:lnTo>
                  <a:lnTo>
                    <a:pt x="706" y="984"/>
                  </a:lnTo>
                  <a:lnTo>
                    <a:pt x="690" y="977"/>
                  </a:lnTo>
                  <a:lnTo>
                    <a:pt x="673" y="967"/>
                  </a:lnTo>
                  <a:lnTo>
                    <a:pt x="655" y="955"/>
                  </a:lnTo>
                  <a:lnTo>
                    <a:pt x="632" y="940"/>
                  </a:lnTo>
                  <a:lnTo>
                    <a:pt x="609" y="923"/>
                  </a:lnTo>
                  <a:lnTo>
                    <a:pt x="585" y="900"/>
                  </a:lnTo>
                  <a:lnTo>
                    <a:pt x="559" y="875"/>
                  </a:lnTo>
                  <a:lnTo>
                    <a:pt x="532" y="846"/>
                  </a:lnTo>
                  <a:lnTo>
                    <a:pt x="503" y="813"/>
                  </a:lnTo>
                  <a:lnTo>
                    <a:pt x="474" y="776"/>
                  </a:lnTo>
                  <a:lnTo>
                    <a:pt x="443" y="733"/>
                  </a:lnTo>
                  <a:lnTo>
                    <a:pt x="416" y="689"/>
                  </a:lnTo>
                  <a:lnTo>
                    <a:pt x="390" y="645"/>
                  </a:lnTo>
                  <a:lnTo>
                    <a:pt x="366" y="598"/>
                  </a:lnTo>
                  <a:lnTo>
                    <a:pt x="346" y="552"/>
                  </a:lnTo>
                  <a:lnTo>
                    <a:pt x="325" y="505"/>
                  </a:lnTo>
                  <a:lnTo>
                    <a:pt x="305" y="457"/>
                  </a:lnTo>
                  <a:lnTo>
                    <a:pt x="284" y="409"/>
                  </a:lnTo>
                  <a:lnTo>
                    <a:pt x="262" y="361"/>
                  </a:lnTo>
                  <a:lnTo>
                    <a:pt x="240" y="314"/>
                  </a:lnTo>
                  <a:lnTo>
                    <a:pt x="215" y="268"/>
                  </a:lnTo>
                  <a:lnTo>
                    <a:pt x="189" y="220"/>
                  </a:lnTo>
                  <a:lnTo>
                    <a:pt x="158" y="174"/>
                  </a:lnTo>
                  <a:lnTo>
                    <a:pt x="126" y="129"/>
                  </a:lnTo>
                  <a:lnTo>
                    <a:pt x="88" y="85"/>
                  </a:lnTo>
                  <a:lnTo>
                    <a:pt x="46" y="41"/>
                  </a:lnTo>
                  <a:lnTo>
                    <a:pt x="0" y="0"/>
                  </a:lnTo>
                  <a:lnTo>
                    <a:pt x="20" y="20"/>
                  </a:lnTo>
                  <a:lnTo>
                    <a:pt x="44" y="46"/>
                  </a:lnTo>
                  <a:lnTo>
                    <a:pt x="70" y="75"/>
                  </a:lnTo>
                  <a:lnTo>
                    <a:pt x="97" y="107"/>
                  </a:lnTo>
                  <a:lnTo>
                    <a:pt x="126" y="145"/>
                  </a:lnTo>
                  <a:lnTo>
                    <a:pt x="155" y="186"/>
                  </a:lnTo>
                  <a:lnTo>
                    <a:pt x="186" y="232"/>
                  </a:lnTo>
                  <a:lnTo>
                    <a:pt x="215" y="281"/>
                  </a:lnTo>
                  <a:lnTo>
                    <a:pt x="245" y="337"/>
                  </a:lnTo>
                  <a:lnTo>
                    <a:pt x="274" y="397"/>
                  </a:lnTo>
                  <a:lnTo>
                    <a:pt x="303" y="462"/>
                  </a:lnTo>
                  <a:lnTo>
                    <a:pt x="331" y="532"/>
                  </a:lnTo>
                  <a:lnTo>
                    <a:pt x="356" y="607"/>
                  </a:lnTo>
                  <a:lnTo>
                    <a:pt x="380" y="687"/>
                  </a:lnTo>
                  <a:lnTo>
                    <a:pt x="400" y="774"/>
                  </a:lnTo>
                  <a:lnTo>
                    <a:pt x="419" y="865"/>
                  </a:lnTo>
                  <a:lnTo>
                    <a:pt x="416" y="868"/>
                  </a:lnTo>
                  <a:lnTo>
                    <a:pt x="404" y="875"/>
                  </a:lnTo>
                  <a:lnTo>
                    <a:pt x="387" y="887"/>
                  </a:lnTo>
                  <a:lnTo>
                    <a:pt x="361" y="902"/>
                  </a:lnTo>
                  <a:lnTo>
                    <a:pt x="331" y="921"/>
                  </a:lnTo>
                  <a:lnTo>
                    <a:pt x="291" y="943"/>
                  </a:lnTo>
                  <a:lnTo>
                    <a:pt x="247" y="965"/>
                  </a:lnTo>
                  <a:lnTo>
                    <a:pt x="197" y="987"/>
                  </a:lnTo>
                  <a:lnTo>
                    <a:pt x="226" y="992"/>
                  </a:lnTo>
                  <a:lnTo>
                    <a:pt x="255" y="998"/>
                  </a:lnTo>
                  <a:lnTo>
                    <a:pt x="284" y="1001"/>
                  </a:lnTo>
                  <a:lnTo>
                    <a:pt x="315" y="1004"/>
                  </a:lnTo>
                  <a:lnTo>
                    <a:pt x="348" y="1008"/>
                  </a:lnTo>
                  <a:lnTo>
                    <a:pt x="378" y="1010"/>
                  </a:lnTo>
                  <a:lnTo>
                    <a:pt x="412" y="1011"/>
                  </a:lnTo>
                  <a:lnTo>
                    <a:pt x="445" y="1013"/>
                  </a:lnTo>
                  <a:lnTo>
                    <a:pt x="481" y="1013"/>
                  </a:lnTo>
                  <a:lnTo>
                    <a:pt x="515" y="1013"/>
                  </a:lnTo>
                  <a:lnTo>
                    <a:pt x="551" y="1013"/>
                  </a:lnTo>
                  <a:lnTo>
                    <a:pt x="588" y="1011"/>
                  </a:lnTo>
                  <a:lnTo>
                    <a:pt x="626" y="1008"/>
                  </a:lnTo>
                  <a:lnTo>
                    <a:pt x="663" y="1006"/>
                  </a:lnTo>
                  <a:lnTo>
                    <a:pt x="702" y="1003"/>
                  </a:lnTo>
                  <a:lnTo>
                    <a:pt x="743" y="998"/>
                  </a:lnTo>
                  <a:close/>
                </a:path>
              </a:pathLst>
            </a:custGeom>
            <a:solidFill>
              <a:srgbClr val="FF9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3" name="Freeform 121"/>
            <p:cNvSpPr>
              <a:spLocks/>
            </p:cNvSpPr>
            <p:nvPr/>
          </p:nvSpPr>
          <p:spPr bwMode="auto">
            <a:xfrm rot="1378960">
              <a:off x="7106364" y="5009083"/>
              <a:ext cx="1033600" cy="1089239"/>
            </a:xfrm>
            <a:custGeom>
              <a:avLst/>
              <a:gdLst>
                <a:gd name="T0" fmla="*/ 539 w 967"/>
                <a:gd name="T1" fmla="*/ 22 h 1016"/>
                <a:gd name="T2" fmla="*/ 520 w 967"/>
                <a:gd name="T3" fmla="*/ 7 h 1016"/>
                <a:gd name="T4" fmla="*/ 510 w 967"/>
                <a:gd name="T5" fmla="*/ 0 h 1016"/>
                <a:gd name="T6" fmla="*/ 498 w 967"/>
                <a:gd name="T7" fmla="*/ 1 h 1016"/>
                <a:gd name="T8" fmla="*/ 478 w 967"/>
                <a:gd name="T9" fmla="*/ 5 h 1016"/>
                <a:gd name="T10" fmla="*/ 447 w 967"/>
                <a:gd name="T11" fmla="*/ 10 h 1016"/>
                <a:gd name="T12" fmla="*/ 396 w 967"/>
                <a:gd name="T13" fmla="*/ 19 h 1016"/>
                <a:gd name="T14" fmla="*/ 340 w 967"/>
                <a:gd name="T15" fmla="*/ 30 h 1016"/>
                <a:gd name="T16" fmla="*/ 292 w 967"/>
                <a:gd name="T17" fmla="*/ 46 h 1016"/>
                <a:gd name="T18" fmla="*/ 246 w 967"/>
                <a:gd name="T19" fmla="*/ 58 h 1016"/>
                <a:gd name="T20" fmla="*/ 186 w 967"/>
                <a:gd name="T21" fmla="*/ 70 h 1016"/>
                <a:gd name="T22" fmla="*/ 121 w 967"/>
                <a:gd name="T23" fmla="*/ 92 h 1016"/>
                <a:gd name="T24" fmla="*/ 63 w 967"/>
                <a:gd name="T25" fmla="*/ 117 h 1016"/>
                <a:gd name="T26" fmla="*/ 17 w 967"/>
                <a:gd name="T27" fmla="*/ 145 h 1016"/>
                <a:gd name="T28" fmla="*/ 3 w 967"/>
                <a:gd name="T29" fmla="*/ 158 h 1016"/>
                <a:gd name="T30" fmla="*/ 24 w 967"/>
                <a:gd name="T31" fmla="*/ 150 h 1016"/>
                <a:gd name="T32" fmla="*/ 63 w 967"/>
                <a:gd name="T33" fmla="*/ 135 h 1016"/>
                <a:gd name="T34" fmla="*/ 119 w 967"/>
                <a:gd name="T35" fmla="*/ 116 h 1016"/>
                <a:gd name="T36" fmla="*/ 191 w 967"/>
                <a:gd name="T37" fmla="*/ 94 h 1016"/>
                <a:gd name="T38" fmla="*/ 271 w 967"/>
                <a:gd name="T39" fmla="*/ 71 h 1016"/>
                <a:gd name="T40" fmla="*/ 362 w 967"/>
                <a:gd name="T41" fmla="*/ 51 h 1016"/>
                <a:gd name="T42" fmla="*/ 459 w 967"/>
                <a:gd name="T43" fmla="*/ 36 h 1016"/>
                <a:gd name="T44" fmla="*/ 512 w 967"/>
                <a:gd name="T45" fmla="*/ 32 h 1016"/>
                <a:gd name="T46" fmla="*/ 539 w 967"/>
                <a:gd name="T47" fmla="*/ 59 h 1016"/>
                <a:gd name="T48" fmla="*/ 589 w 967"/>
                <a:gd name="T49" fmla="*/ 114 h 1016"/>
                <a:gd name="T50" fmla="*/ 652 w 967"/>
                <a:gd name="T51" fmla="*/ 194 h 1016"/>
                <a:gd name="T52" fmla="*/ 722 w 967"/>
                <a:gd name="T53" fmla="*/ 302 h 1016"/>
                <a:gd name="T54" fmla="*/ 793 w 967"/>
                <a:gd name="T55" fmla="*/ 431 h 1016"/>
                <a:gd name="T56" fmla="*/ 860 w 967"/>
                <a:gd name="T57" fmla="*/ 587 h 1016"/>
                <a:gd name="T58" fmla="*/ 914 w 967"/>
                <a:gd name="T59" fmla="*/ 766 h 1016"/>
                <a:gd name="T60" fmla="*/ 930 w 967"/>
                <a:gd name="T61" fmla="*/ 866 h 1016"/>
                <a:gd name="T62" fmla="*/ 897 w 967"/>
                <a:gd name="T63" fmla="*/ 890 h 1016"/>
                <a:gd name="T64" fmla="*/ 832 w 967"/>
                <a:gd name="T65" fmla="*/ 929 h 1016"/>
                <a:gd name="T66" fmla="*/ 740 w 967"/>
                <a:gd name="T67" fmla="*/ 977 h 1016"/>
                <a:gd name="T68" fmla="*/ 693 w 967"/>
                <a:gd name="T69" fmla="*/ 1004 h 1016"/>
                <a:gd name="T70" fmla="*/ 708 w 967"/>
                <a:gd name="T71" fmla="*/ 1008 h 1016"/>
                <a:gd name="T72" fmla="*/ 723 w 967"/>
                <a:gd name="T73" fmla="*/ 1011 h 1016"/>
                <a:gd name="T74" fmla="*/ 739 w 967"/>
                <a:gd name="T75" fmla="*/ 1015 h 1016"/>
                <a:gd name="T76" fmla="*/ 795 w 967"/>
                <a:gd name="T77" fmla="*/ 994 h 1016"/>
                <a:gd name="T78" fmla="*/ 879 w 967"/>
                <a:gd name="T79" fmla="*/ 950 h 1016"/>
                <a:gd name="T80" fmla="*/ 935 w 967"/>
                <a:gd name="T81" fmla="*/ 916 h 1016"/>
                <a:gd name="T82" fmla="*/ 964 w 967"/>
                <a:gd name="T83" fmla="*/ 897 h 1016"/>
                <a:gd name="T84" fmla="*/ 948 w 967"/>
                <a:gd name="T85" fmla="*/ 803 h 1016"/>
                <a:gd name="T86" fmla="*/ 904 w 967"/>
                <a:gd name="T87" fmla="*/ 636 h 1016"/>
                <a:gd name="T88" fmla="*/ 851 w 967"/>
                <a:gd name="T89" fmla="*/ 491 h 1016"/>
                <a:gd name="T90" fmla="*/ 793 w 967"/>
                <a:gd name="T91" fmla="*/ 366 h 1016"/>
                <a:gd name="T92" fmla="*/ 734 w 967"/>
                <a:gd name="T93" fmla="*/ 261 h 1016"/>
                <a:gd name="T94" fmla="*/ 674 w 967"/>
                <a:gd name="T95" fmla="*/ 174 h 1016"/>
                <a:gd name="T96" fmla="*/ 618 w 967"/>
                <a:gd name="T97" fmla="*/ 104 h 1016"/>
                <a:gd name="T98" fmla="*/ 568 w 967"/>
                <a:gd name="T99" fmla="*/ 4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7" h="1016">
                  <a:moveTo>
                    <a:pt x="548" y="29"/>
                  </a:moveTo>
                  <a:lnTo>
                    <a:pt x="539" y="22"/>
                  </a:lnTo>
                  <a:lnTo>
                    <a:pt x="531" y="13"/>
                  </a:lnTo>
                  <a:lnTo>
                    <a:pt x="520" y="7"/>
                  </a:lnTo>
                  <a:lnTo>
                    <a:pt x="512" y="0"/>
                  </a:lnTo>
                  <a:lnTo>
                    <a:pt x="510" y="0"/>
                  </a:lnTo>
                  <a:lnTo>
                    <a:pt x="507" y="1"/>
                  </a:lnTo>
                  <a:lnTo>
                    <a:pt x="498" y="1"/>
                  </a:lnTo>
                  <a:lnTo>
                    <a:pt x="490" y="3"/>
                  </a:lnTo>
                  <a:lnTo>
                    <a:pt x="478" y="5"/>
                  </a:lnTo>
                  <a:lnTo>
                    <a:pt x="464" y="8"/>
                  </a:lnTo>
                  <a:lnTo>
                    <a:pt x="447" y="10"/>
                  </a:lnTo>
                  <a:lnTo>
                    <a:pt x="430" y="13"/>
                  </a:lnTo>
                  <a:lnTo>
                    <a:pt x="396" y="19"/>
                  </a:lnTo>
                  <a:lnTo>
                    <a:pt x="367" y="24"/>
                  </a:lnTo>
                  <a:lnTo>
                    <a:pt x="340" y="30"/>
                  </a:lnTo>
                  <a:lnTo>
                    <a:pt x="316" y="39"/>
                  </a:lnTo>
                  <a:lnTo>
                    <a:pt x="292" y="46"/>
                  </a:lnTo>
                  <a:lnTo>
                    <a:pt x="270" y="53"/>
                  </a:lnTo>
                  <a:lnTo>
                    <a:pt x="246" y="58"/>
                  </a:lnTo>
                  <a:lnTo>
                    <a:pt x="220" y="59"/>
                  </a:lnTo>
                  <a:lnTo>
                    <a:pt x="186" y="70"/>
                  </a:lnTo>
                  <a:lnTo>
                    <a:pt x="152" y="80"/>
                  </a:lnTo>
                  <a:lnTo>
                    <a:pt x="121" y="92"/>
                  </a:lnTo>
                  <a:lnTo>
                    <a:pt x="90" y="104"/>
                  </a:lnTo>
                  <a:lnTo>
                    <a:pt x="63" y="117"/>
                  </a:lnTo>
                  <a:lnTo>
                    <a:pt x="39" y="131"/>
                  </a:lnTo>
                  <a:lnTo>
                    <a:pt x="17" y="145"/>
                  </a:lnTo>
                  <a:lnTo>
                    <a:pt x="0" y="160"/>
                  </a:lnTo>
                  <a:lnTo>
                    <a:pt x="3" y="158"/>
                  </a:lnTo>
                  <a:lnTo>
                    <a:pt x="10" y="155"/>
                  </a:lnTo>
                  <a:lnTo>
                    <a:pt x="24" y="150"/>
                  </a:lnTo>
                  <a:lnTo>
                    <a:pt x="41" y="143"/>
                  </a:lnTo>
                  <a:lnTo>
                    <a:pt x="63" y="135"/>
                  </a:lnTo>
                  <a:lnTo>
                    <a:pt x="90" y="126"/>
                  </a:lnTo>
                  <a:lnTo>
                    <a:pt x="119" y="116"/>
                  </a:lnTo>
                  <a:lnTo>
                    <a:pt x="154" y="104"/>
                  </a:lnTo>
                  <a:lnTo>
                    <a:pt x="191" y="94"/>
                  </a:lnTo>
                  <a:lnTo>
                    <a:pt x="230" y="82"/>
                  </a:lnTo>
                  <a:lnTo>
                    <a:pt x="271" y="71"/>
                  </a:lnTo>
                  <a:lnTo>
                    <a:pt x="316" y="61"/>
                  </a:lnTo>
                  <a:lnTo>
                    <a:pt x="362" y="51"/>
                  </a:lnTo>
                  <a:lnTo>
                    <a:pt x="409" y="42"/>
                  </a:lnTo>
                  <a:lnTo>
                    <a:pt x="459" y="36"/>
                  </a:lnTo>
                  <a:lnTo>
                    <a:pt x="508" y="29"/>
                  </a:lnTo>
                  <a:lnTo>
                    <a:pt x="512" y="32"/>
                  </a:lnTo>
                  <a:lnTo>
                    <a:pt x="522" y="42"/>
                  </a:lnTo>
                  <a:lnTo>
                    <a:pt x="539" y="59"/>
                  </a:lnTo>
                  <a:lnTo>
                    <a:pt x="561" y="83"/>
                  </a:lnTo>
                  <a:lnTo>
                    <a:pt x="589" y="114"/>
                  </a:lnTo>
                  <a:lnTo>
                    <a:pt x="618" y="152"/>
                  </a:lnTo>
                  <a:lnTo>
                    <a:pt x="652" y="194"/>
                  </a:lnTo>
                  <a:lnTo>
                    <a:pt x="686" y="245"/>
                  </a:lnTo>
                  <a:lnTo>
                    <a:pt x="722" y="302"/>
                  </a:lnTo>
                  <a:lnTo>
                    <a:pt x="757" y="363"/>
                  </a:lnTo>
                  <a:lnTo>
                    <a:pt x="793" y="431"/>
                  </a:lnTo>
                  <a:lnTo>
                    <a:pt x="827" y="506"/>
                  </a:lnTo>
                  <a:lnTo>
                    <a:pt x="860" y="587"/>
                  </a:lnTo>
                  <a:lnTo>
                    <a:pt x="889" y="674"/>
                  </a:lnTo>
                  <a:lnTo>
                    <a:pt x="914" y="766"/>
                  </a:lnTo>
                  <a:lnTo>
                    <a:pt x="935" y="863"/>
                  </a:lnTo>
                  <a:lnTo>
                    <a:pt x="930" y="866"/>
                  </a:lnTo>
                  <a:lnTo>
                    <a:pt x="918" y="875"/>
                  </a:lnTo>
                  <a:lnTo>
                    <a:pt x="897" y="890"/>
                  </a:lnTo>
                  <a:lnTo>
                    <a:pt x="868" y="907"/>
                  </a:lnTo>
                  <a:lnTo>
                    <a:pt x="832" y="929"/>
                  </a:lnTo>
                  <a:lnTo>
                    <a:pt x="790" y="953"/>
                  </a:lnTo>
                  <a:lnTo>
                    <a:pt x="740" y="977"/>
                  </a:lnTo>
                  <a:lnTo>
                    <a:pt x="684" y="1003"/>
                  </a:lnTo>
                  <a:lnTo>
                    <a:pt x="693" y="1004"/>
                  </a:lnTo>
                  <a:lnTo>
                    <a:pt x="699" y="1006"/>
                  </a:lnTo>
                  <a:lnTo>
                    <a:pt x="708" y="1008"/>
                  </a:lnTo>
                  <a:lnTo>
                    <a:pt x="715" y="1010"/>
                  </a:lnTo>
                  <a:lnTo>
                    <a:pt x="723" y="1011"/>
                  </a:lnTo>
                  <a:lnTo>
                    <a:pt x="730" y="1013"/>
                  </a:lnTo>
                  <a:lnTo>
                    <a:pt x="739" y="1015"/>
                  </a:lnTo>
                  <a:lnTo>
                    <a:pt x="745" y="1016"/>
                  </a:lnTo>
                  <a:lnTo>
                    <a:pt x="795" y="994"/>
                  </a:lnTo>
                  <a:lnTo>
                    <a:pt x="839" y="972"/>
                  </a:lnTo>
                  <a:lnTo>
                    <a:pt x="879" y="950"/>
                  </a:lnTo>
                  <a:lnTo>
                    <a:pt x="909" y="931"/>
                  </a:lnTo>
                  <a:lnTo>
                    <a:pt x="935" y="916"/>
                  </a:lnTo>
                  <a:lnTo>
                    <a:pt x="952" y="904"/>
                  </a:lnTo>
                  <a:lnTo>
                    <a:pt x="964" y="897"/>
                  </a:lnTo>
                  <a:lnTo>
                    <a:pt x="967" y="894"/>
                  </a:lnTo>
                  <a:lnTo>
                    <a:pt x="948" y="803"/>
                  </a:lnTo>
                  <a:lnTo>
                    <a:pt x="928" y="716"/>
                  </a:lnTo>
                  <a:lnTo>
                    <a:pt x="904" y="636"/>
                  </a:lnTo>
                  <a:lnTo>
                    <a:pt x="879" y="561"/>
                  </a:lnTo>
                  <a:lnTo>
                    <a:pt x="851" y="491"/>
                  </a:lnTo>
                  <a:lnTo>
                    <a:pt x="822" y="426"/>
                  </a:lnTo>
                  <a:lnTo>
                    <a:pt x="793" y="366"/>
                  </a:lnTo>
                  <a:lnTo>
                    <a:pt x="763" y="310"/>
                  </a:lnTo>
                  <a:lnTo>
                    <a:pt x="734" y="261"/>
                  </a:lnTo>
                  <a:lnTo>
                    <a:pt x="703" y="215"/>
                  </a:lnTo>
                  <a:lnTo>
                    <a:pt x="674" y="174"/>
                  </a:lnTo>
                  <a:lnTo>
                    <a:pt x="645" y="136"/>
                  </a:lnTo>
                  <a:lnTo>
                    <a:pt x="618" y="104"/>
                  </a:lnTo>
                  <a:lnTo>
                    <a:pt x="592" y="75"/>
                  </a:lnTo>
                  <a:lnTo>
                    <a:pt x="568" y="49"/>
                  </a:lnTo>
                  <a:lnTo>
                    <a:pt x="548" y="29"/>
                  </a:lnTo>
                  <a:close/>
                </a:path>
              </a:pathLst>
            </a:custGeom>
            <a:solidFill>
              <a:srgbClr val="AA4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4" name="Freeform 122"/>
            <p:cNvSpPr>
              <a:spLocks/>
            </p:cNvSpPr>
            <p:nvPr/>
          </p:nvSpPr>
          <p:spPr bwMode="auto">
            <a:xfrm rot="1378960">
              <a:off x="7104380" y="5033818"/>
              <a:ext cx="999361" cy="1042160"/>
            </a:xfrm>
            <a:custGeom>
              <a:avLst/>
              <a:gdLst>
                <a:gd name="T0" fmla="*/ 684 w 935"/>
                <a:gd name="T1" fmla="*/ 974 h 974"/>
                <a:gd name="T2" fmla="*/ 740 w 935"/>
                <a:gd name="T3" fmla="*/ 948 h 974"/>
                <a:gd name="T4" fmla="*/ 790 w 935"/>
                <a:gd name="T5" fmla="*/ 924 h 974"/>
                <a:gd name="T6" fmla="*/ 832 w 935"/>
                <a:gd name="T7" fmla="*/ 900 h 974"/>
                <a:gd name="T8" fmla="*/ 868 w 935"/>
                <a:gd name="T9" fmla="*/ 878 h 974"/>
                <a:gd name="T10" fmla="*/ 897 w 935"/>
                <a:gd name="T11" fmla="*/ 861 h 974"/>
                <a:gd name="T12" fmla="*/ 918 w 935"/>
                <a:gd name="T13" fmla="*/ 846 h 974"/>
                <a:gd name="T14" fmla="*/ 930 w 935"/>
                <a:gd name="T15" fmla="*/ 837 h 974"/>
                <a:gd name="T16" fmla="*/ 935 w 935"/>
                <a:gd name="T17" fmla="*/ 834 h 974"/>
                <a:gd name="T18" fmla="*/ 914 w 935"/>
                <a:gd name="T19" fmla="*/ 737 h 974"/>
                <a:gd name="T20" fmla="*/ 889 w 935"/>
                <a:gd name="T21" fmla="*/ 645 h 974"/>
                <a:gd name="T22" fmla="*/ 860 w 935"/>
                <a:gd name="T23" fmla="*/ 558 h 974"/>
                <a:gd name="T24" fmla="*/ 827 w 935"/>
                <a:gd name="T25" fmla="*/ 477 h 974"/>
                <a:gd name="T26" fmla="*/ 793 w 935"/>
                <a:gd name="T27" fmla="*/ 402 h 974"/>
                <a:gd name="T28" fmla="*/ 757 w 935"/>
                <a:gd name="T29" fmla="*/ 334 h 974"/>
                <a:gd name="T30" fmla="*/ 722 w 935"/>
                <a:gd name="T31" fmla="*/ 273 h 974"/>
                <a:gd name="T32" fmla="*/ 686 w 935"/>
                <a:gd name="T33" fmla="*/ 216 h 974"/>
                <a:gd name="T34" fmla="*/ 652 w 935"/>
                <a:gd name="T35" fmla="*/ 165 h 974"/>
                <a:gd name="T36" fmla="*/ 618 w 935"/>
                <a:gd name="T37" fmla="*/ 123 h 974"/>
                <a:gd name="T38" fmla="*/ 589 w 935"/>
                <a:gd name="T39" fmla="*/ 85 h 974"/>
                <a:gd name="T40" fmla="*/ 561 w 935"/>
                <a:gd name="T41" fmla="*/ 54 h 974"/>
                <a:gd name="T42" fmla="*/ 539 w 935"/>
                <a:gd name="T43" fmla="*/ 30 h 974"/>
                <a:gd name="T44" fmla="*/ 522 w 935"/>
                <a:gd name="T45" fmla="*/ 13 h 974"/>
                <a:gd name="T46" fmla="*/ 512 w 935"/>
                <a:gd name="T47" fmla="*/ 3 h 974"/>
                <a:gd name="T48" fmla="*/ 508 w 935"/>
                <a:gd name="T49" fmla="*/ 0 h 974"/>
                <a:gd name="T50" fmla="*/ 450 w 935"/>
                <a:gd name="T51" fmla="*/ 0 h 974"/>
                <a:gd name="T52" fmla="*/ 394 w 935"/>
                <a:gd name="T53" fmla="*/ 1 h 974"/>
                <a:gd name="T54" fmla="*/ 343 w 935"/>
                <a:gd name="T55" fmla="*/ 7 h 974"/>
                <a:gd name="T56" fmla="*/ 293 w 935"/>
                <a:gd name="T57" fmla="*/ 15 h 974"/>
                <a:gd name="T58" fmla="*/ 249 w 935"/>
                <a:gd name="T59" fmla="*/ 24 h 974"/>
                <a:gd name="T60" fmla="*/ 206 w 935"/>
                <a:gd name="T61" fmla="*/ 36 h 974"/>
                <a:gd name="T62" fmla="*/ 169 w 935"/>
                <a:gd name="T63" fmla="*/ 48 h 974"/>
                <a:gd name="T64" fmla="*/ 135 w 935"/>
                <a:gd name="T65" fmla="*/ 59 h 974"/>
                <a:gd name="T66" fmla="*/ 102 w 935"/>
                <a:gd name="T67" fmla="*/ 73 h 974"/>
                <a:gd name="T68" fmla="*/ 77 w 935"/>
                <a:gd name="T69" fmla="*/ 87 h 974"/>
                <a:gd name="T70" fmla="*/ 53 w 935"/>
                <a:gd name="T71" fmla="*/ 99 h 974"/>
                <a:gd name="T72" fmla="*/ 34 w 935"/>
                <a:gd name="T73" fmla="*/ 109 h 974"/>
                <a:gd name="T74" fmla="*/ 19 w 935"/>
                <a:gd name="T75" fmla="*/ 117 h 974"/>
                <a:gd name="T76" fmla="*/ 9 w 935"/>
                <a:gd name="T77" fmla="*/ 124 h 974"/>
                <a:gd name="T78" fmla="*/ 2 w 935"/>
                <a:gd name="T79" fmla="*/ 129 h 974"/>
                <a:gd name="T80" fmla="*/ 0 w 935"/>
                <a:gd name="T81" fmla="*/ 131 h 974"/>
                <a:gd name="T82" fmla="*/ 0 w 935"/>
                <a:gd name="T83" fmla="*/ 138 h 974"/>
                <a:gd name="T84" fmla="*/ 2 w 935"/>
                <a:gd name="T85" fmla="*/ 160 h 974"/>
                <a:gd name="T86" fmla="*/ 3 w 935"/>
                <a:gd name="T87" fmla="*/ 194 h 974"/>
                <a:gd name="T88" fmla="*/ 10 w 935"/>
                <a:gd name="T89" fmla="*/ 239 h 974"/>
                <a:gd name="T90" fmla="*/ 21 w 935"/>
                <a:gd name="T91" fmla="*/ 291 h 974"/>
                <a:gd name="T92" fmla="*/ 34 w 935"/>
                <a:gd name="T93" fmla="*/ 353 h 974"/>
                <a:gd name="T94" fmla="*/ 56 w 935"/>
                <a:gd name="T95" fmla="*/ 418 h 974"/>
                <a:gd name="T96" fmla="*/ 84 w 935"/>
                <a:gd name="T97" fmla="*/ 488 h 974"/>
                <a:gd name="T98" fmla="*/ 119 w 935"/>
                <a:gd name="T99" fmla="*/ 559 h 974"/>
                <a:gd name="T100" fmla="*/ 166 w 935"/>
                <a:gd name="T101" fmla="*/ 631 h 974"/>
                <a:gd name="T102" fmla="*/ 220 w 935"/>
                <a:gd name="T103" fmla="*/ 703 h 974"/>
                <a:gd name="T104" fmla="*/ 287 w 935"/>
                <a:gd name="T105" fmla="*/ 769 h 974"/>
                <a:gd name="T106" fmla="*/ 365 w 935"/>
                <a:gd name="T107" fmla="*/ 832 h 974"/>
                <a:gd name="T108" fmla="*/ 457 w 935"/>
                <a:gd name="T109" fmla="*/ 888 h 974"/>
                <a:gd name="T110" fmla="*/ 563 w 935"/>
                <a:gd name="T111" fmla="*/ 936 h 974"/>
                <a:gd name="T112" fmla="*/ 684 w 935"/>
                <a:gd name="T113" fmla="*/ 9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5" h="974">
                  <a:moveTo>
                    <a:pt x="684" y="974"/>
                  </a:moveTo>
                  <a:lnTo>
                    <a:pt x="740" y="948"/>
                  </a:lnTo>
                  <a:lnTo>
                    <a:pt x="790" y="924"/>
                  </a:lnTo>
                  <a:lnTo>
                    <a:pt x="832" y="900"/>
                  </a:lnTo>
                  <a:lnTo>
                    <a:pt x="868" y="878"/>
                  </a:lnTo>
                  <a:lnTo>
                    <a:pt x="897" y="861"/>
                  </a:lnTo>
                  <a:lnTo>
                    <a:pt x="918" y="846"/>
                  </a:lnTo>
                  <a:lnTo>
                    <a:pt x="930" y="837"/>
                  </a:lnTo>
                  <a:lnTo>
                    <a:pt x="935" y="834"/>
                  </a:lnTo>
                  <a:lnTo>
                    <a:pt x="914" y="737"/>
                  </a:lnTo>
                  <a:lnTo>
                    <a:pt x="889" y="645"/>
                  </a:lnTo>
                  <a:lnTo>
                    <a:pt x="860" y="558"/>
                  </a:lnTo>
                  <a:lnTo>
                    <a:pt x="827" y="477"/>
                  </a:lnTo>
                  <a:lnTo>
                    <a:pt x="793" y="402"/>
                  </a:lnTo>
                  <a:lnTo>
                    <a:pt x="757" y="334"/>
                  </a:lnTo>
                  <a:lnTo>
                    <a:pt x="722" y="273"/>
                  </a:lnTo>
                  <a:lnTo>
                    <a:pt x="686" y="216"/>
                  </a:lnTo>
                  <a:lnTo>
                    <a:pt x="652" y="165"/>
                  </a:lnTo>
                  <a:lnTo>
                    <a:pt x="618" y="123"/>
                  </a:lnTo>
                  <a:lnTo>
                    <a:pt x="589" y="85"/>
                  </a:lnTo>
                  <a:lnTo>
                    <a:pt x="561" y="54"/>
                  </a:lnTo>
                  <a:lnTo>
                    <a:pt x="539" y="30"/>
                  </a:lnTo>
                  <a:lnTo>
                    <a:pt x="522" y="13"/>
                  </a:lnTo>
                  <a:lnTo>
                    <a:pt x="512" y="3"/>
                  </a:lnTo>
                  <a:lnTo>
                    <a:pt x="508" y="0"/>
                  </a:lnTo>
                  <a:lnTo>
                    <a:pt x="450" y="0"/>
                  </a:lnTo>
                  <a:lnTo>
                    <a:pt x="394" y="1"/>
                  </a:lnTo>
                  <a:lnTo>
                    <a:pt x="343" y="7"/>
                  </a:lnTo>
                  <a:lnTo>
                    <a:pt x="293" y="15"/>
                  </a:lnTo>
                  <a:lnTo>
                    <a:pt x="249" y="24"/>
                  </a:lnTo>
                  <a:lnTo>
                    <a:pt x="206" y="36"/>
                  </a:lnTo>
                  <a:lnTo>
                    <a:pt x="169" y="48"/>
                  </a:lnTo>
                  <a:lnTo>
                    <a:pt x="135" y="59"/>
                  </a:lnTo>
                  <a:lnTo>
                    <a:pt x="102" y="73"/>
                  </a:lnTo>
                  <a:lnTo>
                    <a:pt x="77" y="87"/>
                  </a:lnTo>
                  <a:lnTo>
                    <a:pt x="53" y="99"/>
                  </a:lnTo>
                  <a:lnTo>
                    <a:pt x="34" y="109"/>
                  </a:lnTo>
                  <a:lnTo>
                    <a:pt x="19" y="117"/>
                  </a:lnTo>
                  <a:lnTo>
                    <a:pt x="9" y="124"/>
                  </a:lnTo>
                  <a:lnTo>
                    <a:pt x="2" y="129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2" y="160"/>
                  </a:lnTo>
                  <a:lnTo>
                    <a:pt x="3" y="194"/>
                  </a:lnTo>
                  <a:lnTo>
                    <a:pt x="10" y="239"/>
                  </a:lnTo>
                  <a:lnTo>
                    <a:pt x="21" y="291"/>
                  </a:lnTo>
                  <a:lnTo>
                    <a:pt x="34" y="353"/>
                  </a:lnTo>
                  <a:lnTo>
                    <a:pt x="56" y="418"/>
                  </a:lnTo>
                  <a:lnTo>
                    <a:pt x="84" y="488"/>
                  </a:lnTo>
                  <a:lnTo>
                    <a:pt x="119" y="559"/>
                  </a:lnTo>
                  <a:lnTo>
                    <a:pt x="166" y="631"/>
                  </a:lnTo>
                  <a:lnTo>
                    <a:pt x="220" y="703"/>
                  </a:lnTo>
                  <a:lnTo>
                    <a:pt x="287" y="769"/>
                  </a:lnTo>
                  <a:lnTo>
                    <a:pt x="365" y="832"/>
                  </a:lnTo>
                  <a:lnTo>
                    <a:pt x="457" y="888"/>
                  </a:lnTo>
                  <a:lnTo>
                    <a:pt x="563" y="936"/>
                  </a:lnTo>
                  <a:lnTo>
                    <a:pt x="684" y="974"/>
                  </a:lnTo>
                  <a:close/>
                </a:path>
              </a:pathLst>
            </a:custGeom>
            <a:solidFill>
              <a:srgbClr val="EF7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5" name="Freeform 123"/>
            <p:cNvSpPr>
              <a:spLocks/>
            </p:cNvSpPr>
            <p:nvPr/>
          </p:nvSpPr>
          <p:spPr bwMode="auto">
            <a:xfrm rot="1378960">
              <a:off x="6449149" y="4646443"/>
              <a:ext cx="479351" cy="898783"/>
            </a:xfrm>
            <a:custGeom>
              <a:avLst/>
              <a:gdLst>
                <a:gd name="T0" fmla="*/ 44 w 448"/>
                <a:gd name="T1" fmla="*/ 617 h 839"/>
                <a:gd name="T2" fmla="*/ 42 w 448"/>
                <a:gd name="T3" fmla="*/ 631 h 839"/>
                <a:gd name="T4" fmla="*/ 36 w 448"/>
                <a:gd name="T5" fmla="*/ 673 h 839"/>
                <a:gd name="T6" fmla="*/ 22 w 448"/>
                <a:gd name="T7" fmla="*/ 743 h 839"/>
                <a:gd name="T8" fmla="*/ 0 w 448"/>
                <a:gd name="T9" fmla="*/ 839 h 839"/>
                <a:gd name="T10" fmla="*/ 13 w 448"/>
                <a:gd name="T11" fmla="*/ 803 h 839"/>
                <a:gd name="T12" fmla="*/ 25 w 448"/>
                <a:gd name="T13" fmla="*/ 774 h 839"/>
                <a:gd name="T14" fmla="*/ 34 w 448"/>
                <a:gd name="T15" fmla="*/ 752 h 839"/>
                <a:gd name="T16" fmla="*/ 41 w 448"/>
                <a:gd name="T17" fmla="*/ 733 h 839"/>
                <a:gd name="T18" fmla="*/ 47 w 448"/>
                <a:gd name="T19" fmla="*/ 716 h 839"/>
                <a:gd name="T20" fmla="*/ 54 w 448"/>
                <a:gd name="T21" fmla="*/ 697 h 839"/>
                <a:gd name="T22" fmla="*/ 61 w 448"/>
                <a:gd name="T23" fmla="*/ 677 h 839"/>
                <a:gd name="T24" fmla="*/ 70 w 448"/>
                <a:gd name="T25" fmla="*/ 648 h 839"/>
                <a:gd name="T26" fmla="*/ 71 w 448"/>
                <a:gd name="T27" fmla="*/ 644 h 839"/>
                <a:gd name="T28" fmla="*/ 75 w 448"/>
                <a:gd name="T29" fmla="*/ 634 h 839"/>
                <a:gd name="T30" fmla="*/ 83 w 448"/>
                <a:gd name="T31" fmla="*/ 617 h 839"/>
                <a:gd name="T32" fmla="*/ 94 w 448"/>
                <a:gd name="T33" fmla="*/ 595 h 839"/>
                <a:gd name="T34" fmla="*/ 109 w 448"/>
                <a:gd name="T35" fmla="*/ 559 h 839"/>
                <a:gd name="T36" fmla="*/ 124 w 448"/>
                <a:gd name="T37" fmla="*/ 523 h 839"/>
                <a:gd name="T38" fmla="*/ 141 w 448"/>
                <a:gd name="T39" fmla="*/ 486 h 839"/>
                <a:gd name="T40" fmla="*/ 160 w 448"/>
                <a:gd name="T41" fmla="*/ 448 h 839"/>
                <a:gd name="T42" fmla="*/ 179 w 448"/>
                <a:gd name="T43" fmla="*/ 409 h 839"/>
                <a:gd name="T44" fmla="*/ 199 w 448"/>
                <a:gd name="T45" fmla="*/ 370 h 839"/>
                <a:gd name="T46" fmla="*/ 220 w 448"/>
                <a:gd name="T47" fmla="*/ 330 h 839"/>
                <a:gd name="T48" fmla="*/ 242 w 448"/>
                <a:gd name="T49" fmla="*/ 291 h 839"/>
                <a:gd name="T50" fmla="*/ 264 w 448"/>
                <a:gd name="T51" fmla="*/ 252 h 839"/>
                <a:gd name="T52" fmla="*/ 288 w 448"/>
                <a:gd name="T53" fmla="*/ 213 h 839"/>
                <a:gd name="T54" fmla="*/ 314 w 448"/>
                <a:gd name="T55" fmla="*/ 175 h 839"/>
                <a:gd name="T56" fmla="*/ 339 w 448"/>
                <a:gd name="T57" fmla="*/ 138 h 839"/>
                <a:gd name="T58" fmla="*/ 365 w 448"/>
                <a:gd name="T59" fmla="*/ 100 h 839"/>
                <a:gd name="T60" fmla="*/ 392 w 448"/>
                <a:gd name="T61" fmla="*/ 66 h 839"/>
                <a:gd name="T62" fmla="*/ 419 w 448"/>
                <a:gd name="T63" fmla="*/ 32 h 839"/>
                <a:gd name="T64" fmla="*/ 448 w 448"/>
                <a:gd name="T65" fmla="*/ 0 h 839"/>
                <a:gd name="T66" fmla="*/ 426 w 448"/>
                <a:gd name="T67" fmla="*/ 15 h 839"/>
                <a:gd name="T68" fmla="*/ 401 w 448"/>
                <a:gd name="T69" fmla="*/ 32 h 839"/>
                <a:gd name="T70" fmla="*/ 373 w 448"/>
                <a:gd name="T71" fmla="*/ 52 h 839"/>
                <a:gd name="T72" fmla="*/ 344 w 448"/>
                <a:gd name="T73" fmla="*/ 75 h 839"/>
                <a:gd name="T74" fmla="*/ 315 w 448"/>
                <a:gd name="T75" fmla="*/ 100 h 839"/>
                <a:gd name="T76" fmla="*/ 285 w 448"/>
                <a:gd name="T77" fmla="*/ 129 h 839"/>
                <a:gd name="T78" fmla="*/ 254 w 448"/>
                <a:gd name="T79" fmla="*/ 160 h 839"/>
                <a:gd name="T80" fmla="*/ 223 w 448"/>
                <a:gd name="T81" fmla="*/ 196 h 839"/>
                <a:gd name="T82" fmla="*/ 194 w 448"/>
                <a:gd name="T83" fmla="*/ 233 h 839"/>
                <a:gd name="T84" fmla="*/ 165 w 448"/>
                <a:gd name="T85" fmla="*/ 276 h 839"/>
                <a:gd name="T86" fmla="*/ 140 w 448"/>
                <a:gd name="T87" fmla="*/ 322 h 839"/>
                <a:gd name="T88" fmla="*/ 114 w 448"/>
                <a:gd name="T89" fmla="*/ 371 h 839"/>
                <a:gd name="T90" fmla="*/ 92 w 448"/>
                <a:gd name="T91" fmla="*/ 426 h 839"/>
                <a:gd name="T92" fmla="*/ 73 w 448"/>
                <a:gd name="T93" fmla="*/ 486 h 839"/>
                <a:gd name="T94" fmla="*/ 56 w 448"/>
                <a:gd name="T95" fmla="*/ 549 h 839"/>
                <a:gd name="T96" fmla="*/ 44 w 448"/>
                <a:gd name="T97" fmla="*/ 617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8" h="839">
                  <a:moveTo>
                    <a:pt x="44" y="617"/>
                  </a:moveTo>
                  <a:lnTo>
                    <a:pt x="42" y="631"/>
                  </a:lnTo>
                  <a:lnTo>
                    <a:pt x="36" y="673"/>
                  </a:lnTo>
                  <a:lnTo>
                    <a:pt x="22" y="743"/>
                  </a:lnTo>
                  <a:lnTo>
                    <a:pt x="0" y="839"/>
                  </a:lnTo>
                  <a:lnTo>
                    <a:pt x="13" y="803"/>
                  </a:lnTo>
                  <a:lnTo>
                    <a:pt x="25" y="774"/>
                  </a:lnTo>
                  <a:lnTo>
                    <a:pt x="34" y="752"/>
                  </a:lnTo>
                  <a:lnTo>
                    <a:pt x="41" y="733"/>
                  </a:lnTo>
                  <a:lnTo>
                    <a:pt x="47" y="716"/>
                  </a:lnTo>
                  <a:lnTo>
                    <a:pt x="54" y="697"/>
                  </a:lnTo>
                  <a:lnTo>
                    <a:pt x="61" y="677"/>
                  </a:lnTo>
                  <a:lnTo>
                    <a:pt x="70" y="648"/>
                  </a:lnTo>
                  <a:lnTo>
                    <a:pt x="71" y="644"/>
                  </a:lnTo>
                  <a:lnTo>
                    <a:pt x="75" y="634"/>
                  </a:lnTo>
                  <a:lnTo>
                    <a:pt x="83" y="617"/>
                  </a:lnTo>
                  <a:lnTo>
                    <a:pt x="94" y="595"/>
                  </a:lnTo>
                  <a:lnTo>
                    <a:pt x="109" y="559"/>
                  </a:lnTo>
                  <a:lnTo>
                    <a:pt x="124" y="523"/>
                  </a:lnTo>
                  <a:lnTo>
                    <a:pt x="141" y="486"/>
                  </a:lnTo>
                  <a:lnTo>
                    <a:pt x="160" y="448"/>
                  </a:lnTo>
                  <a:lnTo>
                    <a:pt x="179" y="409"/>
                  </a:lnTo>
                  <a:lnTo>
                    <a:pt x="199" y="370"/>
                  </a:lnTo>
                  <a:lnTo>
                    <a:pt x="220" y="330"/>
                  </a:lnTo>
                  <a:lnTo>
                    <a:pt x="242" y="291"/>
                  </a:lnTo>
                  <a:lnTo>
                    <a:pt x="264" y="252"/>
                  </a:lnTo>
                  <a:lnTo>
                    <a:pt x="288" y="213"/>
                  </a:lnTo>
                  <a:lnTo>
                    <a:pt x="314" y="175"/>
                  </a:lnTo>
                  <a:lnTo>
                    <a:pt x="339" y="138"/>
                  </a:lnTo>
                  <a:lnTo>
                    <a:pt x="365" y="100"/>
                  </a:lnTo>
                  <a:lnTo>
                    <a:pt x="392" y="66"/>
                  </a:lnTo>
                  <a:lnTo>
                    <a:pt x="419" y="32"/>
                  </a:lnTo>
                  <a:lnTo>
                    <a:pt x="448" y="0"/>
                  </a:lnTo>
                  <a:lnTo>
                    <a:pt x="426" y="15"/>
                  </a:lnTo>
                  <a:lnTo>
                    <a:pt x="401" y="32"/>
                  </a:lnTo>
                  <a:lnTo>
                    <a:pt x="373" y="52"/>
                  </a:lnTo>
                  <a:lnTo>
                    <a:pt x="344" y="75"/>
                  </a:lnTo>
                  <a:lnTo>
                    <a:pt x="315" y="100"/>
                  </a:lnTo>
                  <a:lnTo>
                    <a:pt x="285" y="129"/>
                  </a:lnTo>
                  <a:lnTo>
                    <a:pt x="254" y="160"/>
                  </a:lnTo>
                  <a:lnTo>
                    <a:pt x="223" y="196"/>
                  </a:lnTo>
                  <a:lnTo>
                    <a:pt x="194" y="233"/>
                  </a:lnTo>
                  <a:lnTo>
                    <a:pt x="165" y="276"/>
                  </a:lnTo>
                  <a:lnTo>
                    <a:pt x="140" y="322"/>
                  </a:lnTo>
                  <a:lnTo>
                    <a:pt x="114" y="371"/>
                  </a:lnTo>
                  <a:lnTo>
                    <a:pt x="92" y="426"/>
                  </a:lnTo>
                  <a:lnTo>
                    <a:pt x="73" y="486"/>
                  </a:lnTo>
                  <a:lnTo>
                    <a:pt x="56" y="549"/>
                  </a:lnTo>
                  <a:lnTo>
                    <a:pt x="44" y="617"/>
                  </a:lnTo>
                  <a:close/>
                </a:path>
              </a:pathLst>
            </a:custGeom>
            <a:solidFill>
              <a:srgbClr val="FF9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6" name="Freeform 124"/>
            <p:cNvSpPr>
              <a:spLocks/>
            </p:cNvSpPr>
            <p:nvPr/>
          </p:nvSpPr>
          <p:spPr bwMode="auto">
            <a:xfrm rot="1378960">
              <a:off x="6591342" y="4702816"/>
              <a:ext cx="661247" cy="667667"/>
            </a:xfrm>
            <a:custGeom>
              <a:avLst/>
              <a:gdLst>
                <a:gd name="T0" fmla="*/ 421 w 617"/>
                <a:gd name="T1" fmla="*/ 30 h 624"/>
                <a:gd name="T2" fmla="*/ 617 w 617"/>
                <a:gd name="T3" fmla="*/ 153 h 624"/>
                <a:gd name="T4" fmla="*/ 610 w 617"/>
                <a:gd name="T5" fmla="*/ 148 h 624"/>
                <a:gd name="T6" fmla="*/ 590 w 617"/>
                <a:gd name="T7" fmla="*/ 134 h 624"/>
                <a:gd name="T8" fmla="*/ 559 w 617"/>
                <a:gd name="T9" fmla="*/ 114 h 624"/>
                <a:gd name="T10" fmla="*/ 523 w 617"/>
                <a:gd name="T11" fmla="*/ 88 h 624"/>
                <a:gd name="T12" fmla="*/ 486 w 617"/>
                <a:gd name="T13" fmla="*/ 63 h 624"/>
                <a:gd name="T14" fmla="*/ 452 w 617"/>
                <a:gd name="T15" fmla="*/ 37 h 624"/>
                <a:gd name="T16" fmla="*/ 421 w 617"/>
                <a:gd name="T17" fmla="*/ 17 h 624"/>
                <a:gd name="T18" fmla="*/ 399 w 617"/>
                <a:gd name="T19" fmla="*/ 0 h 624"/>
                <a:gd name="T20" fmla="*/ 395 w 617"/>
                <a:gd name="T21" fmla="*/ 1 h 624"/>
                <a:gd name="T22" fmla="*/ 387 w 617"/>
                <a:gd name="T23" fmla="*/ 6 h 624"/>
                <a:gd name="T24" fmla="*/ 373 w 617"/>
                <a:gd name="T25" fmla="*/ 17 h 624"/>
                <a:gd name="T26" fmla="*/ 354 w 617"/>
                <a:gd name="T27" fmla="*/ 29 h 624"/>
                <a:gd name="T28" fmla="*/ 325 w 617"/>
                <a:gd name="T29" fmla="*/ 61 h 624"/>
                <a:gd name="T30" fmla="*/ 298 w 617"/>
                <a:gd name="T31" fmla="*/ 95 h 624"/>
                <a:gd name="T32" fmla="*/ 271 w 617"/>
                <a:gd name="T33" fmla="*/ 129 h 624"/>
                <a:gd name="T34" fmla="*/ 245 w 617"/>
                <a:gd name="T35" fmla="*/ 167 h 624"/>
                <a:gd name="T36" fmla="*/ 220 w 617"/>
                <a:gd name="T37" fmla="*/ 204 h 624"/>
                <a:gd name="T38" fmla="*/ 194 w 617"/>
                <a:gd name="T39" fmla="*/ 242 h 624"/>
                <a:gd name="T40" fmla="*/ 170 w 617"/>
                <a:gd name="T41" fmla="*/ 281 h 624"/>
                <a:gd name="T42" fmla="*/ 148 w 617"/>
                <a:gd name="T43" fmla="*/ 320 h 624"/>
                <a:gd name="T44" fmla="*/ 126 w 617"/>
                <a:gd name="T45" fmla="*/ 359 h 624"/>
                <a:gd name="T46" fmla="*/ 105 w 617"/>
                <a:gd name="T47" fmla="*/ 399 h 624"/>
                <a:gd name="T48" fmla="*/ 85 w 617"/>
                <a:gd name="T49" fmla="*/ 438 h 624"/>
                <a:gd name="T50" fmla="*/ 66 w 617"/>
                <a:gd name="T51" fmla="*/ 477 h 624"/>
                <a:gd name="T52" fmla="*/ 47 w 617"/>
                <a:gd name="T53" fmla="*/ 515 h 624"/>
                <a:gd name="T54" fmla="*/ 30 w 617"/>
                <a:gd name="T55" fmla="*/ 552 h 624"/>
                <a:gd name="T56" fmla="*/ 15 w 617"/>
                <a:gd name="T57" fmla="*/ 588 h 624"/>
                <a:gd name="T58" fmla="*/ 0 w 617"/>
                <a:gd name="T59" fmla="*/ 624 h 624"/>
                <a:gd name="T60" fmla="*/ 6 w 617"/>
                <a:gd name="T61" fmla="*/ 617 h 624"/>
                <a:gd name="T62" fmla="*/ 13 w 617"/>
                <a:gd name="T63" fmla="*/ 609 h 624"/>
                <a:gd name="T64" fmla="*/ 22 w 617"/>
                <a:gd name="T65" fmla="*/ 600 h 624"/>
                <a:gd name="T66" fmla="*/ 30 w 617"/>
                <a:gd name="T67" fmla="*/ 591 h 624"/>
                <a:gd name="T68" fmla="*/ 40 w 617"/>
                <a:gd name="T69" fmla="*/ 581 h 624"/>
                <a:gd name="T70" fmla="*/ 51 w 617"/>
                <a:gd name="T71" fmla="*/ 571 h 624"/>
                <a:gd name="T72" fmla="*/ 61 w 617"/>
                <a:gd name="T73" fmla="*/ 561 h 624"/>
                <a:gd name="T74" fmla="*/ 71 w 617"/>
                <a:gd name="T75" fmla="*/ 549 h 624"/>
                <a:gd name="T76" fmla="*/ 88 w 617"/>
                <a:gd name="T77" fmla="*/ 513 h 624"/>
                <a:gd name="T78" fmla="*/ 105 w 617"/>
                <a:gd name="T79" fmla="*/ 477 h 624"/>
                <a:gd name="T80" fmla="*/ 124 w 617"/>
                <a:gd name="T81" fmla="*/ 441 h 624"/>
                <a:gd name="T82" fmla="*/ 145 w 617"/>
                <a:gd name="T83" fmla="*/ 406 h 624"/>
                <a:gd name="T84" fmla="*/ 163 w 617"/>
                <a:gd name="T85" fmla="*/ 370 h 624"/>
                <a:gd name="T86" fmla="*/ 185 w 617"/>
                <a:gd name="T87" fmla="*/ 334 h 624"/>
                <a:gd name="T88" fmla="*/ 206 w 617"/>
                <a:gd name="T89" fmla="*/ 298 h 624"/>
                <a:gd name="T90" fmla="*/ 228 w 617"/>
                <a:gd name="T91" fmla="*/ 262 h 624"/>
                <a:gd name="T92" fmla="*/ 250 w 617"/>
                <a:gd name="T93" fmla="*/ 228 h 624"/>
                <a:gd name="T94" fmla="*/ 274 w 617"/>
                <a:gd name="T95" fmla="*/ 196 h 624"/>
                <a:gd name="T96" fmla="*/ 296 w 617"/>
                <a:gd name="T97" fmla="*/ 163 h 624"/>
                <a:gd name="T98" fmla="*/ 322 w 617"/>
                <a:gd name="T99" fmla="*/ 133 h 624"/>
                <a:gd name="T100" fmla="*/ 346 w 617"/>
                <a:gd name="T101" fmla="*/ 105 h 624"/>
                <a:gd name="T102" fmla="*/ 370 w 617"/>
                <a:gd name="T103" fmla="*/ 78 h 624"/>
                <a:gd name="T104" fmla="*/ 395 w 617"/>
                <a:gd name="T105" fmla="*/ 52 h 624"/>
                <a:gd name="T106" fmla="*/ 421 w 617"/>
                <a:gd name="T107" fmla="*/ 3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7" h="624">
                  <a:moveTo>
                    <a:pt x="421" y="30"/>
                  </a:moveTo>
                  <a:lnTo>
                    <a:pt x="617" y="153"/>
                  </a:lnTo>
                  <a:lnTo>
                    <a:pt x="610" y="148"/>
                  </a:lnTo>
                  <a:lnTo>
                    <a:pt x="590" y="134"/>
                  </a:lnTo>
                  <a:lnTo>
                    <a:pt x="559" y="114"/>
                  </a:lnTo>
                  <a:lnTo>
                    <a:pt x="523" y="88"/>
                  </a:lnTo>
                  <a:lnTo>
                    <a:pt x="486" y="63"/>
                  </a:lnTo>
                  <a:lnTo>
                    <a:pt x="452" y="37"/>
                  </a:lnTo>
                  <a:lnTo>
                    <a:pt x="421" y="17"/>
                  </a:lnTo>
                  <a:lnTo>
                    <a:pt x="399" y="0"/>
                  </a:lnTo>
                  <a:lnTo>
                    <a:pt x="395" y="1"/>
                  </a:lnTo>
                  <a:lnTo>
                    <a:pt x="387" y="6"/>
                  </a:lnTo>
                  <a:lnTo>
                    <a:pt x="373" y="17"/>
                  </a:lnTo>
                  <a:lnTo>
                    <a:pt x="354" y="29"/>
                  </a:lnTo>
                  <a:lnTo>
                    <a:pt x="325" y="61"/>
                  </a:lnTo>
                  <a:lnTo>
                    <a:pt x="298" y="95"/>
                  </a:lnTo>
                  <a:lnTo>
                    <a:pt x="271" y="129"/>
                  </a:lnTo>
                  <a:lnTo>
                    <a:pt x="245" y="167"/>
                  </a:lnTo>
                  <a:lnTo>
                    <a:pt x="220" y="204"/>
                  </a:lnTo>
                  <a:lnTo>
                    <a:pt x="194" y="242"/>
                  </a:lnTo>
                  <a:lnTo>
                    <a:pt x="170" y="281"/>
                  </a:lnTo>
                  <a:lnTo>
                    <a:pt x="148" y="320"/>
                  </a:lnTo>
                  <a:lnTo>
                    <a:pt x="126" y="359"/>
                  </a:lnTo>
                  <a:lnTo>
                    <a:pt x="105" y="399"/>
                  </a:lnTo>
                  <a:lnTo>
                    <a:pt x="85" y="438"/>
                  </a:lnTo>
                  <a:lnTo>
                    <a:pt x="66" y="477"/>
                  </a:lnTo>
                  <a:lnTo>
                    <a:pt x="47" y="515"/>
                  </a:lnTo>
                  <a:lnTo>
                    <a:pt x="30" y="552"/>
                  </a:lnTo>
                  <a:lnTo>
                    <a:pt x="15" y="588"/>
                  </a:lnTo>
                  <a:lnTo>
                    <a:pt x="0" y="624"/>
                  </a:lnTo>
                  <a:lnTo>
                    <a:pt x="6" y="617"/>
                  </a:lnTo>
                  <a:lnTo>
                    <a:pt x="13" y="609"/>
                  </a:lnTo>
                  <a:lnTo>
                    <a:pt x="22" y="600"/>
                  </a:lnTo>
                  <a:lnTo>
                    <a:pt x="30" y="591"/>
                  </a:lnTo>
                  <a:lnTo>
                    <a:pt x="40" y="581"/>
                  </a:lnTo>
                  <a:lnTo>
                    <a:pt x="51" y="571"/>
                  </a:lnTo>
                  <a:lnTo>
                    <a:pt x="61" y="561"/>
                  </a:lnTo>
                  <a:lnTo>
                    <a:pt x="71" y="549"/>
                  </a:lnTo>
                  <a:lnTo>
                    <a:pt x="88" y="513"/>
                  </a:lnTo>
                  <a:lnTo>
                    <a:pt x="105" y="477"/>
                  </a:lnTo>
                  <a:lnTo>
                    <a:pt x="124" y="441"/>
                  </a:lnTo>
                  <a:lnTo>
                    <a:pt x="145" y="406"/>
                  </a:lnTo>
                  <a:lnTo>
                    <a:pt x="163" y="370"/>
                  </a:lnTo>
                  <a:lnTo>
                    <a:pt x="185" y="334"/>
                  </a:lnTo>
                  <a:lnTo>
                    <a:pt x="206" y="298"/>
                  </a:lnTo>
                  <a:lnTo>
                    <a:pt x="228" y="262"/>
                  </a:lnTo>
                  <a:lnTo>
                    <a:pt x="250" y="228"/>
                  </a:lnTo>
                  <a:lnTo>
                    <a:pt x="274" y="196"/>
                  </a:lnTo>
                  <a:lnTo>
                    <a:pt x="296" y="163"/>
                  </a:lnTo>
                  <a:lnTo>
                    <a:pt x="322" y="133"/>
                  </a:lnTo>
                  <a:lnTo>
                    <a:pt x="346" y="105"/>
                  </a:lnTo>
                  <a:lnTo>
                    <a:pt x="370" y="78"/>
                  </a:lnTo>
                  <a:lnTo>
                    <a:pt x="395" y="52"/>
                  </a:lnTo>
                  <a:lnTo>
                    <a:pt x="421" y="30"/>
                  </a:lnTo>
                  <a:close/>
                </a:path>
              </a:pathLst>
            </a:custGeom>
            <a:solidFill>
              <a:srgbClr val="AA4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7" name="Freeform 125"/>
            <p:cNvSpPr>
              <a:spLocks/>
            </p:cNvSpPr>
            <p:nvPr/>
          </p:nvSpPr>
          <p:spPr bwMode="auto">
            <a:xfrm rot="1378960">
              <a:off x="6674932" y="4751909"/>
              <a:ext cx="584209" cy="554249"/>
            </a:xfrm>
            <a:custGeom>
              <a:avLst/>
              <a:gdLst>
                <a:gd name="T0" fmla="*/ 0 w 546"/>
                <a:gd name="T1" fmla="*/ 519 h 519"/>
                <a:gd name="T2" fmla="*/ 26 w 546"/>
                <a:gd name="T3" fmla="*/ 493 h 519"/>
                <a:gd name="T4" fmla="*/ 55 w 546"/>
                <a:gd name="T5" fmla="*/ 464 h 519"/>
                <a:gd name="T6" fmla="*/ 84 w 546"/>
                <a:gd name="T7" fmla="*/ 437 h 519"/>
                <a:gd name="T8" fmla="*/ 116 w 546"/>
                <a:gd name="T9" fmla="*/ 406 h 519"/>
                <a:gd name="T10" fmla="*/ 150 w 546"/>
                <a:gd name="T11" fmla="*/ 377 h 519"/>
                <a:gd name="T12" fmla="*/ 184 w 546"/>
                <a:gd name="T13" fmla="*/ 347 h 519"/>
                <a:gd name="T14" fmla="*/ 220 w 546"/>
                <a:gd name="T15" fmla="*/ 318 h 519"/>
                <a:gd name="T16" fmla="*/ 256 w 546"/>
                <a:gd name="T17" fmla="*/ 287 h 519"/>
                <a:gd name="T18" fmla="*/ 292 w 546"/>
                <a:gd name="T19" fmla="*/ 260 h 519"/>
                <a:gd name="T20" fmla="*/ 329 w 546"/>
                <a:gd name="T21" fmla="*/ 232 h 519"/>
                <a:gd name="T22" fmla="*/ 367 w 546"/>
                <a:gd name="T23" fmla="*/ 208 h 519"/>
                <a:gd name="T24" fmla="*/ 404 w 546"/>
                <a:gd name="T25" fmla="*/ 186 h 519"/>
                <a:gd name="T26" fmla="*/ 440 w 546"/>
                <a:gd name="T27" fmla="*/ 166 h 519"/>
                <a:gd name="T28" fmla="*/ 476 w 546"/>
                <a:gd name="T29" fmla="*/ 147 h 519"/>
                <a:gd name="T30" fmla="*/ 512 w 546"/>
                <a:gd name="T31" fmla="*/ 133 h 519"/>
                <a:gd name="T32" fmla="*/ 546 w 546"/>
                <a:gd name="T33" fmla="*/ 123 h 519"/>
                <a:gd name="T34" fmla="*/ 350 w 546"/>
                <a:gd name="T35" fmla="*/ 0 h 519"/>
                <a:gd name="T36" fmla="*/ 324 w 546"/>
                <a:gd name="T37" fmla="*/ 22 h 519"/>
                <a:gd name="T38" fmla="*/ 299 w 546"/>
                <a:gd name="T39" fmla="*/ 48 h 519"/>
                <a:gd name="T40" fmla="*/ 275 w 546"/>
                <a:gd name="T41" fmla="*/ 75 h 519"/>
                <a:gd name="T42" fmla="*/ 251 w 546"/>
                <a:gd name="T43" fmla="*/ 103 h 519"/>
                <a:gd name="T44" fmla="*/ 225 w 546"/>
                <a:gd name="T45" fmla="*/ 133 h 519"/>
                <a:gd name="T46" fmla="*/ 203 w 546"/>
                <a:gd name="T47" fmla="*/ 166 h 519"/>
                <a:gd name="T48" fmla="*/ 179 w 546"/>
                <a:gd name="T49" fmla="*/ 198 h 519"/>
                <a:gd name="T50" fmla="*/ 157 w 546"/>
                <a:gd name="T51" fmla="*/ 232 h 519"/>
                <a:gd name="T52" fmla="*/ 135 w 546"/>
                <a:gd name="T53" fmla="*/ 268 h 519"/>
                <a:gd name="T54" fmla="*/ 114 w 546"/>
                <a:gd name="T55" fmla="*/ 304 h 519"/>
                <a:gd name="T56" fmla="*/ 92 w 546"/>
                <a:gd name="T57" fmla="*/ 340 h 519"/>
                <a:gd name="T58" fmla="*/ 74 w 546"/>
                <a:gd name="T59" fmla="*/ 376 h 519"/>
                <a:gd name="T60" fmla="*/ 53 w 546"/>
                <a:gd name="T61" fmla="*/ 411 h 519"/>
                <a:gd name="T62" fmla="*/ 34 w 546"/>
                <a:gd name="T63" fmla="*/ 447 h 519"/>
                <a:gd name="T64" fmla="*/ 17 w 546"/>
                <a:gd name="T65" fmla="*/ 483 h 519"/>
                <a:gd name="T66" fmla="*/ 0 w 546"/>
                <a:gd name="T67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6" h="519">
                  <a:moveTo>
                    <a:pt x="0" y="519"/>
                  </a:moveTo>
                  <a:lnTo>
                    <a:pt x="26" y="493"/>
                  </a:lnTo>
                  <a:lnTo>
                    <a:pt x="55" y="464"/>
                  </a:lnTo>
                  <a:lnTo>
                    <a:pt x="84" y="437"/>
                  </a:lnTo>
                  <a:lnTo>
                    <a:pt x="116" y="406"/>
                  </a:lnTo>
                  <a:lnTo>
                    <a:pt x="150" y="377"/>
                  </a:lnTo>
                  <a:lnTo>
                    <a:pt x="184" y="347"/>
                  </a:lnTo>
                  <a:lnTo>
                    <a:pt x="220" y="318"/>
                  </a:lnTo>
                  <a:lnTo>
                    <a:pt x="256" y="287"/>
                  </a:lnTo>
                  <a:lnTo>
                    <a:pt x="292" y="260"/>
                  </a:lnTo>
                  <a:lnTo>
                    <a:pt x="329" y="232"/>
                  </a:lnTo>
                  <a:lnTo>
                    <a:pt x="367" y="208"/>
                  </a:lnTo>
                  <a:lnTo>
                    <a:pt x="404" y="186"/>
                  </a:lnTo>
                  <a:lnTo>
                    <a:pt x="440" y="166"/>
                  </a:lnTo>
                  <a:lnTo>
                    <a:pt x="476" y="147"/>
                  </a:lnTo>
                  <a:lnTo>
                    <a:pt x="512" y="133"/>
                  </a:lnTo>
                  <a:lnTo>
                    <a:pt x="546" y="123"/>
                  </a:lnTo>
                  <a:lnTo>
                    <a:pt x="350" y="0"/>
                  </a:lnTo>
                  <a:lnTo>
                    <a:pt x="324" y="22"/>
                  </a:lnTo>
                  <a:lnTo>
                    <a:pt x="299" y="48"/>
                  </a:lnTo>
                  <a:lnTo>
                    <a:pt x="275" y="75"/>
                  </a:lnTo>
                  <a:lnTo>
                    <a:pt x="251" y="103"/>
                  </a:lnTo>
                  <a:lnTo>
                    <a:pt x="225" y="133"/>
                  </a:lnTo>
                  <a:lnTo>
                    <a:pt x="203" y="166"/>
                  </a:lnTo>
                  <a:lnTo>
                    <a:pt x="179" y="198"/>
                  </a:lnTo>
                  <a:lnTo>
                    <a:pt x="157" y="232"/>
                  </a:lnTo>
                  <a:lnTo>
                    <a:pt x="135" y="268"/>
                  </a:lnTo>
                  <a:lnTo>
                    <a:pt x="114" y="304"/>
                  </a:lnTo>
                  <a:lnTo>
                    <a:pt x="92" y="340"/>
                  </a:lnTo>
                  <a:lnTo>
                    <a:pt x="74" y="376"/>
                  </a:lnTo>
                  <a:lnTo>
                    <a:pt x="53" y="411"/>
                  </a:lnTo>
                  <a:lnTo>
                    <a:pt x="34" y="447"/>
                  </a:lnTo>
                  <a:lnTo>
                    <a:pt x="17" y="483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EF7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8" name="Freeform 126"/>
            <p:cNvSpPr>
              <a:spLocks/>
            </p:cNvSpPr>
            <p:nvPr/>
          </p:nvSpPr>
          <p:spPr bwMode="auto">
            <a:xfrm rot="1378960">
              <a:off x="7772863" y="6121893"/>
              <a:ext cx="70619" cy="117698"/>
            </a:xfrm>
            <a:custGeom>
              <a:avLst/>
              <a:gdLst>
                <a:gd name="T0" fmla="*/ 40 w 65"/>
                <a:gd name="T1" fmla="*/ 22 h 109"/>
                <a:gd name="T2" fmla="*/ 40 w 65"/>
                <a:gd name="T3" fmla="*/ 24 h 109"/>
                <a:gd name="T4" fmla="*/ 41 w 65"/>
                <a:gd name="T5" fmla="*/ 29 h 109"/>
                <a:gd name="T6" fmla="*/ 41 w 65"/>
                <a:gd name="T7" fmla="*/ 37 h 109"/>
                <a:gd name="T8" fmla="*/ 40 w 65"/>
                <a:gd name="T9" fmla="*/ 49 h 109"/>
                <a:gd name="T10" fmla="*/ 36 w 65"/>
                <a:gd name="T11" fmla="*/ 61 h 109"/>
                <a:gd name="T12" fmla="*/ 29 w 65"/>
                <a:gd name="T13" fmla="*/ 77 h 109"/>
                <a:gd name="T14" fmla="*/ 17 w 65"/>
                <a:gd name="T15" fmla="*/ 90 h 109"/>
                <a:gd name="T16" fmla="*/ 0 w 65"/>
                <a:gd name="T17" fmla="*/ 106 h 109"/>
                <a:gd name="T18" fmla="*/ 26 w 65"/>
                <a:gd name="T19" fmla="*/ 109 h 109"/>
                <a:gd name="T20" fmla="*/ 33 w 65"/>
                <a:gd name="T21" fmla="*/ 104 h 109"/>
                <a:gd name="T22" fmla="*/ 46 w 65"/>
                <a:gd name="T23" fmla="*/ 85 h 109"/>
                <a:gd name="T24" fmla="*/ 58 w 65"/>
                <a:gd name="T25" fmla="*/ 51 h 109"/>
                <a:gd name="T26" fmla="*/ 65 w 65"/>
                <a:gd name="T27" fmla="*/ 0 h 109"/>
                <a:gd name="T28" fmla="*/ 40 w 65"/>
                <a:gd name="T29" fmla="*/ 2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09">
                  <a:moveTo>
                    <a:pt x="40" y="22"/>
                  </a:moveTo>
                  <a:lnTo>
                    <a:pt x="40" y="24"/>
                  </a:lnTo>
                  <a:lnTo>
                    <a:pt x="41" y="29"/>
                  </a:lnTo>
                  <a:lnTo>
                    <a:pt x="41" y="37"/>
                  </a:lnTo>
                  <a:lnTo>
                    <a:pt x="40" y="49"/>
                  </a:lnTo>
                  <a:lnTo>
                    <a:pt x="36" y="61"/>
                  </a:lnTo>
                  <a:lnTo>
                    <a:pt x="29" y="77"/>
                  </a:lnTo>
                  <a:lnTo>
                    <a:pt x="17" y="90"/>
                  </a:lnTo>
                  <a:lnTo>
                    <a:pt x="0" y="106"/>
                  </a:lnTo>
                  <a:lnTo>
                    <a:pt x="26" y="109"/>
                  </a:lnTo>
                  <a:lnTo>
                    <a:pt x="33" y="104"/>
                  </a:lnTo>
                  <a:lnTo>
                    <a:pt x="46" y="85"/>
                  </a:lnTo>
                  <a:lnTo>
                    <a:pt x="58" y="51"/>
                  </a:lnTo>
                  <a:lnTo>
                    <a:pt x="65" y="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AA4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9" name="Freeform 127"/>
            <p:cNvSpPr>
              <a:spLocks/>
            </p:cNvSpPr>
            <p:nvPr/>
          </p:nvSpPr>
          <p:spPr bwMode="auto">
            <a:xfrm rot="1378960">
              <a:off x="7077047" y="4877572"/>
              <a:ext cx="710466" cy="186176"/>
            </a:xfrm>
            <a:custGeom>
              <a:avLst/>
              <a:gdLst>
                <a:gd name="T0" fmla="*/ 643 w 663"/>
                <a:gd name="T1" fmla="*/ 11 h 174"/>
                <a:gd name="T2" fmla="*/ 640 w 663"/>
                <a:gd name="T3" fmla="*/ 11 h 174"/>
                <a:gd name="T4" fmla="*/ 633 w 663"/>
                <a:gd name="T5" fmla="*/ 11 h 174"/>
                <a:gd name="T6" fmla="*/ 619 w 663"/>
                <a:gd name="T7" fmla="*/ 11 h 174"/>
                <a:gd name="T8" fmla="*/ 602 w 663"/>
                <a:gd name="T9" fmla="*/ 13 h 174"/>
                <a:gd name="T10" fmla="*/ 580 w 663"/>
                <a:gd name="T11" fmla="*/ 15 h 174"/>
                <a:gd name="T12" fmla="*/ 556 w 663"/>
                <a:gd name="T13" fmla="*/ 17 h 174"/>
                <a:gd name="T14" fmla="*/ 529 w 663"/>
                <a:gd name="T15" fmla="*/ 20 h 174"/>
                <a:gd name="T16" fmla="*/ 498 w 663"/>
                <a:gd name="T17" fmla="*/ 25 h 174"/>
                <a:gd name="T18" fmla="*/ 467 w 663"/>
                <a:gd name="T19" fmla="*/ 32 h 174"/>
                <a:gd name="T20" fmla="*/ 433 w 663"/>
                <a:gd name="T21" fmla="*/ 40 h 174"/>
                <a:gd name="T22" fmla="*/ 399 w 663"/>
                <a:gd name="T23" fmla="*/ 51 h 174"/>
                <a:gd name="T24" fmla="*/ 365 w 663"/>
                <a:gd name="T25" fmla="*/ 63 h 174"/>
                <a:gd name="T26" fmla="*/ 329 w 663"/>
                <a:gd name="T27" fmla="*/ 76 h 174"/>
                <a:gd name="T28" fmla="*/ 295 w 663"/>
                <a:gd name="T29" fmla="*/ 93 h 174"/>
                <a:gd name="T30" fmla="*/ 263 w 663"/>
                <a:gd name="T31" fmla="*/ 112 h 174"/>
                <a:gd name="T32" fmla="*/ 230 w 663"/>
                <a:gd name="T33" fmla="*/ 134 h 174"/>
                <a:gd name="T34" fmla="*/ 225 w 663"/>
                <a:gd name="T35" fmla="*/ 129 h 174"/>
                <a:gd name="T36" fmla="*/ 210 w 663"/>
                <a:gd name="T37" fmla="*/ 117 h 174"/>
                <a:gd name="T38" fmla="*/ 188 w 663"/>
                <a:gd name="T39" fmla="*/ 100 h 174"/>
                <a:gd name="T40" fmla="*/ 160 w 663"/>
                <a:gd name="T41" fmla="*/ 78 h 174"/>
                <a:gd name="T42" fmla="*/ 130 w 663"/>
                <a:gd name="T43" fmla="*/ 56 h 174"/>
                <a:gd name="T44" fmla="*/ 97 w 663"/>
                <a:gd name="T45" fmla="*/ 34 h 174"/>
                <a:gd name="T46" fmla="*/ 66 w 663"/>
                <a:gd name="T47" fmla="*/ 15 h 174"/>
                <a:gd name="T48" fmla="*/ 39 w 663"/>
                <a:gd name="T49" fmla="*/ 0 h 174"/>
                <a:gd name="T50" fmla="*/ 0 w 663"/>
                <a:gd name="T51" fmla="*/ 22 h 174"/>
                <a:gd name="T52" fmla="*/ 8 w 663"/>
                <a:gd name="T53" fmla="*/ 27 h 174"/>
                <a:gd name="T54" fmla="*/ 32 w 663"/>
                <a:gd name="T55" fmla="*/ 44 h 174"/>
                <a:gd name="T56" fmla="*/ 65 w 663"/>
                <a:gd name="T57" fmla="*/ 66 h 174"/>
                <a:gd name="T58" fmla="*/ 102 w 663"/>
                <a:gd name="T59" fmla="*/ 92 h 174"/>
                <a:gd name="T60" fmla="*/ 141 w 663"/>
                <a:gd name="T61" fmla="*/ 119 h 174"/>
                <a:gd name="T62" fmla="*/ 179 w 663"/>
                <a:gd name="T63" fmla="*/ 143 h 174"/>
                <a:gd name="T64" fmla="*/ 206 w 663"/>
                <a:gd name="T65" fmla="*/ 163 h 174"/>
                <a:gd name="T66" fmla="*/ 223 w 663"/>
                <a:gd name="T67" fmla="*/ 174 h 174"/>
                <a:gd name="T68" fmla="*/ 225 w 663"/>
                <a:gd name="T69" fmla="*/ 172 h 174"/>
                <a:gd name="T70" fmla="*/ 232 w 663"/>
                <a:gd name="T71" fmla="*/ 168 h 174"/>
                <a:gd name="T72" fmla="*/ 244 w 663"/>
                <a:gd name="T73" fmla="*/ 162 h 174"/>
                <a:gd name="T74" fmla="*/ 259 w 663"/>
                <a:gd name="T75" fmla="*/ 151 h 174"/>
                <a:gd name="T76" fmla="*/ 278 w 663"/>
                <a:gd name="T77" fmla="*/ 141 h 174"/>
                <a:gd name="T78" fmla="*/ 302 w 663"/>
                <a:gd name="T79" fmla="*/ 131 h 174"/>
                <a:gd name="T80" fmla="*/ 327 w 663"/>
                <a:gd name="T81" fmla="*/ 117 h 174"/>
                <a:gd name="T82" fmla="*/ 356 w 663"/>
                <a:gd name="T83" fmla="*/ 105 h 174"/>
                <a:gd name="T84" fmla="*/ 387 w 663"/>
                <a:gd name="T85" fmla="*/ 93 h 174"/>
                <a:gd name="T86" fmla="*/ 421 w 663"/>
                <a:gd name="T87" fmla="*/ 81 h 174"/>
                <a:gd name="T88" fmla="*/ 457 w 663"/>
                <a:gd name="T89" fmla="*/ 69 h 174"/>
                <a:gd name="T90" fmla="*/ 496 w 663"/>
                <a:gd name="T91" fmla="*/ 61 h 174"/>
                <a:gd name="T92" fmla="*/ 536 w 663"/>
                <a:gd name="T93" fmla="*/ 52 h 174"/>
                <a:gd name="T94" fmla="*/ 578 w 663"/>
                <a:gd name="T95" fmla="*/ 47 h 174"/>
                <a:gd name="T96" fmla="*/ 621 w 663"/>
                <a:gd name="T97" fmla="*/ 44 h 174"/>
                <a:gd name="T98" fmla="*/ 663 w 663"/>
                <a:gd name="T99" fmla="*/ 44 h 174"/>
                <a:gd name="T100" fmla="*/ 643 w 663"/>
                <a:gd name="T101" fmla="*/ 1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3" h="174">
                  <a:moveTo>
                    <a:pt x="643" y="11"/>
                  </a:moveTo>
                  <a:lnTo>
                    <a:pt x="640" y="11"/>
                  </a:lnTo>
                  <a:lnTo>
                    <a:pt x="633" y="11"/>
                  </a:lnTo>
                  <a:lnTo>
                    <a:pt x="619" y="11"/>
                  </a:lnTo>
                  <a:lnTo>
                    <a:pt x="602" y="13"/>
                  </a:lnTo>
                  <a:lnTo>
                    <a:pt x="580" y="15"/>
                  </a:lnTo>
                  <a:lnTo>
                    <a:pt x="556" y="17"/>
                  </a:lnTo>
                  <a:lnTo>
                    <a:pt x="529" y="20"/>
                  </a:lnTo>
                  <a:lnTo>
                    <a:pt x="498" y="25"/>
                  </a:lnTo>
                  <a:lnTo>
                    <a:pt x="467" y="32"/>
                  </a:lnTo>
                  <a:lnTo>
                    <a:pt x="433" y="40"/>
                  </a:lnTo>
                  <a:lnTo>
                    <a:pt x="399" y="51"/>
                  </a:lnTo>
                  <a:lnTo>
                    <a:pt x="365" y="63"/>
                  </a:lnTo>
                  <a:lnTo>
                    <a:pt x="329" y="76"/>
                  </a:lnTo>
                  <a:lnTo>
                    <a:pt x="295" y="93"/>
                  </a:lnTo>
                  <a:lnTo>
                    <a:pt x="263" y="112"/>
                  </a:lnTo>
                  <a:lnTo>
                    <a:pt x="230" y="134"/>
                  </a:lnTo>
                  <a:lnTo>
                    <a:pt x="225" y="129"/>
                  </a:lnTo>
                  <a:lnTo>
                    <a:pt x="210" y="117"/>
                  </a:lnTo>
                  <a:lnTo>
                    <a:pt x="188" y="100"/>
                  </a:lnTo>
                  <a:lnTo>
                    <a:pt x="160" y="78"/>
                  </a:lnTo>
                  <a:lnTo>
                    <a:pt x="130" y="56"/>
                  </a:lnTo>
                  <a:lnTo>
                    <a:pt x="97" y="34"/>
                  </a:lnTo>
                  <a:lnTo>
                    <a:pt x="66" y="15"/>
                  </a:lnTo>
                  <a:lnTo>
                    <a:pt x="39" y="0"/>
                  </a:lnTo>
                  <a:lnTo>
                    <a:pt x="0" y="22"/>
                  </a:lnTo>
                  <a:lnTo>
                    <a:pt x="8" y="27"/>
                  </a:lnTo>
                  <a:lnTo>
                    <a:pt x="32" y="44"/>
                  </a:lnTo>
                  <a:lnTo>
                    <a:pt x="65" y="66"/>
                  </a:lnTo>
                  <a:lnTo>
                    <a:pt x="102" y="92"/>
                  </a:lnTo>
                  <a:lnTo>
                    <a:pt x="141" y="119"/>
                  </a:lnTo>
                  <a:lnTo>
                    <a:pt x="179" y="143"/>
                  </a:lnTo>
                  <a:lnTo>
                    <a:pt x="206" y="163"/>
                  </a:lnTo>
                  <a:lnTo>
                    <a:pt x="223" y="174"/>
                  </a:lnTo>
                  <a:lnTo>
                    <a:pt x="225" y="172"/>
                  </a:lnTo>
                  <a:lnTo>
                    <a:pt x="232" y="168"/>
                  </a:lnTo>
                  <a:lnTo>
                    <a:pt x="244" y="162"/>
                  </a:lnTo>
                  <a:lnTo>
                    <a:pt x="259" y="151"/>
                  </a:lnTo>
                  <a:lnTo>
                    <a:pt x="278" y="141"/>
                  </a:lnTo>
                  <a:lnTo>
                    <a:pt x="302" y="131"/>
                  </a:lnTo>
                  <a:lnTo>
                    <a:pt x="327" y="117"/>
                  </a:lnTo>
                  <a:lnTo>
                    <a:pt x="356" y="105"/>
                  </a:lnTo>
                  <a:lnTo>
                    <a:pt x="387" y="93"/>
                  </a:lnTo>
                  <a:lnTo>
                    <a:pt x="421" y="81"/>
                  </a:lnTo>
                  <a:lnTo>
                    <a:pt x="457" y="69"/>
                  </a:lnTo>
                  <a:lnTo>
                    <a:pt x="496" y="61"/>
                  </a:lnTo>
                  <a:lnTo>
                    <a:pt x="536" y="52"/>
                  </a:lnTo>
                  <a:lnTo>
                    <a:pt x="578" y="47"/>
                  </a:lnTo>
                  <a:lnTo>
                    <a:pt x="621" y="44"/>
                  </a:lnTo>
                  <a:lnTo>
                    <a:pt x="663" y="44"/>
                  </a:lnTo>
                  <a:lnTo>
                    <a:pt x="64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0" name="Freeform 128"/>
            <p:cNvSpPr>
              <a:spLocks/>
            </p:cNvSpPr>
            <p:nvPr/>
          </p:nvSpPr>
          <p:spPr bwMode="auto">
            <a:xfrm rot="1378960">
              <a:off x="7573650" y="4648986"/>
              <a:ext cx="490051" cy="734006"/>
            </a:xfrm>
            <a:custGeom>
              <a:avLst/>
              <a:gdLst>
                <a:gd name="T0" fmla="*/ 87 w 457"/>
                <a:gd name="T1" fmla="*/ 328 h 686"/>
                <a:gd name="T2" fmla="*/ 95 w 457"/>
                <a:gd name="T3" fmla="*/ 330 h 686"/>
                <a:gd name="T4" fmla="*/ 114 w 457"/>
                <a:gd name="T5" fmla="*/ 336 h 686"/>
                <a:gd name="T6" fmla="*/ 142 w 457"/>
                <a:gd name="T7" fmla="*/ 350 h 686"/>
                <a:gd name="T8" fmla="*/ 167 w 457"/>
                <a:gd name="T9" fmla="*/ 370 h 686"/>
                <a:gd name="T10" fmla="*/ 189 w 457"/>
                <a:gd name="T11" fmla="*/ 399 h 686"/>
                <a:gd name="T12" fmla="*/ 198 w 457"/>
                <a:gd name="T13" fmla="*/ 439 h 686"/>
                <a:gd name="T14" fmla="*/ 191 w 457"/>
                <a:gd name="T15" fmla="*/ 488 h 686"/>
                <a:gd name="T16" fmla="*/ 162 w 457"/>
                <a:gd name="T17" fmla="*/ 550 h 686"/>
                <a:gd name="T18" fmla="*/ 169 w 457"/>
                <a:gd name="T19" fmla="*/ 560 h 686"/>
                <a:gd name="T20" fmla="*/ 184 w 457"/>
                <a:gd name="T21" fmla="*/ 591 h 686"/>
                <a:gd name="T22" fmla="*/ 198 w 457"/>
                <a:gd name="T23" fmla="*/ 633 h 686"/>
                <a:gd name="T24" fmla="*/ 201 w 457"/>
                <a:gd name="T25" fmla="*/ 686 h 686"/>
                <a:gd name="T26" fmla="*/ 208 w 457"/>
                <a:gd name="T27" fmla="*/ 686 h 686"/>
                <a:gd name="T28" fmla="*/ 225 w 457"/>
                <a:gd name="T29" fmla="*/ 683 h 686"/>
                <a:gd name="T30" fmla="*/ 251 w 457"/>
                <a:gd name="T31" fmla="*/ 676 h 686"/>
                <a:gd name="T32" fmla="*/ 281 w 457"/>
                <a:gd name="T33" fmla="*/ 662 h 686"/>
                <a:gd name="T34" fmla="*/ 317 w 457"/>
                <a:gd name="T35" fmla="*/ 642 h 686"/>
                <a:gd name="T36" fmla="*/ 355 w 457"/>
                <a:gd name="T37" fmla="*/ 608 h 686"/>
                <a:gd name="T38" fmla="*/ 391 w 457"/>
                <a:gd name="T39" fmla="*/ 563 h 686"/>
                <a:gd name="T40" fmla="*/ 423 w 457"/>
                <a:gd name="T41" fmla="*/ 502 h 686"/>
                <a:gd name="T42" fmla="*/ 438 w 457"/>
                <a:gd name="T43" fmla="*/ 463 h 686"/>
                <a:gd name="T44" fmla="*/ 449 w 457"/>
                <a:gd name="T45" fmla="*/ 422 h 686"/>
                <a:gd name="T46" fmla="*/ 454 w 457"/>
                <a:gd name="T47" fmla="*/ 382 h 686"/>
                <a:gd name="T48" fmla="*/ 457 w 457"/>
                <a:gd name="T49" fmla="*/ 343 h 686"/>
                <a:gd name="T50" fmla="*/ 454 w 457"/>
                <a:gd name="T51" fmla="*/ 304 h 686"/>
                <a:gd name="T52" fmla="*/ 449 w 457"/>
                <a:gd name="T53" fmla="*/ 266 h 686"/>
                <a:gd name="T54" fmla="*/ 438 w 457"/>
                <a:gd name="T55" fmla="*/ 229 h 686"/>
                <a:gd name="T56" fmla="*/ 425 w 457"/>
                <a:gd name="T57" fmla="*/ 195 h 686"/>
                <a:gd name="T58" fmla="*/ 408 w 457"/>
                <a:gd name="T59" fmla="*/ 161 h 686"/>
                <a:gd name="T60" fmla="*/ 387 w 457"/>
                <a:gd name="T61" fmla="*/ 130 h 686"/>
                <a:gd name="T62" fmla="*/ 365 w 457"/>
                <a:gd name="T63" fmla="*/ 101 h 686"/>
                <a:gd name="T64" fmla="*/ 338 w 457"/>
                <a:gd name="T65" fmla="*/ 74 h 686"/>
                <a:gd name="T66" fmla="*/ 309 w 457"/>
                <a:gd name="T67" fmla="*/ 51 h 686"/>
                <a:gd name="T68" fmla="*/ 278 w 457"/>
                <a:gd name="T69" fmla="*/ 31 h 686"/>
                <a:gd name="T70" fmla="*/ 242 w 457"/>
                <a:gd name="T71" fmla="*/ 14 h 686"/>
                <a:gd name="T72" fmla="*/ 206 w 457"/>
                <a:gd name="T73" fmla="*/ 0 h 686"/>
                <a:gd name="T74" fmla="*/ 199 w 457"/>
                <a:gd name="T75" fmla="*/ 0 h 686"/>
                <a:gd name="T76" fmla="*/ 182 w 457"/>
                <a:gd name="T77" fmla="*/ 0 h 686"/>
                <a:gd name="T78" fmla="*/ 159 w 457"/>
                <a:gd name="T79" fmla="*/ 2 h 686"/>
                <a:gd name="T80" fmla="*/ 130 w 457"/>
                <a:gd name="T81" fmla="*/ 9 h 686"/>
                <a:gd name="T82" fmla="*/ 101 w 457"/>
                <a:gd name="T83" fmla="*/ 21 h 686"/>
                <a:gd name="T84" fmla="*/ 72 w 457"/>
                <a:gd name="T85" fmla="*/ 38 h 686"/>
                <a:gd name="T86" fmla="*/ 48 w 457"/>
                <a:gd name="T87" fmla="*/ 65 h 686"/>
                <a:gd name="T88" fmla="*/ 31 w 457"/>
                <a:gd name="T89" fmla="*/ 103 h 686"/>
                <a:gd name="T90" fmla="*/ 20 w 457"/>
                <a:gd name="T91" fmla="*/ 135 h 686"/>
                <a:gd name="T92" fmla="*/ 10 w 457"/>
                <a:gd name="T93" fmla="*/ 167 h 686"/>
                <a:gd name="T94" fmla="*/ 3 w 457"/>
                <a:gd name="T95" fmla="*/ 200 h 686"/>
                <a:gd name="T96" fmla="*/ 0 w 457"/>
                <a:gd name="T97" fmla="*/ 231 h 686"/>
                <a:gd name="T98" fmla="*/ 5 w 457"/>
                <a:gd name="T99" fmla="*/ 261 h 686"/>
                <a:gd name="T100" fmla="*/ 19 w 457"/>
                <a:gd name="T101" fmla="*/ 287 h 686"/>
                <a:gd name="T102" fmla="*/ 46 w 457"/>
                <a:gd name="T103" fmla="*/ 311 h 686"/>
                <a:gd name="T104" fmla="*/ 87 w 457"/>
                <a:gd name="T105" fmla="*/ 32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686">
                  <a:moveTo>
                    <a:pt x="87" y="328"/>
                  </a:moveTo>
                  <a:lnTo>
                    <a:pt x="95" y="330"/>
                  </a:lnTo>
                  <a:lnTo>
                    <a:pt x="114" y="336"/>
                  </a:lnTo>
                  <a:lnTo>
                    <a:pt x="142" y="350"/>
                  </a:lnTo>
                  <a:lnTo>
                    <a:pt x="167" y="370"/>
                  </a:lnTo>
                  <a:lnTo>
                    <a:pt x="189" y="399"/>
                  </a:lnTo>
                  <a:lnTo>
                    <a:pt x="198" y="439"/>
                  </a:lnTo>
                  <a:lnTo>
                    <a:pt x="191" y="488"/>
                  </a:lnTo>
                  <a:lnTo>
                    <a:pt x="162" y="550"/>
                  </a:lnTo>
                  <a:lnTo>
                    <a:pt x="169" y="560"/>
                  </a:lnTo>
                  <a:lnTo>
                    <a:pt x="184" y="591"/>
                  </a:lnTo>
                  <a:lnTo>
                    <a:pt x="198" y="633"/>
                  </a:lnTo>
                  <a:lnTo>
                    <a:pt x="201" y="686"/>
                  </a:lnTo>
                  <a:lnTo>
                    <a:pt x="208" y="686"/>
                  </a:lnTo>
                  <a:lnTo>
                    <a:pt x="225" y="683"/>
                  </a:lnTo>
                  <a:lnTo>
                    <a:pt x="251" y="676"/>
                  </a:lnTo>
                  <a:lnTo>
                    <a:pt x="281" y="662"/>
                  </a:lnTo>
                  <a:lnTo>
                    <a:pt x="317" y="642"/>
                  </a:lnTo>
                  <a:lnTo>
                    <a:pt x="355" y="608"/>
                  </a:lnTo>
                  <a:lnTo>
                    <a:pt x="391" y="563"/>
                  </a:lnTo>
                  <a:lnTo>
                    <a:pt x="423" y="502"/>
                  </a:lnTo>
                  <a:lnTo>
                    <a:pt x="438" y="463"/>
                  </a:lnTo>
                  <a:lnTo>
                    <a:pt x="449" y="422"/>
                  </a:lnTo>
                  <a:lnTo>
                    <a:pt x="454" y="382"/>
                  </a:lnTo>
                  <a:lnTo>
                    <a:pt x="457" y="343"/>
                  </a:lnTo>
                  <a:lnTo>
                    <a:pt x="454" y="304"/>
                  </a:lnTo>
                  <a:lnTo>
                    <a:pt x="449" y="266"/>
                  </a:lnTo>
                  <a:lnTo>
                    <a:pt x="438" y="229"/>
                  </a:lnTo>
                  <a:lnTo>
                    <a:pt x="425" y="195"/>
                  </a:lnTo>
                  <a:lnTo>
                    <a:pt x="408" y="161"/>
                  </a:lnTo>
                  <a:lnTo>
                    <a:pt x="387" y="130"/>
                  </a:lnTo>
                  <a:lnTo>
                    <a:pt x="365" y="101"/>
                  </a:lnTo>
                  <a:lnTo>
                    <a:pt x="338" y="74"/>
                  </a:lnTo>
                  <a:lnTo>
                    <a:pt x="309" y="51"/>
                  </a:lnTo>
                  <a:lnTo>
                    <a:pt x="278" y="31"/>
                  </a:lnTo>
                  <a:lnTo>
                    <a:pt x="242" y="14"/>
                  </a:lnTo>
                  <a:lnTo>
                    <a:pt x="206" y="0"/>
                  </a:lnTo>
                  <a:lnTo>
                    <a:pt x="199" y="0"/>
                  </a:lnTo>
                  <a:lnTo>
                    <a:pt x="182" y="0"/>
                  </a:lnTo>
                  <a:lnTo>
                    <a:pt x="159" y="2"/>
                  </a:lnTo>
                  <a:lnTo>
                    <a:pt x="130" y="9"/>
                  </a:lnTo>
                  <a:lnTo>
                    <a:pt x="101" y="21"/>
                  </a:lnTo>
                  <a:lnTo>
                    <a:pt x="72" y="38"/>
                  </a:lnTo>
                  <a:lnTo>
                    <a:pt x="48" y="65"/>
                  </a:lnTo>
                  <a:lnTo>
                    <a:pt x="31" y="103"/>
                  </a:lnTo>
                  <a:lnTo>
                    <a:pt x="20" y="135"/>
                  </a:lnTo>
                  <a:lnTo>
                    <a:pt x="10" y="167"/>
                  </a:lnTo>
                  <a:lnTo>
                    <a:pt x="3" y="200"/>
                  </a:lnTo>
                  <a:lnTo>
                    <a:pt x="0" y="231"/>
                  </a:lnTo>
                  <a:lnTo>
                    <a:pt x="5" y="261"/>
                  </a:lnTo>
                  <a:lnTo>
                    <a:pt x="19" y="287"/>
                  </a:lnTo>
                  <a:lnTo>
                    <a:pt x="46" y="311"/>
                  </a:lnTo>
                  <a:lnTo>
                    <a:pt x="87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1" name="Freeform 129"/>
            <p:cNvSpPr>
              <a:spLocks/>
            </p:cNvSpPr>
            <p:nvPr/>
          </p:nvSpPr>
          <p:spPr bwMode="auto">
            <a:xfrm rot="1378960">
              <a:off x="7512242" y="5174996"/>
              <a:ext cx="192596" cy="228976"/>
            </a:xfrm>
            <a:custGeom>
              <a:avLst/>
              <a:gdLst>
                <a:gd name="T0" fmla="*/ 181 w 181"/>
                <a:gd name="T1" fmla="*/ 124 h 215"/>
                <a:gd name="T2" fmla="*/ 179 w 181"/>
                <a:gd name="T3" fmla="*/ 129 h 215"/>
                <a:gd name="T4" fmla="*/ 172 w 181"/>
                <a:gd name="T5" fmla="*/ 141 h 215"/>
                <a:gd name="T6" fmla="*/ 162 w 181"/>
                <a:gd name="T7" fmla="*/ 160 h 215"/>
                <a:gd name="T8" fmla="*/ 147 w 181"/>
                <a:gd name="T9" fmla="*/ 179 h 215"/>
                <a:gd name="T10" fmla="*/ 130 w 181"/>
                <a:gd name="T11" fmla="*/ 198 h 215"/>
                <a:gd name="T12" fmla="*/ 107 w 181"/>
                <a:gd name="T13" fmla="*/ 210 h 215"/>
                <a:gd name="T14" fmla="*/ 82 w 181"/>
                <a:gd name="T15" fmla="*/ 215 h 215"/>
                <a:gd name="T16" fmla="*/ 55 w 181"/>
                <a:gd name="T17" fmla="*/ 210 h 215"/>
                <a:gd name="T18" fmla="*/ 53 w 181"/>
                <a:gd name="T19" fmla="*/ 208 h 215"/>
                <a:gd name="T20" fmla="*/ 46 w 181"/>
                <a:gd name="T21" fmla="*/ 205 h 215"/>
                <a:gd name="T22" fmla="*/ 39 w 181"/>
                <a:gd name="T23" fmla="*/ 199 h 215"/>
                <a:gd name="T24" fmla="*/ 32 w 181"/>
                <a:gd name="T25" fmla="*/ 189 h 215"/>
                <a:gd name="T26" fmla="*/ 26 w 181"/>
                <a:gd name="T27" fmla="*/ 179 h 215"/>
                <a:gd name="T28" fmla="*/ 22 w 181"/>
                <a:gd name="T29" fmla="*/ 164 h 215"/>
                <a:gd name="T30" fmla="*/ 26 w 181"/>
                <a:gd name="T31" fmla="*/ 145 h 215"/>
                <a:gd name="T32" fmla="*/ 34 w 181"/>
                <a:gd name="T33" fmla="*/ 124 h 215"/>
                <a:gd name="T34" fmla="*/ 37 w 181"/>
                <a:gd name="T35" fmla="*/ 123 h 215"/>
                <a:gd name="T36" fmla="*/ 41 w 181"/>
                <a:gd name="T37" fmla="*/ 116 h 215"/>
                <a:gd name="T38" fmla="*/ 41 w 181"/>
                <a:gd name="T39" fmla="*/ 111 h 215"/>
                <a:gd name="T40" fmla="*/ 31 w 181"/>
                <a:gd name="T41" fmla="*/ 106 h 215"/>
                <a:gd name="T42" fmla="*/ 14 w 181"/>
                <a:gd name="T43" fmla="*/ 97 h 215"/>
                <a:gd name="T44" fmla="*/ 3 w 181"/>
                <a:gd name="T45" fmla="*/ 82 h 215"/>
                <a:gd name="T46" fmla="*/ 0 w 181"/>
                <a:gd name="T47" fmla="*/ 61 h 215"/>
                <a:gd name="T48" fmla="*/ 10 w 181"/>
                <a:gd name="T49" fmla="*/ 39 h 215"/>
                <a:gd name="T50" fmla="*/ 24 w 181"/>
                <a:gd name="T51" fmla="*/ 25 h 215"/>
                <a:gd name="T52" fmla="*/ 39 w 181"/>
                <a:gd name="T53" fmla="*/ 15 h 215"/>
                <a:gd name="T54" fmla="*/ 55 w 181"/>
                <a:gd name="T55" fmla="*/ 8 h 215"/>
                <a:gd name="T56" fmla="*/ 70 w 181"/>
                <a:gd name="T57" fmla="*/ 3 h 215"/>
                <a:gd name="T58" fmla="*/ 84 w 181"/>
                <a:gd name="T59" fmla="*/ 2 h 215"/>
                <a:gd name="T60" fmla="*/ 94 w 181"/>
                <a:gd name="T61" fmla="*/ 0 h 215"/>
                <a:gd name="T62" fmla="*/ 101 w 181"/>
                <a:gd name="T63" fmla="*/ 0 h 215"/>
                <a:gd name="T64" fmla="*/ 104 w 181"/>
                <a:gd name="T65" fmla="*/ 0 h 215"/>
                <a:gd name="T66" fmla="*/ 107 w 181"/>
                <a:gd name="T67" fmla="*/ 2 h 215"/>
                <a:gd name="T68" fmla="*/ 116 w 181"/>
                <a:gd name="T69" fmla="*/ 7 h 215"/>
                <a:gd name="T70" fmla="*/ 126 w 181"/>
                <a:gd name="T71" fmla="*/ 15 h 215"/>
                <a:gd name="T72" fmla="*/ 140 w 181"/>
                <a:gd name="T73" fmla="*/ 27 h 215"/>
                <a:gd name="T74" fmla="*/ 153 w 181"/>
                <a:gd name="T75" fmla="*/ 44 h 215"/>
                <a:gd name="T76" fmla="*/ 167 w 181"/>
                <a:gd name="T77" fmla="*/ 66 h 215"/>
                <a:gd name="T78" fmla="*/ 176 w 181"/>
                <a:gd name="T79" fmla="*/ 92 h 215"/>
                <a:gd name="T80" fmla="*/ 181 w 181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215">
                  <a:moveTo>
                    <a:pt x="181" y="124"/>
                  </a:moveTo>
                  <a:lnTo>
                    <a:pt x="179" y="129"/>
                  </a:lnTo>
                  <a:lnTo>
                    <a:pt x="172" y="141"/>
                  </a:lnTo>
                  <a:lnTo>
                    <a:pt x="162" y="160"/>
                  </a:lnTo>
                  <a:lnTo>
                    <a:pt x="147" y="179"/>
                  </a:lnTo>
                  <a:lnTo>
                    <a:pt x="130" y="198"/>
                  </a:lnTo>
                  <a:lnTo>
                    <a:pt x="107" y="210"/>
                  </a:lnTo>
                  <a:lnTo>
                    <a:pt x="82" y="215"/>
                  </a:lnTo>
                  <a:lnTo>
                    <a:pt x="55" y="210"/>
                  </a:lnTo>
                  <a:lnTo>
                    <a:pt x="53" y="208"/>
                  </a:lnTo>
                  <a:lnTo>
                    <a:pt x="46" y="205"/>
                  </a:lnTo>
                  <a:lnTo>
                    <a:pt x="39" y="199"/>
                  </a:lnTo>
                  <a:lnTo>
                    <a:pt x="32" y="189"/>
                  </a:lnTo>
                  <a:lnTo>
                    <a:pt x="26" y="179"/>
                  </a:lnTo>
                  <a:lnTo>
                    <a:pt x="22" y="164"/>
                  </a:lnTo>
                  <a:lnTo>
                    <a:pt x="26" y="145"/>
                  </a:lnTo>
                  <a:lnTo>
                    <a:pt x="34" y="124"/>
                  </a:lnTo>
                  <a:lnTo>
                    <a:pt x="37" y="123"/>
                  </a:lnTo>
                  <a:lnTo>
                    <a:pt x="41" y="116"/>
                  </a:lnTo>
                  <a:lnTo>
                    <a:pt x="41" y="111"/>
                  </a:lnTo>
                  <a:lnTo>
                    <a:pt x="31" y="106"/>
                  </a:lnTo>
                  <a:lnTo>
                    <a:pt x="14" y="97"/>
                  </a:lnTo>
                  <a:lnTo>
                    <a:pt x="3" y="82"/>
                  </a:lnTo>
                  <a:lnTo>
                    <a:pt x="0" y="61"/>
                  </a:lnTo>
                  <a:lnTo>
                    <a:pt x="10" y="39"/>
                  </a:lnTo>
                  <a:lnTo>
                    <a:pt x="24" y="25"/>
                  </a:lnTo>
                  <a:lnTo>
                    <a:pt x="39" y="15"/>
                  </a:lnTo>
                  <a:lnTo>
                    <a:pt x="55" y="8"/>
                  </a:lnTo>
                  <a:lnTo>
                    <a:pt x="70" y="3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4" y="0"/>
                  </a:lnTo>
                  <a:lnTo>
                    <a:pt x="107" y="2"/>
                  </a:lnTo>
                  <a:lnTo>
                    <a:pt x="116" y="7"/>
                  </a:lnTo>
                  <a:lnTo>
                    <a:pt x="126" y="15"/>
                  </a:lnTo>
                  <a:lnTo>
                    <a:pt x="140" y="27"/>
                  </a:lnTo>
                  <a:lnTo>
                    <a:pt x="153" y="44"/>
                  </a:lnTo>
                  <a:lnTo>
                    <a:pt x="167" y="66"/>
                  </a:lnTo>
                  <a:lnTo>
                    <a:pt x="176" y="92"/>
                  </a:lnTo>
                  <a:lnTo>
                    <a:pt x="18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2" name="Freeform 130"/>
            <p:cNvSpPr>
              <a:spLocks/>
            </p:cNvSpPr>
            <p:nvPr/>
          </p:nvSpPr>
          <p:spPr bwMode="auto">
            <a:xfrm rot="1378960">
              <a:off x="7542031" y="5205791"/>
              <a:ext cx="136957" cy="169057"/>
            </a:xfrm>
            <a:custGeom>
              <a:avLst/>
              <a:gdLst>
                <a:gd name="T0" fmla="*/ 80 w 128"/>
                <a:gd name="T1" fmla="*/ 5 h 157"/>
                <a:gd name="T2" fmla="*/ 87 w 128"/>
                <a:gd name="T3" fmla="*/ 8 h 157"/>
                <a:gd name="T4" fmla="*/ 103 w 128"/>
                <a:gd name="T5" fmla="*/ 22 h 157"/>
                <a:gd name="T6" fmla="*/ 118 w 128"/>
                <a:gd name="T7" fmla="*/ 48 h 157"/>
                <a:gd name="T8" fmla="*/ 128 w 128"/>
                <a:gd name="T9" fmla="*/ 87 h 157"/>
                <a:gd name="T10" fmla="*/ 126 w 128"/>
                <a:gd name="T11" fmla="*/ 90 h 157"/>
                <a:gd name="T12" fmla="*/ 123 w 128"/>
                <a:gd name="T13" fmla="*/ 99 h 157"/>
                <a:gd name="T14" fmla="*/ 118 w 128"/>
                <a:gd name="T15" fmla="*/ 112 h 157"/>
                <a:gd name="T16" fmla="*/ 108 w 128"/>
                <a:gd name="T17" fmla="*/ 126 h 157"/>
                <a:gd name="T18" fmla="*/ 96 w 128"/>
                <a:gd name="T19" fmla="*/ 140 h 157"/>
                <a:gd name="T20" fmla="*/ 82 w 128"/>
                <a:gd name="T21" fmla="*/ 150 h 157"/>
                <a:gd name="T22" fmla="*/ 63 w 128"/>
                <a:gd name="T23" fmla="*/ 157 h 157"/>
                <a:gd name="T24" fmla="*/ 41 w 128"/>
                <a:gd name="T25" fmla="*/ 157 h 157"/>
                <a:gd name="T26" fmla="*/ 36 w 128"/>
                <a:gd name="T27" fmla="*/ 155 h 157"/>
                <a:gd name="T28" fmla="*/ 26 w 128"/>
                <a:gd name="T29" fmla="*/ 147 h 157"/>
                <a:gd name="T30" fmla="*/ 21 w 128"/>
                <a:gd name="T31" fmla="*/ 133 h 157"/>
                <a:gd name="T32" fmla="*/ 28 w 128"/>
                <a:gd name="T33" fmla="*/ 107 h 157"/>
                <a:gd name="T34" fmla="*/ 38 w 128"/>
                <a:gd name="T35" fmla="*/ 77 h 157"/>
                <a:gd name="T36" fmla="*/ 33 w 128"/>
                <a:gd name="T37" fmla="*/ 60 h 157"/>
                <a:gd name="T38" fmla="*/ 21 w 128"/>
                <a:gd name="T39" fmla="*/ 53 h 157"/>
                <a:gd name="T40" fmla="*/ 9 w 128"/>
                <a:gd name="T41" fmla="*/ 49 h 157"/>
                <a:gd name="T42" fmla="*/ 2 w 128"/>
                <a:gd name="T43" fmla="*/ 46 h 157"/>
                <a:gd name="T44" fmla="*/ 0 w 128"/>
                <a:gd name="T45" fmla="*/ 39 h 157"/>
                <a:gd name="T46" fmla="*/ 4 w 128"/>
                <a:gd name="T47" fmla="*/ 29 h 157"/>
                <a:gd name="T48" fmla="*/ 14 w 128"/>
                <a:gd name="T49" fmla="*/ 19 h 157"/>
                <a:gd name="T50" fmla="*/ 21 w 128"/>
                <a:gd name="T51" fmla="*/ 14 h 157"/>
                <a:gd name="T52" fmla="*/ 29 w 128"/>
                <a:gd name="T53" fmla="*/ 8 h 157"/>
                <a:gd name="T54" fmla="*/ 38 w 128"/>
                <a:gd name="T55" fmla="*/ 5 h 157"/>
                <a:gd name="T56" fmla="*/ 48 w 128"/>
                <a:gd name="T57" fmla="*/ 2 h 157"/>
                <a:gd name="T58" fmla="*/ 57 w 128"/>
                <a:gd name="T59" fmla="*/ 0 h 157"/>
                <a:gd name="T60" fmla="*/ 65 w 128"/>
                <a:gd name="T61" fmla="*/ 0 h 157"/>
                <a:gd name="T62" fmla="*/ 74 w 128"/>
                <a:gd name="T63" fmla="*/ 2 h 157"/>
                <a:gd name="T64" fmla="*/ 80 w 128"/>
                <a:gd name="T65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57">
                  <a:moveTo>
                    <a:pt x="80" y="5"/>
                  </a:moveTo>
                  <a:lnTo>
                    <a:pt x="87" y="8"/>
                  </a:lnTo>
                  <a:lnTo>
                    <a:pt x="103" y="22"/>
                  </a:lnTo>
                  <a:lnTo>
                    <a:pt x="118" y="48"/>
                  </a:lnTo>
                  <a:lnTo>
                    <a:pt x="128" y="87"/>
                  </a:lnTo>
                  <a:lnTo>
                    <a:pt x="126" y="90"/>
                  </a:lnTo>
                  <a:lnTo>
                    <a:pt x="123" y="99"/>
                  </a:lnTo>
                  <a:lnTo>
                    <a:pt x="118" y="112"/>
                  </a:lnTo>
                  <a:lnTo>
                    <a:pt x="108" y="126"/>
                  </a:lnTo>
                  <a:lnTo>
                    <a:pt x="96" y="140"/>
                  </a:lnTo>
                  <a:lnTo>
                    <a:pt x="82" y="150"/>
                  </a:lnTo>
                  <a:lnTo>
                    <a:pt x="63" y="157"/>
                  </a:lnTo>
                  <a:lnTo>
                    <a:pt x="41" y="157"/>
                  </a:lnTo>
                  <a:lnTo>
                    <a:pt x="36" y="155"/>
                  </a:lnTo>
                  <a:lnTo>
                    <a:pt x="26" y="147"/>
                  </a:lnTo>
                  <a:lnTo>
                    <a:pt x="21" y="133"/>
                  </a:lnTo>
                  <a:lnTo>
                    <a:pt x="28" y="107"/>
                  </a:lnTo>
                  <a:lnTo>
                    <a:pt x="38" y="77"/>
                  </a:lnTo>
                  <a:lnTo>
                    <a:pt x="33" y="60"/>
                  </a:lnTo>
                  <a:lnTo>
                    <a:pt x="21" y="53"/>
                  </a:lnTo>
                  <a:lnTo>
                    <a:pt x="9" y="49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4" y="29"/>
                  </a:lnTo>
                  <a:lnTo>
                    <a:pt x="14" y="19"/>
                  </a:lnTo>
                  <a:lnTo>
                    <a:pt x="21" y="14"/>
                  </a:lnTo>
                  <a:lnTo>
                    <a:pt x="29" y="8"/>
                  </a:lnTo>
                  <a:lnTo>
                    <a:pt x="38" y="5"/>
                  </a:lnTo>
                  <a:lnTo>
                    <a:pt x="48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74" y="2"/>
                  </a:lnTo>
                  <a:lnTo>
                    <a:pt x="80" y="5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3" name="Freeform 131"/>
            <p:cNvSpPr>
              <a:spLocks/>
            </p:cNvSpPr>
            <p:nvPr/>
          </p:nvSpPr>
          <p:spPr bwMode="auto">
            <a:xfrm rot="1378960">
              <a:off x="7670163" y="4772454"/>
              <a:ext cx="325274" cy="601328"/>
            </a:xfrm>
            <a:custGeom>
              <a:avLst/>
              <a:gdLst>
                <a:gd name="T0" fmla="*/ 0 w 303"/>
                <a:gd name="T1" fmla="*/ 176 h 563"/>
                <a:gd name="T2" fmla="*/ 10 w 303"/>
                <a:gd name="T3" fmla="*/ 181 h 563"/>
                <a:gd name="T4" fmla="*/ 36 w 303"/>
                <a:gd name="T5" fmla="*/ 195 h 563"/>
                <a:gd name="T6" fmla="*/ 66 w 303"/>
                <a:gd name="T7" fmla="*/ 218 h 563"/>
                <a:gd name="T8" fmla="*/ 97 w 303"/>
                <a:gd name="T9" fmla="*/ 253 h 563"/>
                <a:gd name="T10" fmla="*/ 117 w 303"/>
                <a:gd name="T11" fmla="*/ 297 h 563"/>
                <a:gd name="T12" fmla="*/ 121 w 303"/>
                <a:gd name="T13" fmla="*/ 353 h 563"/>
                <a:gd name="T14" fmla="*/ 99 w 303"/>
                <a:gd name="T15" fmla="*/ 420 h 563"/>
                <a:gd name="T16" fmla="*/ 42 w 303"/>
                <a:gd name="T17" fmla="*/ 496 h 563"/>
                <a:gd name="T18" fmla="*/ 87 w 303"/>
                <a:gd name="T19" fmla="*/ 563 h 563"/>
                <a:gd name="T20" fmla="*/ 95 w 303"/>
                <a:gd name="T21" fmla="*/ 561 h 563"/>
                <a:gd name="T22" fmla="*/ 116 w 303"/>
                <a:gd name="T23" fmla="*/ 554 h 563"/>
                <a:gd name="T24" fmla="*/ 146 w 303"/>
                <a:gd name="T25" fmla="*/ 539 h 563"/>
                <a:gd name="T26" fmla="*/ 184 w 303"/>
                <a:gd name="T27" fmla="*/ 517 h 563"/>
                <a:gd name="T28" fmla="*/ 222 w 303"/>
                <a:gd name="T29" fmla="*/ 483 h 563"/>
                <a:gd name="T30" fmla="*/ 256 w 303"/>
                <a:gd name="T31" fmla="*/ 438 h 563"/>
                <a:gd name="T32" fmla="*/ 285 w 303"/>
                <a:gd name="T33" fmla="*/ 380 h 563"/>
                <a:gd name="T34" fmla="*/ 302 w 303"/>
                <a:gd name="T35" fmla="*/ 305 h 563"/>
                <a:gd name="T36" fmla="*/ 303 w 303"/>
                <a:gd name="T37" fmla="*/ 229 h 563"/>
                <a:gd name="T38" fmla="*/ 293 w 303"/>
                <a:gd name="T39" fmla="*/ 166 h 563"/>
                <a:gd name="T40" fmla="*/ 271 w 303"/>
                <a:gd name="T41" fmla="*/ 113 h 563"/>
                <a:gd name="T42" fmla="*/ 245 w 303"/>
                <a:gd name="T43" fmla="*/ 70 h 563"/>
                <a:gd name="T44" fmla="*/ 216 w 303"/>
                <a:gd name="T45" fmla="*/ 39 h 563"/>
                <a:gd name="T46" fmla="*/ 193 w 303"/>
                <a:gd name="T47" fmla="*/ 17 h 563"/>
                <a:gd name="T48" fmla="*/ 174 w 303"/>
                <a:gd name="T49" fmla="*/ 3 h 563"/>
                <a:gd name="T50" fmla="*/ 167 w 303"/>
                <a:gd name="T51" fmla="*/ 0 h 563"/>
                <a:gd name="T52" fmla="*/ 160 w 303"/>
                <a:gd name="T53" fmla="*/ 3 h 563"/>
                <a:gd name="T54" fmla="*/ 141 w 303"/>
                <a:gd name="T55" fmla="*/ 14 h 563"/>
                <a:gd name="T56" fmla="*/ 114 w 303"/>
                <a:gd name="T57" fmla="*/ 29 h 563"/>
                <a:gd name="T58" fmla="*/ 83 w 303"/>
                <a:gd name="T59" fmla="*/ 50 h 563"/>
                <a:gd name="T60" fmla="*/ 53 w 303"/>
                <a:gd name="T61" fmla="*/ 75 h 563"/>
                <a:gd name="T62" fmla="*/ 25 w 303"/>
                <a:gd name="T63" fmla="*/ 106 h 563"/>
                <a:gd name="T64" fmla="*/ 7 w 303"/>
                <a:gd name="T65" fmla="*/ 140 h 563"/>
                <a:gd name="T66" fmla="*/ 0 w 303"/>
                <a:gd name="T67" fmla="*/ 17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" h="563">
                  <a:moveTo>
                    <a:pt x="0" y="176"/>
                  </a:moveTo>
                  <a:lnTo>
                    <a:pt x="10" y="181"/>
                  </a:lnTo>
                  <a:lnTo>
                    <a:pt x="36" y="195"/>
                  </a:lnTo>
                  <a:lnTo>
                    <a:pt x="66" y="218"/>
                  </a:lnTo>
                  <a:lnTo>
                    <a:pt x="97" y="253"/>
                  </a:lnTo>
                  <a:lnTo>
                    <a:pt x="117" y="297"/>
                  </a:lnTo>
                  <a:lnTo>
                    <a:pt x="121" y="353"/>
                  </a:lnTo>
                  <a:lnTo>
                    <a:pt x="99" y="420"/>
                  </a:lnTo>
                  <a:lnTo>
                    <a:pt x="42" y="496"/>
                  </a:lnTo>
                  <a:lnTo>
                    <a:pt x="87" y="563"/>
                  </a:lnTo>
                  <a:lnTo>
                    <a:pt x="95" y="561"/>
                  </a:lnTo>
                  <a:lnTo>
                    <a:pt x="116" y="554"/>
                  </a:lnTo>
                  <a:lnTo>
                    <a:pt x="146" y="539"/>
                  </a:lnTo>
                  <a:lnTo>
                    <a:pt x="184" y="517"/>
                  </a:lnTo>
                  <a:lnTo>
                    <a:pt x="222" y="483"/>
                  </a:lnTo>
                  <a:lnTo>
                    <a:pt x="256" y="438"/>
                  </a:lnTo>
                  <a:lnTo>
                    <a:pt x="285" y="380"/>
                  </a:lnTo>
                  <a:lnTo>
                    <a:pt x="302" y="305"/>
                  </a:lnTo>
                  <a:lnTo>
                    <a:pt x="303" y="229"/>
                  </a:lnTo>
                  <a:lnTo>
                    <a:pt x="293" y="166"/>
                  </a:lnTo>
                  <a:lnTo>
                    <a:pt x="271" y="113"/>
                  </a:lnTo>
                  <a:lnTo>
                    <a:pt x="245" y="70"/>
                  </a:lnTo>
                  <a:lnTo>
                    <a:pt x="216" y="39"/>
                  </a:lnTo>
                  <a:lnTo>
                    <a:pt x="193" y="17"/>
                  </a:lnTo>
                  <a:lnTo>
                    <a:pt x="174" y="3"/>
                  </a:lnTo>
                  <a:lnTo>
                    <a:pt x="167" y="0"/>
                  </a:lnTo>
                  <a:lnTo>
                    <a:pt x="160" y="3"/>
                  </a:lnTo>
                  <a:lnTo>
                    <a:pt x="141" y="14"/>
                  </a:lnTo>
                  <a:lnTo>
                    <a:pt x="114" y="29"/>
                  </a:lnTo>
                  <a:lnTo>
                    <a:pt x="83" y="50"/>
                  </a:lnTo>
                  <a:lnTo>
                    <a:pt x="53" y="75"/>
                  </a:lnTo>
                  <a:lnTo>
                    <a:pt x="25" y="106"/>
                  </a:lnTo>
                  <a:lnTo>
                    <a:pt x="7" y="14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FC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4" name="Freeform 132"/>
            <p:cNvSpPr>
              <a:spLocks/>
            </p:cNvSpPr>
            <p:nvPr/>
          </p:nvSpPr>
          <p:spPr bwMode="auto">
            <a:xfrm rot="1378960">
              <a:off x="7556511" y="4484065"/>
              <a:ext cx="584209" cy="549969"/>
            </a:xfrm>
            <a:custGeom>
              <a:avLst/>
              <a:gdLst>
                <a:gd name="T0" fmla="*/ 318 w 546"/>
                <a:gd name="T1" fmla="*/ 515 h 515"/>
                <a:gd name="T2" fmla="*/ 319 w 546"/>
                <a:gd name="T3" fmla="*/ 510 h 515"/>
                <a:gd name="T4" fmla="*/ 324 w 546"/>
                <a:gd name="T5" fmla="*/ 494 h 515"/>
                <a:gd name="T6" fmla="*/ 335 w 546"/>
                <a:gd name="T7" fmla="*/ 472 h 515"/>
                <a:gd name="T8" fmla="*/ 352 w 546"/>
                <a:gd name="T9" fmla="*/ 447 h 515"/>
                <a:gd name="T10" fmla="*/ 377 w 546"/>
                <a:gd name="T11" fmla="*/ 421 h 515"/>
                <a:gd name="T12" fmla="*/ 411 w 546"/>
                <a:gd name="T13" fmla="*/ 395 h 515"/>
                <a:gd name="T14" fmla="*/ 457 w 546"/>
                <a:gd name="T15" fmla="*/ 375 h 515"/>
                <a:gd name="T16" fmla="*/ 515 w 546"/>
                <a:gd name="T17" fmla="*/ 360 h 515"/>
                <a:gd name="T18" fmla="*/ 492 w 546"/>
                <a:gd name="T19" fmla="*/ 305 h 515"/>
                <a:gd name="T20" fmla="*/ 495 w 546"/>
                <a:gd name="T21" fmla="*/ 302 h 515"/>
                <a:gd name="T22" fmla="*/ 504 w 546"/>
                <a:gd name="T23" fmla="*/ 290 h 515"/>
                <a:gd name="T24" fmla="*/ 517 w 546"/>
                <a:gd name="T25" fmla="*/ 271 h 515"/>
                <a:gd name="T26" fmla="*/ 529 w 546"/>
                <a:gd name="T27" fmla="*/ 247 h 515"/>
                <a:gd name="T28" fmla="*/ 539 w 546"/>
                <a:gd name="T29" fmla="*/ 220 h 515"/>
                <a:gd name="T30" fmla="*/ 546 w 546"/>
                <a:gd name="T31" fmla="*/ 189 h 515"/>
                <a:gd name="T32" fmla="*/ 544 w 546"/>
                <a:gd name="T33" fmla="*/ 155 h 515"/>
                <a:gd name="T34" fmla="*/ 534 w 546"/>
                <a:gd name="T35" fmla="*/ 121 h 515"/>
                <a:gd name="T36" fmla="*/ 524 w 546"/>
                <a:gd name="T37" fmla="*/ 104 h 515"/>
                <a:gd name="T38" fmla="*/ 510 w 546"/>
                <a:gd name="T39" fmla="*/ 87 h 515"/>
                <a:gd name="T40" fmla="*/ 492 w 546"/>
                <a:gd name="T41" fmla="*/ 70 h 515"/>
                <a:gd name="T42" fmla="*/ 469 w 546"/>
                <a:gd name="T43" fmla="*/ 54 h 515"/>
                <a:gd name="T44" fmla="*/ 446 w 546"/>
                <a:gd name="T45" fmla="*/ 39 h 515"/>
                <a:gd name="T46" fmla="*/ 418 w 546"/>
                <a:gd name="T47" fmla="*/ 27 h 515"/>
                <a:gd name="T48" fmla="*/ 388 w 546"/>
                <a:gd name="T49" fmla="*/ 17 h 515"/>
                <a:gd name="T50" fmla="*/ 357 w 546"/>
                <a:gd name="T51" fmla="*/ 6 h 515"/>
                <a:gd name="T52" fmla="*/ 324 w 546"/>
                <a:gd name="T53" fmla="*/ 1 h 515"/>
                <a:gd name="T54" fmla="*/ 292 w 546"/>
                <a:gd name="T55" fmla="*/ 0 h 515"/>
                <a:gd name="T56" fmla="*/ 258 w 546"/>
                <a:gd name="T57" fmla="*/ 0 h 515"/>
                <a:gd name="T58" fmla="*/ 226 w 546"/>
                <a:gd name="T59" fmla="*/ 5 h 515"/>
                <a:gd name="T60" fmla="*/ 191 w 546"/>
                <a:gd name="T61" fmla="*/ 15 h 515"/>
                <a:gd name="T62" fmla="*/ 161 w 546"/>
                <a:gd name="T63" fmla="*/ 29 h 515"/>
                <a:gd name="T64" fmla="*/ 130 w 546"/>
                <a:gd name="T65" fmla="*/ 47 h 515"/>
                <a:gd name="T66" fmla="*/ 103 w 546"/>
                <a:gd name="T67" fmla="*/ 73 h 515"/>
                <a:gd name="T68" fmla="*/ 55 w 546"/>
                <a:gd name="T69" fmla="*/ 131 h 515"/>
                <a:gd name="T70" fmla="*/ 23 w 546"/>
                <a:gd name="T71" fmla="*/ 194 h 515"/>
                <a:gd name="T72" fmla="*/ 4 w 546"/>
                <a:gd name="T73" fmla="*/ 257 h 515"/>
                <a:gd name="T74" fmla="*/ 0 w 546"/>
                <a:gd name="T75" fmla="*/ 319 h 515"/>
                <a:gd name="T76" fmla="*/ 11 w 546"/>
                <a:gd name="T77" fmla="*/ 375 h 515"/>
                <a:gd name="T78" fmla="*/ 36 w 546"/>
                <a:gd name="T79" fmla="*/ 424 h 515"/>
                <a:gd name="T80" fmla="*/ 77 w 546"/>
                <a:gd name="T81" fmla="*/ 464 h 515"/>
                <a:gd name="T82" fmla="*/ 132 w 546"/>
                <a:gd name="T83" fmla="*/ 489 h 515"/>
                <a:gd name="T84" fmla="*/ 133 w 546"/>
                <a:gd name="T85" fmla="*/ 489 h 515"/>
                <a:gd name="T86" fmla="*/ 137 w 546"/>
                <a:gd name="T87" fmla="*/ 491 h 515"/>
                <a:gd name="T88" fmla="*/ 145 w 546"/>
                <a:gd name="T89" fmla="*/ 491 h 515"/>
                <a:gd name="T90" fmla="*/ 156 w 546"/>
                <a:gd name="T91" fmla="*/ 491 h 515"/>
                <a:gd name="T92" fmla="*/ 169 w 546"/>
                <a:gd name="T93" fmla="*/ 489 h 515"/>
                <a:gd name="T94" fmla="*/ 185 w 546"/>
                <a:gd name="T95" fmla="*/ 484 h 515"/>
                <a:gd name="T96" fmla="*/ 205 w 546"/>
                <a:gd name="T97" fmla="*/ 477 h 515"/>
                <a:gd name="T98" fmla="*/ 227 w 546"/>
                <a:gd name="T99" fmla="*/ 465 h 515"/>
                <a:gd name="T100" fmla="*/ 318 w 546"/>
                <a:gd name="T101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515">
                  <a:moveTo>
                    <a:pt x="318" y="515"/>
                  </a:moveTo>
                  <a:lnTo>
                    <a:pt x="319" y="510"/>
                  </a:lnTo>
                  <a:lnTo>
                    <a:pt x="324" y="494"/>
                  </a:lnTo>
                  <a:lnTo>
                    <a:pt x="335" y="472"/>
                  </a:lnTo>
                  <a:lnTo>
                    <a:pt x="352" y="447"/>
                  </a:lnTo>
                  <a:lnTo>
                    <a:pt x="377" y="421"/>
                  </a:lnTo>
                  <a:lnTo>
                    <a:pt x="411" y="395"/>
                  </a:lnTo>
                  <a:lnTo>
                    <a:pt x="457" y="375"/>
                  </a:lnTo>
                  <a:lnTo>
                    <a:pt x="515" y="360"/>
                  </a:lnTo>
                  <a:lnTo>
                    <a:pt x="492" y="305"/>
                  </a:lnTo>
                  <a:lnTo>
                    <a:pt x="495" y="302"/>
                  </a:lnTo>
                  <a:lnTo>
                    <a:pt x="504" y="290"/>
                  </a:lnTo>
                  <a:lnTo>
                    <a:pt x="517" y="271"/>
                  </a:lnTo>
                  <a:lnTo>
                    <a:pt x="529" y="247"/>
                  </a:lnTo>
                  <a:lnTo>
                    <a:pt x="539" y="220"/>
                  </a:lnTo>
                  <a:lnTo>
                    <a:pt x="546" y="189"/>
                  </a:lnTo>
                  <a:lnTo>
                    <a:pt x="544" y="155"/>
                  </a:lnTo>
                  <a:lnTo>
                    <a:pt x="534" y="121"/>
                  </a:lnTo>
                  <a:lnTo>
                    <a:pt x="524" y="104"/>
                  </a:lnTo>
                  <a:lnTo>
                    <a:pt x="510" y="87"/>
                  </a:lnTo>
                  <a:lnTo>
                    <a:pt x="492" y="70"/>
                  </a:lnTo>
                  <a:lnTo>
                    <a:pt x="469" y="54"/>
                  </a:lnTo>
                  <a:lnTo>
                    <a:pt x="446" y="39"/>
                  </a:lnTo>
                  <a:lnTo>
                    <a:pt x="418" y="27"/>
                  </a:lnTo>
                  <a:lnTo>
                    <a:pt x="388" y="17"/>
                  </a:lnTo>
                  <a:lnTo>
                    <a:pt x="357" y="6"/>
                  </a:lnTo>
                  <a:lnTo>
                    <a:pt x="324" y="1"/>
                  </a:lnTo>
                  <a:lnTo>
                    <a:pt x="292" y="0"/>
                  </a:lnTo>
                  <a:lnTo>
                    <a:pt x="258" y="0"/>
                  </a:lnTo>
                  <a:lnTo>
                    <a:pt x="226" y="5"/>
                  </a:lnTo>
                  <a:lnTo>
                    <a:pt x="191" y="15"/>
                  </a:lnTo>
                  <a:lnTo>
                    <a:pt x="161" y="29"/>
                  </a:lnTo>
                  <a:lnTo>
                    <a:pt x="130" y="47"/>
                  </a:lnTo>
                  <a:lnTo>
                    <a:pt x="103" y="73"/>
                  </a:lnTo>
                  <a:lnTo>
                    <a:pt x="55" y="131"/>
                  </a:lnTo>
                  <a:lnTo>
                    <a:pt x="23" y="194"/>
                  </a:lnTo>
                  <a:lnTo>
                    <a:pt x="4" y="257"/>
                  </a:lnTo>
                  <a:lnTo>
                    <a:pt x="0" y="319"/>
                  </a:lnTo>
                  <a:lnTo>
                    <a:pt x="11" y="375"/>
                  </a:lnTo>
                  <a:lnTo>
                    <a:pt x="36" y="424"/>
                  </a:lnTo>
                  <a:lnTo>
                    <a:pt x="77" y="464"/>
                  </a:lnTo>
                  <a:lnTo>
                    <a:pt x="132" y="489"/>
                  </a:lnTo>
                  <a:lnTo>
                    <a:pt x="133" y="489"/>
                  </a:lnTo>
                  <a:lnTo>
                    <a:pt x="137" y="491"/>
                  </a:lnTo>
                  <a:lnTo>
                    <a:pt x="145" y="491"/>
                  </a:lnTo>
                  <a:lnTo>
                    <a:pt x="156" y="491"/>
                  </a:lnTo>
                  <a:lnTo>
                    <a:pt x="169" y="489"/>
                  </a:lnTo>
                  <a:lnTo>
                    <a:pt x="185" y="484"/>
                  </a:lnTo>
                  <a:lnTo>
                    <a:pt x="205" y="477"/>
                  </a:lnTo>
                  <a:lnTo>
                    <a:pt x="227" y="465"/>
                  </a:lnTo>
                  <a:lnTo>
                    <a:pt x="318" y="5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5" name="Freeform 133"/>
            <p:cNvSpPr>
              <a:spLocks/>
            </p:cNvSpPr>
            <p:nvPr/>
          </p:nvSpPr>
          <p:spPr bwMode="auto">
            <a:xfrm rot="1378960">
              <a:off x="7755377" y="4832871"/>
              <a:ext cx="261075" cy="186176"/>
            </a:xfrm>
            <a:custGeom>
              <a:avLst/>
              <a:gdLst>
                <a:gd name="T0" fmla="*/ 46 w 244"/>
                <a:gd name="T1" fmla="*/ 174 h 174"/>
                <a:gd name="T2" fmla="*/ 50 w 244"/>
                <a:gd name="T3" fmla="*/ 169 h 174"/>
                <a:gd name="T4" fmla="*/ 60 w 244"/>
                <a:gd name="T5" fmla="*/ 153 h 174"/>
                <a:gd name="T6" fmla="*/ 75 w 244"/>
                <a:gd name="T7" fmla="*/ 131 h 174"/>
                <a:gd name="T8" fmla="*/ 97 w 244"/>
                <a:gd name="T9" fmla="*/ 107 h 174"/>
                <a:gd name="T10" fmla="*/ 126 w 244"/>
                <a:gd name="T11" fmla="*/ 82 h 174"/>
                <a:gd name="T12" fmla="*/ 161 w 244"/>
                <a:gd name="T13" fmla="*/ 61 h 174"/>
                <a:gd name="T14" fmla="*/ 200 w 244"/>
                <a:gd name="T15" fmla="*/ 48 h 174"/>
                <a:gd name="T16" fmla="*/ 244 w 244"/>
                <a:gd name="T17" fmla="*/ 42 h 174"/>
                <a:gd name="T18" fmla="*/ 225 w 244"/>
                <a:gd name="T19" fmla="*/ 0 h 174"/>
                <a:gd name="T20" fmla="*/ 219 w 244"/>
                <a:gd name="T21" fmla="*/ 0 h 174"/>
                <a:gd name="T22" fmla="*/ 202 w 244"/>
                <a:gd name="T23" fmla="*/ 0 h 174"/>
                <a:gd name="T24" fmla="*/ 174 w 244"/>
                <a:gd name="T25" fmla="*/ 3 h 174"/>
                <a:gd name="T26" fmla="*/ 142 w 244"/>
                <a:gd name="T27" fmla="*/ 12 h 174"/>
                <a:gd name="T28" fmla="*/ 106 w 244"/>
                <a:gd name="T29" fmla="*/ 29 h 174"/>
                <a:gd name="T30" fmla="*/ 68 w 244"/>
                <a:gd name="T31" fmla="*/ 54 h 174"/>
                <a:gd name="T32" fmla="*/ 33 w 244"/>
                <a:gd name="T33" fmla="*/ 94 h 174"/>
                <a:gd name="T34" fmla="*/ 0 w 244"/>
                <a:gd name="T35" fmla="*/ 147 h 174"/>
                <a:gd name="T36" fmla="*/ 46 w 244"/>
                <a:gd name="T3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4" h="174">
                  <a:moveTo>
                    <a:pt x="46" y="174"/>
                  </a:moveTo>
                  <a:lnTo>
                    <a:pt x="50" y="169"/>
                  </a:lnTo>
                  <a:lnTo>
                    <a:pt x="60" y="153"/>
                  </a:lnTo>
                  <a:lnTo>
                    <a:pt x="75" y="131"/>
                  </a:lnTo>
                  <a:lnTo>
                    <a:pt x="97" y="107"/>
                  </a:lnTo>
                  <a:lnTo>
                    <a:pt x="126" y="82"/>
                  </a:lnTo>
                  <a:lnTo>
                    <a:pt x="161" y="61"/>
                  </a:lnTo>
                  <a:lnTo>
                    <a:pt x="200" y="48"/>
                  </a:lnTo>
                  <a:lnTo>
                    <a:pt x="244" y="42"/>
                  </a:lnTo>
                  <a:lnTo>
                    <a:pt x="225" y="0"/>
                  </a:lnTo>
                  <a:lnTo>
                    <a:pt x="219" y="0"/>
                  </a:lnTo>
                  <a:lnTo>
                    <a:pt x="202" y="0"/>
                  </a:lnTo>
                  <a:lnTo>
                    <a:pt x="174" y="3"/>
                  </a:lnTo>
                  <a:lnTo>
                    <a:pt x="142" y="12"/>
                  </a:lnTo>
                  <a:lnTo>
                    <a:pt x="106" y="29"/>
                  </a:lnTo>
                  <a:lnTo>
                    <a:pt x="68" y="54"/>
                  </a:lnTo>
                  <a:lnTo>
                    <a:pt x="33" y="94"/>
                  </a:lnTo>
                  <a:lnTo>
                    <a:pt x="0" y="147"/>
                  </a:lnTo>
                  <a:lnTo>
                    <a:pt x="46" y="174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6" name="Freeform 134"/>
            <p:cNvSpPr>
              <a:spLocks/>
            </p:cNvSpPr>
            <p:nvPr/>
          </p:nvSpPr>
          <p:spPr bwMode="auto">
            <a:xfrm rot="1378960">
              <a:off x="7600540" y="4521164"/>
              <a:ext cx="515730" cy="451531"/>
            </a:xfrm>
            <a:custGeom>
              <a:avLst/>
              <a:gdLst>
                <a:gd name="T0" fmla="*/ 374 w 483"/>
                <a:gd name="T1" fmla="*/ 251 h 421"/>
                <a:gd name="T2" fmla="*/ 382 w 483"/>
                <a:gd name="T3" fmla="*/ 222 h 421"/>
                <a:gd name="T4" fmla="*/ 384 w 483"/>
                <a:gd name="T5" fmla="*/ 177 h 421"/>
                <a:gd name="T6" fmla="*/ 365 w 483"/>
                <a:gd name="T7" fmla="*/ 126 h 421"/>
                <a:gd name="T8" fmla="*/ 345 w 483"/>
                <a:gd name="T9" fmla="*/ 106 h 421"/>
                <a:gd name="T10" fmla="*/ 358 w 483"/>
                <a:gd name="T11" fmla="*/ 128 h 421"/>
                <a:gd name="T12" fmla="*/ 370 w 483"/>
                <a:gd name="T13" fmla="*/ 169 h 421"/>
                <a:gd name="T14" fmla="*/ 363 w 483"/>
                <a:gd name="T15" fmla="*/ 223 h 421"/>
                <a:gd name="T16" fmla="*/ 345 w 483"/>
                <a:gd name="T17" fmla="*/ 256 h 421"/>
                <a:gd name="T18" fmla="*/ 328 w 483"/>
                <a:gd name="T19" fmla="*/ 264 h 421"/>
                <a:gd name="T20" fmla="*/ 297 w 483"/>
                <a:gd name="T21" fmla="*/ 280 h 421"/>
                <a:gd name="T22" fmla="*/ 263 w 483"/>
                <a:gd name="T23" fmla="*/ 307 h 421"/>
                <a:gd name="T24" fmla="*/ 242 w 483"/>
                <a:gd name="T25" fmla="*/ 326 h 421"/>
                <a:gd name="T26" fmla="*/ 224 w 483"/>
                <a:gd name="T27" fmla="*/ 324 h 421"/>
                <a:gd name="T28" fmla="*/ 191 w 483"/>
                <a:gd name="T29" fmla="*/ 314 h 421"/>
                <a:gd name="T30" fmla="*/ 154 w 483"/>
                <a:gd name="T31" fmla="*/ 288 h 421"/>
                <a:gd name="T32" fmla="*/ 137 w 483"/>
                <a:gd name="T33" fmla="*/ 270 h 421"/>
                <a:gd name="T34" fmla="*/ 142 w 483"/>
                <a:gd name="T35" fmla="*/ 287 h 421"/>
                <a:gd name="T36" fmla="*/ 159 w 483"/>
                <a:gd name="T37" fmla="*/ 312 h 421"/>
                <a:gd name="T38" fmla="*/ 195 w 483"/>
                <a:gd name="T39" fmla="*/ 338 h 421"/>
                <a:gd name="T40" fmla="*/ 219 w 483"/>
                <a:gd name="T41" fmla="*/ 355 h 421"/>
                <a:gd name="T42" fmla="*/ 196 w 483"/>
                <a:gd name="T43" fmla="*/ 387 h 421"/>
                <a:gd name="T44" fmla="*/ 184 w 483"/>
                <a:gd name="T45" fmla="*/ 409 h 421"/>
                <a:gd name="T46" fmla="*/ 162 w 483"/>
                <a:gd name="T47" fmla="*/ 416 h 421"/>
                <a:gd name="T48" fmla="*/ 126 w 483"/>
                <a:gd name="T49" fmla="*/ 421 h 421"/>
                <a:gd name="T50" fmla="*/ 85 w 483"/>
                <a:gd name="T51" fmla="*/ 416 h 421"/>
                <a:gd name="T52" fmla="*/ 46 w 483"/>
                <a:gd name="T53" fmla="*/ 389 h 421"/>
                <a:gd name="T54" fmla="*/ 14 w 483"/>
                <a:gd name="T55" fmla="*/ 334 h 421"/>
                <a:gd name="T56" fmla="*/ 0 w 483"/>
                <a:gd name="T57" fmla="*/ 258 h 421"/>
                <a:gd name="T58" fmla="*/ 16 w 483"/>
                <a:gd name="T59" fmla="*/ 171 h 421"/>
                <a:gd name="T60" fmla="*/ 53 w 483"/>
                <a:gd name="T61" fmla="*/ 102 h 421"/>
                <a:gd name="T62" fmla="*/ 87 w 483"/>
                <a:gd name="T63" fmla="*/ 65 h 421"/>
                <a:gd name="T64" fmla="*/ 130 w 483"/>
                <a:gd name="T65" fmla="*/ 36 h 421"/>
                <a:gd name="T66" fmla="*/ 176 w 483"/>
                <a:gd name="T67" fmla="*/ 14 h 421"/>
                <a:gd name="T68" fmla="*/ 225 w 483"/>
                <a:gd name="T69" fmla="*/ 2 h 421"/>
                <a:gd name="T70" fmla="*/ 278 w 483"/>
                <a:gd name="T71" fmla="*/ 0 h 421"/>
                <a:gd name="T72" fmla="*/ 331 w 483"/>
                <a:gd name="T73" fmla="*/ 7 h 421"/>
                <a:gd name="T74" fmla="*/ 384 w 483"/>
                <a:gd name="T75" fmla="*/ 24 h 421"/>
                <a:gd name="T76" fmla="*/ 450 w 483"/>
                <a:gd name="T77" fmla="*/ 68 h 421"/>
                <a:gd name="T78" fmla="*/ 483 w 483"/>
                <a:gd name="T79" fmla="*/ 133 h 421"/>
                <a:gd name="T80" fmla="*/ 474 w 483"/>
                <a:gd name="T81" fmla="*/ 196 h 421"/>
                <a:gd name="T82" fmla="*/ 449 w 483"/>
                <a:gd name="T83" fmla="*/ 241 h 421"/>
                <a:gd name="T84" fmla="*/ 439 w 483"/>
                <a:gd name="T85" fmla="*/ 251 h 421"/>
                <a:gd name="T86" fmla="*/ 423 w 483"/>
                <a:gd name="T87" fmla="*/ 251 h 421"/>
                <a:gd name="T88" fmla="*/ 401 w 483"/>
                <a:gd name="T89" fmla="*/ 251 h 421"/>
                <a:gd name="T90" fmla="*/ 381 w 483"/>
                <a:gd name="T91" fmla="*/ 252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3" h="421">
                  <a:moveTo>
                    <a:pt x="372" y="254"/>
                  </a:moveTo>
                  <a:lnTo>
                    <a:pt x="374" y="251"/>
                  </a:lnTo>
                  <a:lnTo>
                    <a:pt x="379" y="239"/>
                  </a:lnTo>
                  <a:lnTo>
                    <a:pt x="382" y="222"/>
                  </a:lnTo>
                  <a:lnTo>
                    <a:pt x="386" y="201"/>
                  </a:lnTo>
                  <a:lnTo>
                    <a:pt x="384" y="177"/>
                  </a:lnTo>
                  <a:lnTo>
                    <a:pt x="379" y="152"/>
                  </a:lnTo>
                  <a:lnTo>
                    <a:pt x="365" y="126"/>
                  </a:lnTo>
                  <a:lnTo>
                    <a:pt x="341" y="102"/>
                  </a:lnTo>
                  <a:lnTo>
                    <a:pt x="345" y="106"/>
                  </a:lnTo>
                  <a:lnTo>
                    <a:pt x="350" y="114"/>
                  </a:lnTo>
                  <a:lnTo>
                    <a:pt x="358" y="128"/>
                  </a:lnTo>
                  <a:lnTo>
                    <a:pt x="365" y="145"/>
                  </a:lnTo>
                  <a:lnTo>
                    <a:pt x="370" y="169"/>
                  </a:lnTo>
                  <a:lnTo>
                    <a:pt x="370" y="194"/>
                  </a:lnTo>
                  <a:lnTo>
                    <a:pt x="363" y="223"/>
                  </a:lnTo>
                  <a:lnTo>
                    <a:pt x="348" y="256"/>
                  </a:lnTo>
                  <a:lnTo>
                    <a:pt x="345" y="256"/>
                  </a:lnTo>
                  <a:lnTo>
                    <a:pt x="338" y="259"/>
                  </a:lnTo>
                  <a:lnTo>
                    <a:pt x="328" y="264"/>
                  </a:lnTo>
                  <a:lnTo>
                    <a:pt x="312" y="271"/>
                  </a:lnTo>
                  <a:lnTo>
                    <a:pt x="297" y="280"/>
                  </a:lnTo>
                  <a:lnTo>
                    <a:pt x="280" y="293"/>
                  </a:lnTo>
                  <a:lnTo>
                    <a:pt x="263" y="307"/>
                  </a:lnTo>
                  <a:lnTo>
                    <a:pt x="246" y="326"/>
                  </a:lnTo>
                  <a:lnTo>
                    <a:pt x="242" y="326"/>
                  </a:lnTo>
                  <a:lnTo>
                    <a:pt x="236" y="326"/>
                  </a:lnTo>
                  <a:lnTo>
                    <a:pt x="224" y="324"/>
                  </a:lnTo>
                  <a:lnTo>
                    <a:pt x="208" y="321"/>
                  </a:lnTo>
                  <a:lnTo>
                    <a:pt x="191" y="314"/>
                  </a:lnTo>
                  <a:lnTo>
                    <a:pt x="172" y="304"/>
                  </a:lnTo>
                  <a:lnTo>
                    <a:pt x="154" y="288"/>
                  </a:lnTo>
                  <a:lnTo>
                    <a:pt x="137" y="268"/>
                  </a:lnTo>
                  <a:lnTo>
                    <a:pt x="137" y="270"/>
                  </a:lnTo>
                  <a:lnTo>
                    <a:pt x="138" y="276"/>
                  </a:lnTo>
                  <a:lnTo>
                    <a:pt x="142" y="287"/>
                  </a:lnTo>
                  <a:lnTo>
                    <a:pt x="149" y="299"/>
                  </a:lnTo>
                  <a:lnTo>
                    <a:pt x="159" y="312"/>
                  </a:lnTo>
                  <a:lnTo>
                    <a:pt x="174" y="326"/>
                  </a:lnTo>
                  <a:lnTo>
                    <a:pt x="195" y="338"/>
                  </a:lnTo>
                  <a:lnTo>
                    <a:pt x="222" y="350"/>
                  </a:lnTo>
                  <a:lnTo>
                    <a:pt x="219" y="355"/>
                  </a:lnTo>
                  <a:lnTo>
                    <a:pt x="208" y="368"/>
                  </a:lnTo>
                  <a:lnTo>
                    <a:pt x="196" y="387"/>
                  </a:lnTo>
                  <a:lnTo>
                    <a:pt x="188" y="408"/>
                  </a:lnTo>
                  <a:lnTo>
                    <a:pt x="184" y="409"/>
                  </a:lnTo>
                  <a:lnTo>
                    <a:pt x="176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26" y="421"/>
                  </a:lnTo>
                  <a:lnTo>
                    <a:pt x="106" y="421"/>
                  </a:lnTo>
                  <a:lnTo>
                    <a:pt x="85" y="416"/>
                  </a:lnTo>
                  <a:lnTo>
                    <a:pt x="65" y="406"/>
                  </a:lnTo>
                  <a:lnTo>
                    <a:pt x="46" y="389"/>
                  </a:lnTo>
                  <a:lnTo>
                    <a:pt x="27" y="365"/>
                  </a:lnTo>
                  <a:lnTo>
                    <a:pt x="14" y="334"/>
                  </a:lnTo>
                  <a:lnTo>
                    <a:pt x="4" y="299"/>
                  </a:lnTo>
                  <a:lnTo>
                    <a:pt x="0" y="258"/>
                  </a:lnTo>
                  <a:lnTo>
                    <a:pt x="4" y="215"/>
                  </a:lnTo>
                  <a:lnTo>
                    <a:pt x="16" y="171"/>
                  </a:lnTo>
                  <a:lnTo>
                    <a:pt x="38" y="125"/>
                  </a:lnTo>
                  <a:lnTo>
                    <a:pt x="53" y="102"/>
                  </a:lnTo>
                  <a:lnTo>
                    <a:pt x="68" y="84"/>
                  </a:lnTo>
                  <a:lnTo>
                    <a:pt x="87" y="65"/>
                  </a:lnTo>
                  <a:lnTo>
                    <a:pt x="108" y="49"/>
                  </a:lnTo>
                  <a:lnTo>
                    <a:pt x="130" y="36"/>
                  </a:lnTo>
                  <a:lnTo>
                    <a:pt x="152" y="24"/>
                  </a:lnTo>
                  <a:lnTo>
                    <a:pt x="176" y="14"/>
                  </a:lnTo>
                  <a:lnTo>
                    <a:pt x="200" y="7"/>
                  </a:lnTo>
                  <a:lnTo>
                    <a:pt x="225" y="2"/>
                  </a:lnTo>
                  <a:lnTo>
                    <a:pt x="251" y="0"/>
                  </a:lnTo>
                  <a:lnTo>
                    <a:pt x="278" y="0"/>
                  </a:lnTo>
                  <a:lnTo>
                    <a:pt x="304" y="2"/>
                  </a:lnTo>
                  <a:lnTo>
                    <a:pt x="331" y="7"/>
                  </a:lnTo>
                  <a:lnTo>
                    <a:pt x="357" y="14"/>
                  </a:lnTo>
                  <a:lnTo>
                    <a:pt x="384" y="24"/>
                  </a:lnTo>
                  <a:lnTo>
                    <a:pt x="410" y="38"/>
                  </a:lnTo>
                  <a:lnTo>
                    <a:pt x="450" y="68"/>
                  </a:lnTo>
                  <a:lnTo>
                    <a:pt x="474" y="101"/>
                  </a:lnTo>
                  <a:lnTo>
                    <a:pt x="483" y="133"/>
                  </a:lnTo>
                  <a:lnTo>
                    <a:pt x="483" y="165"/>
                  </a:lnTo>
                  <a:lnTo>
                    <a:pt x="474" y="196"/>
                  </a:lnTo>
                  <a:lnTo>
                    <a:pt x="462" y="220"/>
                  </a:lnTo>
                  <a:lnTo>
                    <a:pt x="449" y="241"/>
                  </a:lnTo>
                  <a:lnTo>
                    <a:pt x="440" y="251"/>
                  </a:lnTo>
                  <a:lnTo>
                    <a:pt x="439" y="251"/>
                  </a:lnTo>
                  <a:lnTo>
                    <a:pt x="432" y="251"/>
                  </a:lnTo>
                  <a:lnTo>
                    <a:pt x="423" y="251"/>
                  </a:lnTo>
                  <a:lnTo>
                    <a:pt x="413" y="251"/>
                  </a:lnTo>
                  <a:lnTo>
                    <a:pt x="401" y="251"/>
                  </a:lnTo>
                  <a:lnTo>
                    <a:pt x="389" y="251"/>
                  </a:lnTo>
                  <a:lnTo>
                    <a:pt x="381" y="252"/>
                  </a:lnTo>
                  <a:lnTo>
                    <a:pt x="372" y="254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7" name="Freeform 135"/>
            <p:cNvSpPr>
              <a:spLocks/>
            </p:cNvSpPr>
            <p:nvPr/>
          </p:nvSpPr>
          <p:spPr bwMode="auto">
            <a:xfrm rot="1378960">
              <a:off x="7259595" y="5031052"/>
              <a:ext cx="258935" cy="505030"/>
            </a:xfrm>
            <a:custGeom>
              <a:avLst/>
              <a:gdLst>
                <a:gd name="T0" fmla="*/ 242 w 242"/>
                <a:gd name="T1" fmla="*/ 473 h 473"/>
                <a:gd name="T2" fmla="*/ 234 w 242"/>
                <a:gd name="T3" fmla="*/ 468 h 473"/>
                <a:gd name="T4" fmla="*/ 212 w 242"/>
                <a:gd name="T5" fmla="*/ 451 h 473"/>
                <a:gd name="T6" fmla="*/ 179 w 242"/>
                <a:gd name="T7" fmla="*/ 420 h 473"/>
                <a:gd name="T8" fmla="*/ 142 w 242"/>
                <a:gd name="T9" fmla="*/ 374 h 473"/>
                <a:gd name="T10" fmla="*/ 101 w 242"/>
                <a:gd name="T11" fmla="*/ 311 h 473"/>
                <a:gd name="T12" fmla="*/ 60 w 242"/>
                <a:gd name="T13" fmla="*/ 231 h 473"/>
                <a:gd name="T14" fmla="*/ 26 w 242"/>
                <a:gd name="T15" fmla="*/ 132 h 473"/>
                <a:gd name="T16" fmla="*/ 0 w 242"/>
                <a:gd name="T17" fmla="*/ 11 h 473"/>
                <a:gd name="T18" fmla="*/ 21 w 242"/>
                <a:gd name="T19" fmla="*/ 0 h 473"/>
                <a:gd name="T20" fmla="*/ 22 w 242"/>
                <a:gd name="T21" fmla="*/ 12 h 473"/>
                <a:gd name="T22" fmla="*/ 26 w 242"/>
                <a:gd name="T23" fmla="*/ 45 h 473"/>
                <a:gd name="T24" fmla="*/ 36 w 242"/>
                <a:gd name="T25" fmla="*/ 94 h 473"/>
                <a:gd name="T26" fmla="*/ 55 w 242"/>
                <a:gd name="T27" fmla="*/ 159 h 473"/>
                <a:gd name="T28" fmla="*/ 82 w 242"/>
                <a:gd name="T29" fmla="*/ 232 h 473"/>
                <a:gd name="T30" fmla="*/ 121 w 242"/>
                <a:gd name="T31" fmla="*/ 311 h 473"/>
                <a:gd name="T32" fmla="*/ 174 w 242"/>
                <a:gd name="T33" fmla="*/ 393 h 473"/>
                <a:gd name="T34" fmla="*/ 242 w 242"/>
                <a:gd name="T3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473">
                  <a:moveTo>
                    <a:pt x="242" y="473"/>
                  </a:moveTo>
                  <a:lnTo>
                    <a:pt x="234" y="468"/>
                  </a:lnTo>
                  <a:lnTo>
                    <a:pt x="212" y="451"/>
                  </a:lnTo>
                  <a:lnTo>
                    <a:pt x="179" y="420"/>
                  </a:lnTo>
                  <a:lnTo>
                    <a:pt x="142" y="374"/>
                  </a:lnTo>
                  <a:lnTo>
                    <a:pt x="101" y="311"/>
                  </a:lnTo>
                  <a:lnTo>
                    <a:pt x="60" y="231"/>
                  </a:lnTo>
                  <a:lnTo>
                    <a:pt x="26" y="132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22" y="12"/>
                  </a:lnTo>
                  <a:lnTo>
                    <a:pt x="26" y="45"/>
                  </a:lnTo>
                  <a:lnTo>
                    <a:pt x="36" y="94"/>
                  </a:lnTo>
                  <a:lnTo>
                    <a:pt x="55" y="159"/>
                  </a:lnTo>
                  <a:lnTo>
                    <a:pt x="82" y="232"/>
                  </a:lnTo>
                  <a:lnTo>
                    <a:pt x="121" y="311"/>
                  </a:lnTo>
                  <a:lnTo>
                    <a:pt x="174" y="393"/>
                  </a:lnTo>
                  <a:lnTo>
                    <a:pt x="242" y="473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8" name="Freeform 136"/>
            <p:cNvSpPr>
              <a:spLocks/>
            </p:cNvSpPr>
            <p:nvPr/>
          </p:nvSpPr>
          <p:spPr bwMode="auto">
            <a:xfrm rot="1378960">
              <a:off x="6961173" y="4847432"/>
              <a:ext cx="235395" cy="213996"/>
            </a:xfrm>
            <a:custGeom>
              <a:avLst/>
              <a:gdLst>
                <a:gd name="T0" fmla="*/ 0 w 220"/>
                <a:gd name="T1" fmla="*/ 201 h 201"/>
                <a:gd name="T2" fmla="*/ 5 w 220"/>
                <a:gd name="T3" fmla="*/ 195 h 201"/>
                <a:gd name="T4" fmla="*/ 19 w 220"/>
                <a:gd name="T5" fmla="*/ 178 h 201"/>
                <a:gd name="T6" fmla="*/ 41 w 220"/>
                <a:gd name="T7" fmla="*/ 152 h 201"/>
                <a:gd name="T8" fmla="*/ 70 w 220"/>
                <a:gd name="T9" fmla="*/ 123 h 201"/>
                <a:gd name="T10" fmla="*/ 104 w 220"/>
                <a:gd name="T11" fmla="*/ 91 h 201"/>
                <a:gd name="T12" fmla="*/ 141 w 220"/>
                <a:gd name="T13" fmla="*/ 60 h 201"/>
                <a:gd name="T14" fmla="*/ 181 w 220"/>
                <a:gd name="T15" fmla="*/ 33 h 201"/>
                <a:gd name="T16" fmla="*/ 220 w 220"/>
                <a:gd name="T17" fmla="*/ 14 h 201"/>
                <a:gd name="T18" fmla="*/ 205 w 220"/>
                <a:gd name="T19" fmla="*/ 0 h 201"/>
                <a:gd name="T20" fmla="*/ 199 w 220"/>
                <a:gd name="T21" fmla="*/ 2 h 201"/>
                <a:gd name="T22" fmla="*/ 182 w 220"/>
                <a:gd name="T23" fmla="*/ 10 h 201"/>
                <a:gd name="T24" fmla="*/ 160 w 220"/>
                <a:gd name="T25" fmla="*/ 22 h 201"/>
                <a:gd name="T26" fmla="*/ 131 w 220"/>
                <a:gd name="T27" fmla="*/ 43 h 201"/>
                <a:gd name="T28" fmla="*/ 97 w 220"/>
                <a:gd name="T29" fmla="*/ 70 h 201"/>
                <a:gd name="T30" fmla="*/ 63 w 220"/>
                <a:gd name="T31" fmla="*/ 104 h 201"/>
                <a:gd name="T32" fmla="*/ 31 w 220"/>
                <a:gd name="T33" fmla="*/ 149 h 201"/>
                <a:gd name="T34" fmla="*/ 0 w 220"/>
                <a:gd name="T3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01">
                  <a:moveTo>
                    <a:pt x="0" y="201"/>
                  </a:moveTo>
                  <a:lnTo>
                    <a:pt x="5" y="195"/>
                  </a:lnTo>
                  <a:lnTo>
                    <a:pt x="19" y="178"/>
                  </a:lnTo>
                  <a:lnTo>
                    <a:pt x="41" y="152"/>
                  </a:lnTo>
                  <a:lnTo>
                    <a:pt x="70" y="123"/>
                  </a:lnTo>
                  <a:lnTo>
                    <a:pt x="104" y="91"/>
                  </a:lnTo>
                  <a:lnTo>
                    <a:pt x="141" y="60"/>
                  </a:lnTo>
                  <a:lnTo>
                    <a:pt x="181" y="33"/>
                  </a:lnTo>
                  <a:lnTo>
                    <a:pt x="220" y="14"/>
                  </a:lnTo>
                  <a:lnTo>
                    <a:pt x="205" y="0"/>
                  </a:lnTo>
                  <a:lnTo>
                    <a:pt x="199" y="2"/>
                  </a:lnTo>
                  <a:lnTo>
                    <a:pt x="182" y="10"/>
                  </a:lnTo>
                  <a:lnTo>
                    <a:pt x="160" y="22"/>
                  </a:lnTo>
                  <a:lnTo>
                    <a:pt x="131" y="43"/>
                  </a:lnTo>
                  <a:lnTo>
                    <a:pt x="97" y="70"/>
                  </a:lnTo>
                  <a:lnTo>
                    <a:pt x="63" y="104"/>
                  </a:lnTo>
                  <a:lnTo>
                    <a:pt x="31" y="149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FA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5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Q2: </a:t>
            </a:r>
            <a:r>
              <a:rPr kumimoji="1" lang="ja-JP" altLang="en-US" dirty="0" smtClean="0"/>
              <a:t>これはヒープになるかな？の判定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dirty="0" smtClean="0"/>
              <a:t>下から順に、使える最大値を貪欲に埋める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4" idx="2"/>
            <a:endCxn id="11" idx="0"/>
          </p:cNvCxnSpPr>
          <p:nvPr/>
        </p:nvCxnSpPr>
        <p:spPr>
          <a:xfrm flipH="1">
            <a:off x="1187624" y="4428441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6" idx="2"/>
            <a:endCxn id="14" idx="0"/>
          </p:cNvCxnSpPr>
          <p:nvPr/>
        </p:nvCxnSpPr>
        <p:spPr>
          <a:xfrm flipH="1">
            <a:off x="1578619" y="3348321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15" idx="0"/>
            <a:endCxn id="16" idx="2"/>
          </p:cNvCxnSpPr>
          <p:nvPr/>
        </p:nvCxnSpPr>
        <p:spPr>
          <a:xfrm flipH="1" flipV="1">
            <a:off x="2411760" y="3348321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4" idx="2"/>
            <a:endCxn id="12" idx="0"/>
          </p:cNvCxnSpPr>
          <p:nvPr/>
        </p:nvCxnSpPr>
        <p:spPr>
          <a:xfrm>
            <a:off x="1578619" y="4428441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5" idx="2"/>
            <a:endCxn id="10" idx="0"/>
          </p:cNvCxnSpPr>
          <p:nvPr/>
        </p:nvCxnSpPr>
        <p:spPr>
          <a:xfrm flipH="1">
            <a:off x="2915816" y="4428441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5" idx="2"/>
            <a:endCxn id="13" idx="0"/>
          </p:cNvCxnSpPr>
          <p:nvPr/>
        </p:nvCxnSpPr>
        <p:spPr>
          <a:xfrm>
            <a:off x="3275856" y="4428441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59178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63588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8450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55876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54583" y="3780369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51820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87724" y="270024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3968" y="3348321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</a:rPr>
              <a:t>2, 9</a:t>
            </a:r>
            <a:r>
              <a:rPr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</a:t>
            </a:r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より小さい、</a:t>
            </a:r>
            <a:endParaRPr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まだ使ってない</a:t>
            </a:r>
            <a:endParaRPr kumimoji="1"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最大値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Q2: </a:t>
            </a:r>
            <a:r>
              <a:rPr kumimoji="1" lang="ja-JP" altLang="en-US" dirty="0" smtClean="0"/>
              <a:t>これはヒープになるかな？の判定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dirty="0" smtClean="0"/>
              <a:t>下から順に、使える最大値を貪欲に埋める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4" idx="2"/>
            <a:endCxn id="11" idx="0"/>
          </p:cNvCxnSpPr>
          <p:nvPr/>
        </p:nvCxnSpPr>
        <p:spPr>
          <a:xfrm flipH="1">
            <a:off x="1187624" y="4428441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6" idx="2"/>
            <a:endCxn id="14" idx="0"/>
          </p:cNvCxnSpPr>
          <p:nvPr/>
        </p:nvCxnSpPr>
        <p:spPr>
          <a:xfrm flipH="1">
            <a:off x="1578619" y="3348321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15" idx="0"/>
            <a:endCxn id="16" idx="2"/>
          </p:cNvCxnSpPr>
          <p:nvPr/>
        </p:nvCxnSpPr>
        <p:spPr>
          <a:xfrm flipH="1" flipV="1">
            <a:off x="2411760" y="3348321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4" idx="2"/>
            <a:endCxn id="12" idx="0"/>
          </p:cNvCxnSpPr>
          <p:nvPr/>
        </p:nvCxnSpPr>
        <p:spPr>
          <a:xfrm>
            <a:off x="1578619" y="4428441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5" idx="2"/>
            <a:endCxn id="10" idx="0"/>
          </p:cNvCxnSpPr>
          <p:nvPr/>
        </p:nvCxnSpPr>
        <p:spPr>
          <a:xfrm flipH="1">
            <a:off x="2915816" y="4428441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5" idx="2"/>
            <a:endCxn id="13" idx="0"/>
          </p:cNvCxnSpPr>
          <p:nvPr/>
        </p:nvCxnSpPr>
        <p:spPr>
          <a:xfrm>
            <a:off x="3275856" y="4428441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59178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63588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8450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55876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54583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51820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87724" y="270024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Comic Sans MS" panose="030F0702030302020204" pitchFamily="66" charset="0"/>
              </a:rPr>
              <a:t>無理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51920" y="276354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もう無理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5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>
            <a:stCxn id="18" idx="2"/>
            <a:endCxn id="11" idx="0"/>
          </p:cNvCxnSpPr>
          <p:nvPr/>
        </p:nvCxnSpPr>
        <p:spPr>
          <a:xfrm flipH="1">
            <a:off x="747595" y="5517232"/>
            <a:ext cx="280568" cy="28803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Q2: </a:t>
            </a:r>
            <a:r>
              <a:rPr kumimoji="1" lang="ja-JP" altLang="en-US" dirty="0" smtClean="0"/>
              <a:t>これはヒープになるかな？の判定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dirty="0" smtClean="0"/>
              <a:t>下から順に、使える最大値を貪欲に埋める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4" idx="2"/>
            <a:endCxn id="18" idx="0"/>
          </p:cNvCxnSpPr>
          <p:nvPr/>
        </p:nvCxnSpPr>
        <p:spPr>
          <a:xfrm flipH="1">
            <a:off x="1028163" y="4428441"/>
            <a:ext cx="5504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6" idx="2"/>
            <a:endCxn id="14" idx="0"/>
          </p:cNvCxnSpPr>
          <p:nvPr/>
        </p:nvCxnSpPr>
        <p:spPr>
          <a:xfrm flipH="1">
            <a:off x="1578619" y="3348321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15" idx="0"/>
            <a:endCxn id="16" idx="2"/>
          </p:cNvCxnSpPr>
          <p:nvPr/>
        </p:nvCxnSpPr>
        <p:spPr>
          <a:xfrm flipH="1" flipV="1">
            <a:off x="2411760" y="3348321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4" idx="2"/>
            <a:endCxn id="12" idx="0"/>
          </p:cNvCxnSpPr>
          <p:nvPr/>
        </p:nvCxnSpPr>
        <p:spPr>
          <a:xfrm>
            <a:off x="1578619" y="4428441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5" idx="2"/>
            <a:endCxn id="10" idx="0"/>
          </p:cNvCxnSpPr>
          <p:nvPr/>
        </p:nvCxnSpPr>
        <p:spPr>
          <a:xfrm flipH="1">
            <a:off x="2915816" y="4428441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5" idx="2"/>
            <a:endCxn id="13" idx="0"/>
          </p:cNvCxnSpPr>
          <p:nvPr/>
        </p:nvCxnSpPr>
        <p:spPr>
          <a:xfrm>
            <a:off x="3275856" y="4428441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59178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23559" y="580526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8450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55876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54583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51820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87724" y="270024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5220072" y="3348321"/>
            <a:ext cx="3132348" cy="1416275"/>
          </a:xfrm>
          <a:prstGeom prst="wedgeRoundRectCallout">
            <a:avLst>
              <a:gd name="adj1" fmla="val -79908"/>
              <a:gd name="adj2" fmla="val 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sz="28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2800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sz="28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sz="28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4127" y="4869160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>
            <a:stCxn id="18" idx="2"/>
            <a:endCxn id="11" idx="0"/>
          </p:cNvCxnSpPr>
          <p:nvPr/>
        </p:nvCxnSpPr>
        <p:spPr>
          <a:xfrm flipH="1">
            <a:off x="503548" y="5309879"/>
            <a:ext cx="280568" cy="28803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Q2: </a:t>
            </a:r>
            <a:r>
              <a:rPr kumimoji="1" lang="ja-JP" altLang="en-US" dirty="0" smtClean="0"/>
              <a:t>これはヒープになるかな？の判定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dirty="0" smtClean="0"/>
              <a:t>下から順に、使える最大値を貪欲に埋める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4" idx="2"/>
            <a:endCxn id="18" idx="0"/>
          </p:cNvCxnSpPr>
          <p:nvPr/>
        </p:nvCxnSpPr>
        <p:spPr>
          <a:xfrm flipH="1">
            <a:off x="784116" y="4221088"/>
            <a:ext cx="5504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6" idx="2"/>
            <a:endCxn id="14" idx="0"/>
          </p:cNvCxnSpPr>
          <p:nvPr/>
        </p:nvCxnSpPr>
        <p:spPr>
          <a:xfrm flipH="1">
            <a:off x="1334572" y="3140968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15" idx="0"/>
            <a:endCxn id="16" idx="2"/>
          </p:cNvCxnSpPr>
          <p:nvPr/>
        </p:nvCxnSpPr>
        <p:spPr>
          <a:xfrm flipH="1" flipV="1">
            <a:off x="2167713" y="3140968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4" idx="2"/>
            <a:endCxn id="12" idx="0"/>
          </p:cNvCxnSpPr>
          <p:nvPr/>
        </p:nvCxnSpPr>
        <p:spPr>
          <a:xfrm>
            <a:off x="1334572" y="4221088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5" idx="2"/>
            <a:endCxn id="10" idx="0"/>
          </p:cNvCxnSpPr>
          <p:nvPr/>
        </p:nvCxnSpPr>
        <p:spPr>
          <a:xfrm flipH="1">
            <a:off x="2671769" y="4221088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5" idx="2"/>
            <a:endCxn id="13" idx="0"/>
          </p:cNvCxnSpPr>
          <p:nvPr/>
        </p:nvCxnSpPr>
        <p:spPr>
          <a:xfrm>
            <a:off x="3031809" y="4221088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347733" y="4661807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9512" y="5597911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440453" y="4661807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211829" y="4661807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010536" y="3573016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707773" y="3573016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843677" y="2492896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60080" y="4661807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5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cxnSp>
        <p:nvCxnSpPr>
          <p:cNvPr id="20" name="直線コネクタ 19"/>
          <p:cNvCxnSpPr>
            <a:stCxn id="35" idx="2"/>
            <a:endCxn id="29" idx="0"/>
          </p:cNvCxnSpPr>
          <p:nvPr/>
        </p:nvCxnSpPr>
        <p:spPr>
          <a:xfrm flipH="1">
            <a:off x="5536127" y="5373216"/>
            <a:ext cx="280568" cy="28803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32" idx="2"/>
            <a:endCxn id="35" idx="0"/>
          </p:cNvCxnSpPr>
          <p:nvPr/>
        </p:nvCxnSpPr>
        <p:spPr>
          <a:xfrm flipH="1">
            <a:off x="5816695" y="4284425"/>
            <a:ext cx="5504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34" idx="2"/>
            <a:endCxn id="32" idx="0"/>
          </p:cNvCxnSpPr>
          <p:nvPr/>
        </p:nvCxnSpPr>
        <p:spPr>
          <a:xfrm flipH="1">
            <a:off x="6367151" y="3204305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33" idx="0"/>
            <a:endCxn id="34" idx="2"/>
          </p:cNvCxnSpPr>
          <p:nvPr/>
        </p:nvCxnSpPr>
        <p:spPr>
          <a:xfrm flipH="1" flipV="1">
            <a:off x="7200292" y="3204305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32" idx="2"/>
            <a:endCxn id="30" idx="0"/>
          </p:cNvCxnSpPr>
          <p:nvPr/>
        </p:nvCxnSpPr>
        <p:spPr>
          <a:xfrm>
            <a:off x="6367151" y="4284425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33" idx="2"/>
            <a:endCxn id="28" idx="0"/>
          </p:cNvCxnSpPr>
          <p:nvPr/>
        </p:nvCxnSpPr>
        <p:spPr>
          <a:xfrm flipH="1">
            <a:off x="7704348" y="4284425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33" idx="2"/>
            <a:endCxn id="31" idx="0"/>
          </p:cNvCxnSpPr>
          <p:nvPr/>
        </p:nvCxnSpPr>
        <p:spPr>
          <a:xfrm>
            <a:off x="8064388" y="4284425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7380312" y="472514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212091" y="56612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473032" y="472514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244408" y="472514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043115" y="363635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740352" y="363635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876256" y="2556233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492659" y="4725144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5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9612" y="5520134"/>
            <a:ext cx="3780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</a:rPr>
              <a:t>6</a:t>
            </a:r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より小さい</a:t>
            </a:r>
            <a:r>
              <a:rPr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/>
            </a:r>
            <a:br>
              <a:rPr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</a:br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最大値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86246" y="5949280"/>
            <a:ext cx="189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できた！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35896" y="3861048"/>
            <a:ext cx="2305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…(</a:t>
            </a:r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中略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)…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5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貪欲でよいことの証明 </a:t>
            </a:r>
            <a:r>
              <a:rPr kumimoji="1" lang="en-US" altLang="ja-JP" dirty="0" smtClean="0"/>
              <a:t>[1/2]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28" idx="2"/>
            <a:endCxn id="23" idx="0"/>
          </p:cNvCxnSpPr>
          <p:nvPr/>
        </p:nvCxnSpPr>
        <p:spPr>
          <a:xfrm flipH="1">
            <a:off x="4968044" y="5292537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32" idx="2"/>
            <a:endCxn id="28" idx="0"/>
          </p:cNvCxnSpPr>
          <p:nvPr/>
        </p:nvCxnSpPr>
        <p:spPr>
          <a:xfrm flipH="1">
            <a:off x="5359039" y="4212417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29" idx="0"/>
            <a:endCxn id="32" idx="2"/>
          </p:cNvCxnSpPr>
          <p:nvPr/>
        </p:nvCxnSpPr>
        <p:spPr>
          <a:xfrm flipH="1" flipV="1">
            <a:off x="6192180" y="4212417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28" idx="2"/>
            <a:endCxn id="24" idx="0"/>
          </p:cNvCxnSpPr>
          <p:nvPr/>
        </p:nvCxnSpPr>
        <p:spPr>
          <a:xfrm>
            <a:off x="5359039" y="5292537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9" idx="2"/>
            <a:endCxn id="22" idx="0"/>
          </p:cNvCxnSpPr>
          <p:nvPr/>
        </p:nvCxnSpPr>
        <p:spPr>
          <a:xfrm flipH="1">
            <a:off x="6696236" y="5292537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9" idx="2"/>
            <a:endCxn id="25" idx="0"/>
          </p:cNvCxnSpPr>
          <p:nvPr/>
        </p:nvCxnSpPr>
        <p:spPr>
          <a:xfrm>
            <a:off x="7056276" y="5292537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2" idx="0"/>
            <a:endCxn id="34" idx="2"/>
          </p:cNvCxnSpPr>
          <p:nvPr/>
        </p:nvCxnSpPr>
        <p:spPr>
          <a:xfrm flipH="1" flipV="1">
            <a:off x="4535996" y="3136330"/>
            <a:ext cx="1656184" cy="4280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0" idx="2"/>
            <a:endCxn id="20" idx="0"/>
          </p:cNvCxnSpPr>
          <p:nvPr/>
        </p:nvCxnSpPr>
        <p:spPr>
          <a:xfrm flipH="1">
            <a:off x="1674605" y="5207115"/>
            <a:ext cx="485127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33" idx="2"/>
            <a:endCxn id="30" idx="0"/>
          </p:cNvCxnSpPr>
          <p:nvPr/>
        </p:nvCxnSpPr>
        <p:spPr>
          <a:xfrm flipH="1">
            <a:off x="2159732" y="4126995"/>
            <a:ext cx="792088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31" idx="0"/>
            <a:endCxn id="33" idx="2"/>
          </p:cNvCxnSpPr>
          <p:nvPr/>
        </p:nvCxnSpPr>
        <p:spPr>
          <a:xfrm flipH="1" flipV="1">
            <a:off x="2951820" y="4126995"/>
            <a:ext cx="720080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30" idx="2"/>
            <a:endCxn id="19" idx="0"/>
          </p:cNvCxnSpPr>
          <p:nvPr/>
        </p:nvCxnSpPr>
        <p:spPr>
          <a:xfrm>
            <a:off x="2159732" y="5207115"/>
            <a:ext cx="302903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31" idx="2"/>
            <a:endCxn id="27" idx="0"/>
          </p:cNvCxnSpPr>
          <p:nvPr/>
        </p:nvCxnSpPr>
        <p:spPr>
          <a:xfrm flipH="1">
            <a:off x="3311860" y="5207115"/>
            <a:ext cx="360040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31" idx="2"/>
            <a:endCxn id="26" idx="0"/>
          </p:cNvCxnSpPr>
          <p:nvPr/>
        </p:nvCxnSpPr>
        <p:spPr>
          <a:xfrm>
            <a:off x="3671900" y="5207115"/>
            <a:ext cx="432048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33" idx="0"/>
            <a:endCxn id="34" idx="2"/>
          </p:cNvCxnSpPr>
          <p:nvPr/>
        </p:nvCxnSpPr>
        <p:spPr>
          <a:xfrm flipV="1">
            <a:off x="2951820" y="3136330"/>
            <a:ext cx="1584176" cy="34259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2138599" y="5733256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dirty="0" smtClean="0">
                <a:latin typeface="Comic Sans MS" panose="030F0702030302020204" pitchFamily="66" charset="0"/>
              </a:rPr>
              <a:t>M-a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350569" y="5733256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372200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44008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64920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236296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987824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035003" y="4644465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32240" y="4644465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Comic Sans MS" panose="030F0702030302020204" pitchFamily="66" charset="0"/>
              </a:rPr>
              <a:t>M</a:t>
            </a:r>
            <a:endParaRPr kumimoji="1" lang="ja-JP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835696" y="455904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47864" y="455904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868144" y="3564345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M-1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627784" y="347892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211960" y="2488258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1365758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例：最大値 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  <a:cs typeface="Consolas" panose="020B0609020204030204" pitchFamily="49" charset="0"/>
              </a:rPr>
              <a:t>M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</a:t>
            </a:r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は別の場所に使って</a:t>
            </a:r>
            <a:endParaRPr kumimoji="1"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末尾</a:t>
            </a:r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では </a:t>
            </a:r>
            <a:r>
              <a:rPr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</a:rPr>
              <a:t>M-a</a:t>
            </a:r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を使うヒープの作り方が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/>
            </a:r>
            <a:b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</a:br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あったとする。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3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貪欲でよいことの証明 </a:t>
            </a:r>
            <a:r>
              <a:rPr kumimoji="1" lang="en-US" altLang="ja-JP" dirty="0" smtClean="0"/>
              <a:t>[2/2]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28" idx="2"/>
            <a:endCxn id="23" idx="0"/>
          </p:cNvCxnSpPr>
          <p:nvPr/>
        </p:nvCxnSpPr>
        <p:spPr>
          <a:xfrm flipH="1">
            <a:off x="4968044" y="5292537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32" idx="2"/>
            <a:endCxn id="28" idx="0"/>
          </p:cNvCxnSpPr>
          <p:nvPr/>
        </p:nvCxnSpPr>
        <p:spPr>
          <a:xfrm flipH="1">
            <a:off x="5359039" y="4212417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29" idx="0"/>
            <a:endCxn id="32" idx="2"/>
          </p:cNvCxnSpPr>
          <p:nvPr/>
        </p:nvCxnSpPr>
        <p:spPr>
          <a:xfrm flipH="1" flipV="1">
            <a:off x="6192180" y="4212417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28" idx="2"/>
            <a:endCxn id="24" idx="0"/>
          </p:cNvCxnSpPr>
          <p:nvPr/>
        </p:nvCxnSpPr>
        <p:spPr>
          <a:xfrm>
            <a:off x="5359039" y="5292537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9" idx="2"/>
            <a:endCxn id="22" idx="0"/>
          </p:cNvCxnSpPr>
          <p:nvPr/>
        </p:nvCxnSpPr>
        <p:spPr>
          <a:xfrm flipH="1">
            <a:off x="6696236" y="5292537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9" idx="2"/>
            <a:endCxn id="25" idx="0"/>
          </p:cNvCxnSpPr>
          <p:nvPr/>
        </p:nvCxnSpPr>
        <p:spPr>
          <a:xfrm>
            <a:off x="7056276" y="5292537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2" idx="0"/>
            <a:endCxn id="34" idx="2"/>
          </p:cNvCxnSpPr>
          <p:nvPr/>
        </p:nvCxnSpPr>
        <p:spPr>
          <a:xfrm flipH="1" flipV="1">
            <a:off x="4535996" y="3136330"/>
            <a:ext cx="1656184" cy="4280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0" idx="2"/>
            <a:endCxn id="20" idx="0"/>
          </p:cNvCxnSpPr>
          <p:nvPr/>
        </p:nvCxnSpPr>
        <p:spPr>
          <a:xfrm flipH="1">
            <a:off x="1674605" y="5207115"/>
            <a:ext cx="485127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33" idx="2"/>
            <a:endCxn id="30" idx="0"/>
          </p:cNvCxnSpPr>
          <p:nvPr/>
        </p:nvCxnSpPr>
        <p:spPr>
          <a:xfrm flipH="1">
            <a:off x="2159732" y="4126995"/>
            <a:ext cx="792088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31" idx="0"/>
            <a:endCxn id="33" idx="2"/>
          </p:cNvCxnSpPr>
          <p:nvPr/>
        </p:nvCxnSpPr>
        <p:spPr>
          <a:xfrm flipH="1" flipV="1">
            <a:off x="2951820" y="4126995"/>
            <a:ext cx="720080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30" idx="2"/>
            <a:endCxn id="19" idx="0"/>
          </p:cNvCxnSpPr>
          <p:nvPr/>
        </p:nvCxnSpPr>
        <p:spPr>
          <a:xfrm>
            <a:off x="2159732" y="5207115"/>
            <a:ext cx="302903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31" idx="2"/>
            <a:endCxn id="27" idx="0"/>
          </p:cNvCxnSpPr>
          <p:nvPr/>
        </p:nvCxnSpPr>
        <p:spPr>
          <a:xfrm flipH="1">
            <a:off x="3311860" y="5207115"/>
            <a:ext cx="360040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31" idx="2"/>
            <a:endCxn id="26" idx="0"/>
          </p:cNvCxnSpPr>
          <p:nvPr/>
        </p:nvCxnSpPr>
        <p:spPr>
          <a:xfrm>
            <a:off x="3671900" y="5207115"/>
            <a:ext cx="432048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33" idx="0"/>
            <a:endCxn id="34" idx="2"/>
          </p:cNvCxnSpPr>
          <p:nvPr/>
        </p:nvCxnSpPr>
        <p:spPr>
          <a:xfrm flipV="1">
            <a:off x="2951820" y="3136330"/>
            <a:ext cx="1584176" cy="34259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2138599" y="5733256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4000" dirty="0" smtClean="0">
                <a:latin typeface="Comic Sans MS" panose="030F0702030302020204" pitchFamily="66" charset="0"/>
              </a:rPr>
              <a:t>M</a:t>
            </a:r>
            <a:endParaRPr kumimoji="1" lang="ja-JP" altLang="en-US" sz="6000" dirty="0">
              <a:latin typeface="Comic Sans MS" panose="030F0702030302020204" pitchFamily="66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350569" y="5733256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372200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44008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64920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236296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987824" y="5733256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035003" y="4644465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32240" y="4644465"/>
            <a:ext cx="648072" cy="6480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 val="13000"/>
                  <a:lum val="79000"/>
                </a:schemeClr>
              </a:gs>
              <a:gs pos="100000">
                <a:schemeClr val="accent2">
                  <a:sat val="100000"/>
                  <a:lum val="9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M-1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835696" y="455904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347864" y="455904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868144" y="3564345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M-2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627784" y="3478923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211960" y="2488258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1365758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例：その別解で </a:t>
            </a:r>
            <a:r>
              <a:rPr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</a:rPr>
              <a:t>[M-a, ..., M]</a:t>
            </a:r>
            <a:r>
              <a:rPr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</a:t>
            </a:r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があった箇所を</a:t>
            </a:r>
            <a:endParaRPr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</a:rPr>
              <a:t>[M, M-a, ...]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</a:t>
            </a:r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に置き換えてもヒープなので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OK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1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First Accepted (Onsite)</a:t>
            </a:r>
          </a:p>
          <a:p>
            <a:pPr lvl="1"/>
            <a:r>
              <a:rPr lang="en-US" altLang="ja-JP" dirty="0" err="1"/>
              <a:t>semiexp</a:t>
            </a:r>
            <a:r>
              <a:rPr lang="en-US" altLang="ja-JP" dirty="0"/>
              <a:t> (28:05) </a:t>
            </a:r>
            <a:endParaRPr lang="en-US" altLang="ja-JP" dirty="0" smtClean="0"/>
          </a:p>
          <a:p>
            <a:r>
              <a:rPr lang="en-US" altLang="ja-JP" dirty="0" smtClean="0"/>
              <a:t>First </a:t>
            </a:r>
            <a:r>
              <a:rPr lang="en-US" altLang="ja-JP" dirty="0"/>
              <a:t>Accepted (Online)</a:t>
            </a:r>
          </a:p>
          <a:p>
            <a:pPr lvl="1"/>
            <a:r>
              <a:rPr lang="en-US" altLang="ja-JP" dirty="0" err="1"/>
              <a:t>semiexp</a:t>
            </a:r>
            <a:r>
              <a:rPr lang="en-US" altLang="ja-JP" dirty="0"/>
              <a:t> (28:05) </a:t>
            </a:r>
            <a:endParaRPr lang="en-US" altLang="ja-JP" dirty="0" smtClean="0"/>
          </a:p>
          <a:p>
            <a:r>
              <a:rPr lang="en-US" altLang="ja-JP" dirty="0" smtClean="0"/>
              <a:t>Total </a:t>
            </a:r>
            <a:r>
              <a:rPr lang="en-US" altLang="ja-JP" dirty="0"/>
              <a:t>Submission</a:t>
            </a:r>
            <a:r>
              <a:rPr lang="en-US" altLang="ja-JP"/>
              <a:t>: </a:t>
            </a:r>
            <a:r>
              <a:rPr lang="en-US" altLang="ja-JP"/>
              <a:t>233</a:t>
            </a:r>
            <a:endParaRPr lang="en-US" altLang="ja-JP" dirty="0"/>
          </a:p>
          <a:p>
            <a:r>
              <a:rPr lang="en-US" altLang="ja-JP" dirty="0" smtClean="0"/>
              <a:t>Accepted:72</a:t>
            </a:r>
            <a:endParaRPr lang="en-US" altLang="ja-JP" dirty="0"/>
          </a:p>
          <a:p>
            <a:r>
              <a:rPr lang="en-US" altLang="ja-JP" dirty="0"/>
              <a:t>Accepted / </a:t>
            </a:r>
            <a:r>
              <a:rPr lang="en-US" altLang="ja-JP" dirty="0" smtClean="0"/>
              <a:t>Total: </a:t>
            </a:r>
            <a:r>
              <a:rPr lang="en-US" altLang="ja-JP" dirty="0"/>
              <a:t>31 %</a:t>
            </a:r>
          </a:p>
          <a:p>
            <a:r>
              <a:rPr lang="en-US" altLang="ja-JP" dirty="0"/>
              <a:t>Trying: </a:t>
            </a:r>
            <a:r>
              <a:rPr lang="en-US" altLang="ja-JP" dirty="0" smtClean="0"/>
              <a:t>93</a:t>
            </a:r>
            <a:endParaRPr lang="en-US" altLang="ja-JP" dirty="0"/>
          </a:p>
          <a:p>
            <a:r>
              <a:rPr lang="en-US" altLang="ja-JP" dirty="0"/>
              <a:t>Trying / Total</a:t>
            </a:r>
            <a:r>
              <a:rPr lang="en-US" altLang="ja-JP" dirty="0" smtClean="0"/>
              <a:t>:</a:t>
            </a:r>
            <a:r>
              <a:rPr lang="en-US" altLang="ja-JP" dirty="0"/>
              <a:t> 40 </a:t>
            </a:r>
            <a:r>
              <a:rPr lang="en-US" altLang="ja-JP" dirty="0" smtClean="0"/>
              <a:t>%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30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171280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与えられた配列を接尾辞として持つような</a:t>
            </a:r>
            <a:r>
              <a:rPr lang="ja-JP" altLang="en-US" dirty="0"/>
              <a:t>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最小ヒープ木（子より親が小さい値を持つ木）を表現した配列の最短の長さを求めよ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08513" y="378904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619672" y="378904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11760" y="378904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536" y="32849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Input (length </a:t>
            </a:r>
            <a:r>
              <a:rPr kumimoji="1" lang="ja-JP" altLang="en-US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≦</a:t>
            </a:r>
            <a:r>
              <a:rPr kumimoji="1" lang="en-US" altLang="ja-JP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100)</a:t>
            </a:r>
            <a:endParaRPr kumimoji="1" lang="ja-JP" altLang="en-US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55576" y="5661248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547664" y="5661248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339752" y="56612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131840" y="56612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923928" y="5661248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9532" y="515719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Output</a:t>
            </a:r>
            <a:endParaRPr kumimoji="1" lang="ja-JP" altLang="en-US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1835696" y="4653136"/>
            <a:ext cx="720080" cy="7581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16" idx="2"/>
            <a:endCxn id="18" idx="0"/>
          </p:cNvCxnSpPr>
          <p:nvPr/>
        </p:nvCxnSpPr>
        <p:spPr>
          <a:xfrm flipH="1">
            <a:off x="6172892" y="5373216"/>
            <a:ext cx="52547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5" idx="2"/>
            <a:endCxn id="16" idx="0"/>
          </p:cNvCxnSpPr>
          <p:nvPr/>
        </p:nvCxnSpPr>
        <p:spPr>
          <a:xfrm flipH="1">
            <a:off x="6698367" y="4293096"/>
            <a:ext cx="6459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5" idx="2"/>
            <a:endCxn id="17" idx="0"/>
          </p:cNvCxnSpPr>
          <p:nvPr/>
        </p:nvCxnSpPr>
        <p:spPr>
          <a:xfrm>
            <a:off x="7344308" y="4293096"/>
            <a:ext cx="648072" cy="43958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2"/>
            <a:endCxn id="19" idx="0"/>
          </p:cNvCxnSpPr>
          <p:nvPr/>
        </p:nvCxnSpPr>
        <p:spPr>
          <a:xfrm>
            <a:off x="6698367" y="5373216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516683" y="3645024"/>
            <a:ext cx="121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Which is a Heap</a:t>
            </a:r>
            <a:endParaRPr kumimoji="1" lang="ja-JP" altLang="en-US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等号 40"/>
          <p:cNvSpPr/>
          <p:nvPr/>
        </p:nvSpPr>
        <p:spPr>
          <a:xfrm>
            <a:off x="4735304" y="5264453"/>
            <a:ext cx="916816" cy="900851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020272" y="3645024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374331" y="4725144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668344" y="4732683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848856" y="5813935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804248" y="5813935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7766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入力を接尾辞に持つ形を</a:t>
            </a:r>
            <a:r>
              <a:rPr kumimoji="1" lang="ja-JP" altLang="en-US" dirty="0" smtClean="0"/>
              <a:t>短い順に全部試す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39056" y="2204864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77673" y="2204864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339752" y="2204864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6" name="直線コネクタ 15"/>
          <p:cNvCxnSpPr>
            <a:stCxn id="9" idx="2"/>
            <a:endCxn id="10" idx="0"/>
          </p:cNvCxnSpPr>
          <p:nvPr/>
        </p:nvCxnSpPr>
        <p:spPr>
          <a:xfrm flipH="1">
            <a:off x="683568" y="3731829"/>
            <a:ext cx="339438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11" idx="0"/>
          </p:cNvCxnSpPr>
          <p:nvPr/>
        </p:nvCxnSpPr>
        <p:spPr>
          <a:xfrm>
            <a:off x="1023006" y="3731829"/>
            <a:ext cx="380642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2" idx="2"/>
            <a:endCxn id="13" idx="0"/>
          </p:cNvCxnSpPr>
          <p:nvPr/>
        </p:nvCxnSpPr>
        <p:spPr>
          <a:xfrm flipH="1">
            <a:off x="2483768" y="3746626"/>
            <a:ext cx="267430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2" idx="2"/>
            <a:endCxn id="14" idx="0"/>
          </p:cNvCxnSpPr>
          <p:nvPr/>
        </p:nvCxnSpPr>
        <p:spPr>
          <a:xfrm>
            <a:off x="2751198" y="3746626"/>
            <a:ext cx="308634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5" idx="0"/>
            <a:endCxn id="13" idx="2"/>
          </p:cNvCxnSpPr>
          <p:nvPr/>
        </p:nvCxnSpPr>
        <p:spPr>
          <a:xfrm flipV="1">
            <a:off x="2267744" y="4538714"/>
            <a:ext cx="216024" cy="40245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32" idx="0"/>
          </p:cNvCxnSpPr>
          <p:nvPr/>
        </p:nvCxnSpPr>
        <p:spPr>
          <a:xfrm flipH="1">
            <a:off x="4139952" y="3746626"/>
            <a:ext cx="339438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1" idx="2"/>
            <a:endCxn id="33" idx="0"/>
          </p:cNvCxnSpPr>
          <p:nvPr/>
        </p:nvCxnSpPr>
        <p:spPr>
          <a:xfrm>
            <a:off x="4479390" y="3746626"/>
            <a:ext cx="380642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4" idx="0"/>
            <a:endCxn id="32" idx="2"/>
          </p:cNvCxnSpPr>
          <p:nvPr/>
        </p:nvCxnSpPr>
        <p:spPr>
          <a:xfrm flipV="1">
            <a:off x="3851920" y="4538714"/>
            <a:ext cx="288032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8" idx="0"/>
            <a:endCxn id="32" idx="2"/>
          </p:cNvCxnSpPr>
          <p:nvPr/>
        </p:nvCxnSpPr>
        <p:spPr>
          <a:xfrm flipH="1" flipV="1">
            <a:off x="4139952" y="4538714"/>
            <a:ext cx="330633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2"/>
            <a:endCxn id="43" idx="0"/>
          </p:cNvCxnSpPr>
          <p:nvPr/>
        </p:nvCxnSpPr>
        <p:spPr>
          <a:xfrm flipH="1">
            <a:off x="5940152" y="3803837"/>
            <a:ext cx="504056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2" idx="2"/>
            <a:endCxn id="44" idx="0"/>
          </p:cNvCxnSpPr>
          <p:nvPr/>
        </p:nvCxnSpPr>
        <p:spPr>
          <a:xfrm>
            <a:off x="6444208" y="3803837"/>
            <a:ext cx="504056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0"/>
            <a:endCxn id="43" idx="2"/>
          </p:cNvCxnSpPr>
          <p:nvPr/>
        </p:nvCxnSpPr>
        <p:spPr>
          <a:xfrm flipV="1">
            <a:off x="5652120" y="4595925"/>
            <a:ext cx="288032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9" idx="0"/>
            <a:endCxn id="43" idx="2"/>
          </p:cNvCxnSpPr>
          <p:nvPr/>
        </p:nvCxnSpPr>
        <p:spPr>
          <a:xfrm flipH="1" flipV="1">
            <a:off x="5940152" y="4595925"/>
            <a:ext cx="216024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44" idx="2"/>
            <a:endCxn id="60" idx="0"/>
          </p:cNvCxnSpPr>
          <p:nvPr/>
        </p:nvCxnSpPr>
        <p:spPr>
          <a:xfrm flipH="1">
            <a:off x="6732240" y="4595925"/>
            <a:ext cx="216024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806982" y="3299781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7544" y="4091869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187624" y="4091869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35174" y="3314578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267744" y="410666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843808" y="410666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051720" y="4941168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263366" y="3314578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923928" y="410666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4644008" y="410666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635896" y="4955965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254561" y="4955965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228184" y="3371789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724128" y="4163877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732240" y="4163877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5436096" y="501317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940152" y="501317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16216" y="501317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80312" y="4027711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7030A0"/>
                </a:solidFill>
              </a:rPr>
              <a:t>・・・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179512" y="5949280"/>
            <a:ext cx="1908212" cy="648072"/>
          </a:xfrm>
          <a:prstGeom prst="wedgeRoundRectCallout">
            <a:avLst>
              <a:gd name="adj1" fmla="val -18133"/>
              <a:gd name="adj2" fmla="val -2355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2195736" y="5949280"/>
            <a:ext cx="1908212" cy="648072"/>
          </a:xfrm>
          <a:prstGeom prst="wedgeRoundRectCallout">
            <a:avLst>
              <a:gd name="adj1" fmla="val -29607"/>
              <a:gd name="adj2" fmla="val -1243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4247964" y="5949280"/>
            <a:ext cx="1908212" cy="648072"/>
          </a:xfrm>
          <a:prstGeom prst="wedgeRoundRectCallout">
            <a:avLst>
              <a:gd name="adj1" fmla="val -38381"/>
              <a:gd name="adj2" fmla="val -1243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0" name="角丸四角形吹き出し 79"/>
          <p:cNvSpPr/>
          <p:nvPr/>
        </p:nvSpPr>
        <p:spPr>
          <a:xfrm>
            <a:off x="6322098" y="5920616"/>
            <a:ext cx="1908212" cy="648072"/>
          </a:xfrm>
          <a:prstGeom prst="wedgeRoundRectCallout">
            <a:avLst>
              <a:gd name="adj1" fmla="val -39056"/>
              <a:gd name="adj2" fmla="val -1123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これは・・・？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8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想定解法： 注意点が２つ</a:t>
            </a:r>
            <a:endParaRPr kumimoji="1" lang="ja-JP" altLang="en-US" dirty="0"/>
          </a:p>
        </p:txBody>
      </p:sp>
      <p:cxnSp>
        <p:nvCxnSpPr>
          <p:cNvPr id="16" name="直線コネクタ 15"/>
          <p:cNvCxnSpPr>
            <a:stCxn id="9" idx="2"/>
            <a:endCxn id="10" idx="0"/>
          </p:cNvCxnSpPr>
          <p:nvPr/>
        </p:nvCxnSpPr>
        <p:spPr>
          <a:xfrm flipH="1">
            <a:off x="683568" y="3731829"/>
            <a:ext cx="339438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11" idx="0"/>
          </p:cNvCxnSpPr>
          <p:nvPr/>
        </p:nvCxnSpPr>
        <p:spPr>
          <a:xfrm>
            <a:off x="1023006" y="3731829"/>
            <a:ext cx="380642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2" idx="2"/>
            <a:endCxn id="13" idx="0"/>
          </p:cNvCxnSpPr>
          <p:nvPr/>
        </p:nvCxnSpPr>
        <p:spPr>
          <a:xfrm flipH="1">
            <a:off x="2483768" y="3746626"/>
            <a:ext cx="267430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2" idx="2"/>
            <a:endCxn id="14" idx="0"/>
          </p:cNvCxnSpPr>
          <p:nvPr/>
        </p:nvCxnSpPr>
        <p:spPr>
          <a:xfrm>
            <a:off x="2751198" y="3746626"/>
            <a:ext cx="308634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5" idx="0"/>
            <a:endCxn id="13" idx="2"/>
          </p:cNvCxnSpPr>
          <p:nvPr/>
        </p:nvCxnSpPr>
        <p:spPr>
          <a:xfrm flipV="1">
            <a:off x="2267744" y="4538714"/>
            <a:ext cx="216024" cy="40245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32" idx="0"/>
          </p:cNvCxnSpPr>
          <p:nvPr/>
        </p:nvCxnSpPr>
        <p:spPr>
          <a:xfrm flipH="1">
            <a:off x="4139952" y="3746626"/>
            <a:ext cx="339438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1" idx="2"/>
            <a:endCxn id="33" idx="0"/>
          </p:cNvCxnSpPr>
          <p:nvPr/>
        </p:nvCxnSpPr>
        <p:spPr>
          <a:xfrm>
            <a:off x="4479390" y="3746626"/>
            <a:ext cx="380642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4" idx="0"/>
            <a:endCxn id="32" idx="2"/>
          </p:cNvCxnSpPr>
          <p:nvPr/>
        </p:nvCxnSpPr>
        <p:spPr>
          <a:xfrm flipV="1">
            <a:off x="3851920" y="4538714"/>
            <a:ext cx="288032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8" idx="0"/>
            <a:endCxn id="32" idx="2"/>
          </p:cNvCxnSpPr>
          <p:nvPr/>
        </p:nvCxnSpPr>
        <p:spPr>
          <a:xfrm flipH="1" flipV="1">
            <a:off x="4139952" y="4538714"/>
            <a:ext cx="330633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2"/>
            <a:endCxn id="43" idx="0"/>
          </p:cNvCxnSpPr>
          <p:nvPr/>
        </p:nvCxnSpPr>
        <p:spPr>
          <a:xfrm flipH="1">
            <a:off x="5940152" y="3803837"/>
            <a:ext cx="504056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2" idx="2"/>
            <a:endCxn id="44" idx="0"/>
          </p:cNvCxnSpPr>
          <p:nvPr/>
        </p:nvCxnSpPr>
        <p:spPr>
          <a:xfrm>
            <a:off x="6444208" y="3803837"/>
            <a:ext cx="504056" cy="36004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5" idx="0"/>
            <a:endCxn id="43" idx="2"/>
          </p:cNvCxnSpPr>
          <p:nvPr/>
        </p:nvCxnSpPr>
        <p:spPr>
          <a:xfrm flipV="1">
            <a:off x="5652120" y="4595925"/>
            <a:ext cx="288032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9" idx="0"/>
            <a:endCxn id="43" idx="2"/>
          </p:cNvCxnSpPr>
          <p:nvPr/>
        </p:nvCxnSpPr>
        <p:spPr>
          <a:xfrm flipH="1" flipV="1">
            <a:off x="5940152" y="4595925"/>
            <a:ext cx="216024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44" idx="2"/>
            <a:endCxn id="60" idx="0"/>
          </p:cNvCxnSpPr>
          <p:nvPr/>
        </p:nvCxnSpPr>
        <p:spPr>
          <a:xfrm flipH="1">
            <a:off x="6732240" y="4595925"/>
            <a:ext cx="216024" cy="4172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806982" y="3299781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7544" y="4091869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187624" y="4091869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35174" y="3314578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267744" y="410666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843808" y="410666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051720" y="4941168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263366" y="3314578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923928" y="410666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4644008" y="410666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635896" y="4955965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254561" y="4955965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228184" y="3371789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724128" y="4163877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732240" y="4163877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5436096" y="501317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940152" y="501317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16216" y="501317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80312" y="4027711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7030A0"/>
                </a:solidFill>
              </a:rPr>
              <a:t>・・・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179512" y="5949280"/>
            <a:ext cx="1908212" cy="648072"/>
          </a:xfrm>
          <a:prstGeom prst="wedgeRoundRectCallout">
            <a:avLst>
              <a:gd name="adj1" fmla="val -18133"/>
              <a:gd name="adj2" fmla="val -2355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2195736" y="5949280"/>
            <a:ext cx="1908212" cy="648072"/>
          </a:xfrm>
          <a:prstGeom prst="wedgeRoundRectCallout">
            <a:avLst>
              <a:gd name="adj1" fmla="val -29607"/>
              <a:gd name="adj2" fmla="val -1243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4247964" y="5949280"/>
            <a:ext cx="1908212" cy="648072"/>
          </a:xfrm>
          <a:prstGeom prst="wedgeRoundRectCallout">
            <a:avLst>
              <a:gd name="adj1" fmla="val -38381"/>
              <a:gd name="adj2" fmla="val -1243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9" name="角丸四角形吹き出し 78"/>
          <p:cNvSpPr/>
          <p:nvPr/>
        </p:nvSpPr>
        <p:spPr>
          <a:xfrm>
            <a:off x="6322098" y="5920616"/>
            <a:ext cx="1908212" cy="648072"/>
          </a:xfrm>
          <a:prstGeom prst="wedgeRoundRectCallout">
            <a:avLst>
              <a:gd name="adj1" fmla="val -39056"/>
              <a:gd name="adj2" fmla="val -1123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これは・・・？</a:t>
            </a:r>
            <a:endParaRPr kumimoji="1" lang="ja-JP" altLang="en-US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179085" y="3587813"/>
            <a:ext cx="1497371" cy="1497371"/>
          </a:xfrm>
          <a:prstGeom prst="ellipse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6" idx="0"/>
          </p:cNvCxnSpPr>
          <p:nvPr/>
        </p:nvCxnSpPr>
        <p:spPr>
          <a:xfrm flipH="1" flipV="1">
            <a:off x="6660232" y="2348880"/>
            <a:ext cx="1267539" cy="123893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824028" y="1373867"/>
            <a:ext cx="385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どのくらいのサイズまで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/>
            </a:r>
            <a:br>
              <a:rPr kumimoji="1" lang="en-US" altLang="ja-JP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</a:br>
            <a:r>
              <a:rPr kumimoji="1" lang="ja-JP" altLang="en-US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試したら不可能 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-1 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/>
            </a:r>
            <a:br>
              <a:rPr kumimoji="1" lang="en-US" altLang="ja-JP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</a:br>
            <a:r>
              <a:rPr kumimoji="1" lang="ja-JP" altLang="en-US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わかる？</a:t>
            </a:r>
            <a:endParaRPr kumimoji="1" lang="ja-JP" altLang="en-US" sz="2400" dirty="0">
              <a:solidFill>
                <a:srgbClr val="FF000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1763688" y="5733256"/>
            <a:ext cx="2715702" cy="980728"/>
          </a:xfrm>
          <a:prstGeom prst="ellipse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1" idx="0"/>
          </p:cNvCxnSpPr>
          <p:nvPr/>
        </p:nvCxnSpPr>
        <p:spPr>
          <a:xfrm flipH="1" flipV="1">
            <a:off x="2051720" y="2968346"/>
            <a:ext cx="1069819" cy="276491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160664" y="1916832"/>
            <a:ext cx="4339328" cy="864096"/>
            <a:chOff x="232672" y="1700808"/>
            <a:chExt cx="4339328" cy="864096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232672" y="1700808"/>
              <a:ext cx="4339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FF0000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ヒープになるかの判定：</a:t>
              </a:r>
              <a:endParaRPr kumimoji="1" lang="en-US" altLang="ja-JP" sz="24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  <a:p>
              <a:r>
                <a:rPr kumimoji="1" lang="ja-JP" altLang="en-US" sz="2400" dirty="0" smtClean="0">
                  <a:solidFill>
                    <a:srgbClr val="FF0000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空き要素　  をどう埋める？</a:t>
              </a:r>
              <a:endParaRPr kumimoji="1" lang="ja-JP" altLang="en-US" sz="2400" dirty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619672" y="2132856"/>
              <a:ext cx="432048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Q1: </a:t>
            </a:r>
            <a:r>
              <a:rPr kumimoji="1" lang="ja-JP" altLang="en-US" dirty="0" smtClean="0"/>
              <a:t>どのくらいのサイズまで試す？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dirty="0" smtClean="0"/>
              <a:t>A: </a:t>
            </a:r>
            <a:r>
              <a:rPr kumimoji="1" lang="ja-JP" altLang="en-US" sz="4000" dirty="0" smtClean="0"/>
              <a:t>このくらい。</a:t>
            </a:r>
            <a:endParaRPr kumimoji="1" lang="ja-JP" altLang="en-US" dirty="0"/>
          </a:p>
        </p:txBody>
      </p:sp>
      <p:sp>
        <p:nvSpPr>
          <p:cNvPr id="4" name="二等辺三角形 3"/>
          <p:cNvSpPr/>
          <p:nvPr/>
        </p:nvSpPr>
        <p:spPr>
          <a:xfrm>
            <a:off x="2051720" y="2060848"/>
            <a:ext cx="4392488" cy="388843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051720" y="5517232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二等辺三角形 32"/>
          <p:cNvSpPr/>
          <p:nvPr/>
        </p:nvSpPr>
        <p:spPr>
          <a:xfrm>
            <a:off x="2026957" y="6057266"/>
            <a:ext cx="744843" cy="6654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Q1: </a:t>
            </a:r>
            <a:r>
              <a:rPr lang="ja-JP" altLang="en-US" dirty="0"/>
              <a:t>どのくらいのサイズまで試す？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7766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b="1" dirty="0" smtClean="0"/>
              <a:t>入力長の倍以上に木の底辺が長い</a:t>
            </a:r>
            <a:r>
              <a:rPr lang="ja-JP" altLang="en-US" dirty="0" smtClean="0"/>
              <a:t>解があるなら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もっと短い解が存在したはずなのでそれ以上考えなくて良い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7" idx="2"/>
            <a:endCxn id="4" idx="0"/>
          </p:cNvCxnSpPr>
          <p:nvPr/>
        </p:nvCxnSpPr>
        <p:spPr>
          <a:xfrm flipH="1">
            <a:off x="1140379" y="2780928"/>
            <a:ext cx="803329" cy="25325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2"/>
            <a:endCxn id="12" idx="0"/>
          </p:cNvCxnSpPr>
          <p:nvPr/>
        </p:nvCxnSpPr>
        <p:spPr>
          <a:xfrm>
            <a:off x="1943708" y="2780928"/>
            <a:ext cx="827085" cy="25325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二等辺三角形 3"/>
          <p:cNvSpPr/>
          <p:nvPr/>
        </p:nvSpPr>
        <p:spPr>
          <a:xfrm>
            <a:off x="395536" y="3034186"/>
            <a:ext cx="1489686" cy="133091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04296" y="4077071"/>
            <a:ext cx="1061614" cy="288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63688" y="2420888"/>
            <a:ext cx="36004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二等辺三角形 11"/>
          <p:cNvSpPr/>
          <p:nvPr/>
        </p:nvSpPr>
        <p:spPr>
          <a:xfrm>
            <a:off x="2025950" y="3034186"/>
            <a:ext cx="1489686" cy="133091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22" idx="2"/>
            <a:endCxn id="27" idx="0"/>
          </p:cNvCxnSpPr>
          <p:nvPr/>
        </p:nvCxnSpPr>
        <p:spPr>
          <a:xfrm flipH="1">
            <a:off x="1278197" y="4941168"/>
            <a:ext cx="673842" cy="30662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22" idx="2"/>
            <a:endCxn id="30" idx="0"/>
          </p:cNvCxnSpPr>
          <p:nvPr/>
        </p:nvCxnSpPr>
        <p:spPr>
          <a:xfrm>
            <a:off x="1952039" y="4941168"/>
            <a:ext cx="711749" cy="30662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二等辺三角形 19"/>
          <p:cNvSpPr/>
          <p:nvPr/>
        </p:nvSpPr>
        <p:spPr>
          <a:xfrm>
            <a:off x="403867" y="6057267"/>
            <a:ext cx="744843" cy="6654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1772019" y="4581128"/>
            <a:ext cx="36004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mic Sans MS" panose="030F0702030302020204" pitchFamily="66" charset="0"/>
              </a:rPr>
              <a:t>a</a:t>
            </a:r>
            <a:endParaRPr kumimoji="1" lang="ja-JP" altLang="en-US" dirty="0">
              <a:latin typeface="Comic Sans MS" panose="030F0702030302020204" pitchFamily="66" charset="0"/>
            </a:endParaRPr>
          </a:p>
        </p:txBody>
      </p:sp>
      <p:sp>
        <p:nvSpPr>
          <p:cNvPr id="25" name="二等辺三角形 24"/>
          <p:cNvSpPr/>
          <p:nvPr/>
        </p:nvSpPr>
        <p:spPr>
          <a:xfrm>
            <a:off x="1230598" y="6058474"/>
            <a:ext cx="744843" cy="6654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1098177" y="5247793"/>
            <a:ext cx="36004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mic Sans MS" panose="030F0702030302020204" pitchFamily="66" charset="0"/>
              </a:rPr>
              <a:t>b</a:t>
            </a:r>
            <a:endParaRPr kumimoji="1" lang="ja-JP" altLang="en-US" dirty="0">
              <a:latin typeface="Comic Sans MS" panose="030F0702030302020204" pitchFamily="66" charset="0"/>
            </a:endParaRPr>
          </a:p>
        </p:txBody>
      </p:sp>
      <p:cxnSp>
        <p:nvCxnSpPr>
          <p:cNvPr id="29" name="直線コネクタ 28"/>
          <p:cNvCxnSpPr>
            <a:stCxn id="27" idx="2"/>
            <a:endCxn id="20" idx="0"/>
          </p:cNvCxnSpPr>
          <p:nvPr/>
        </p:nvCxnSpPr>
        <p:spPr>
          <a:xfrm flipH="1">
            <a:off x="776289" y="5607833"/>
            <a:ext cx="501908" cy="44943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2"/>
            <a:endCxn id="25" idx="0"/>
          </p:cNvCxnSpPr>
          <p:nvPr/>
        </p:nvCxnSpPr>
        <p:spPr>
          <a:xfrm>
            <a:off x="1278197" y="5607833"/>
            <a:ext cx="324823" cy="4506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242834" y="6578520"/>
            <a:ext cx="709205" cy="14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989945" y="6578520"/>
            <a:ext cx="125671" cy="145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2042518" y="6577312"/>
            <a:ext cx="125671" cy="145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483768" y="5247793"/>
            <a:ext cx="36004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mic Sans MS" panose="030F0702030302020204" pitchFamily="66" charset="0"/>
              </a:rPr>
              <a:t>c</a:t>
            </a:r>
            <a:endParaRPr kumimoji="1" lang="ja-JP" altLang="en-US" dirty="0">
              <a:latin typeface="Comic Sans MS" panose="030F0702030302020204" pitchFamily="66" charset="0"/>
            </a:endParaRPr>
          </a:p>
        </p:txBody>
      </p:sp>
      <p:cxnSp>
        <p:nvCxnSpPr>
          <p:cNvPr id="31" name="直線コネクタ 30"/>
          <p:cNvCxnSpPr>
            <a:stCxn id="30" idx="2"/>
            <a:endCxn id="33" idx="0"/>
          </p:cNvCxnSpPr>
          <p:nvPr/>
        </p:nvCxnSpPr>
        <p:spPr>
          <a:xfrm flipH="1">
            <a:off x="2399379" y="5607833"/>
            <a:ext cx="264409" cy="44943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63888" y="2988241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より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4" name="二等辺三角形 33"/>
          <p:cNvSpPr/>
          <p:nvPr/>
        </p:nvSpPr>
        <p:spPr>
          <a:xfrm>
            <a:off x="4860032" y="2615169"/>
            <a:ext cx="1489686" cy="133091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5068792" y="3658054"/>
            <a:ext cx="1061614" cy="288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60232" y="2924944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の方が</a:t>
            </a:r>
            <a:endParaRPr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短い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63888" y="5259453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より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8" name="二等辺三角形 37"/>
          <p:cNvSpPr/>
          <p:nvPr/>
        </p:nvSpPr>
        <p:spPr>
          <a:xfrm>
            <a:off x="5296351" y="6057266"/>
            <a:ext cx="744843" cy="6654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42" idx="2"/>
            <a:endCxn id="44" idx="0"/>
          </p:cNvCxnSpPr>
          <p:nvPr/>
        </p:nvCxnSpPr>
        <p:spPr>
          <a:xfrm flipH="1">
            <a:off x="5356150" y="4941168"/>
            <a:ext cx="556329" cy="22972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42" idx="2"/>
            <a:endCxn id="41" idx="0"/>
          </p:cNvCxnSpPr>
          <p:nvPr/>
        </p:nvCxnSpPr>
        <p:spPr>
          <a:xfrm>
            <a:off x="5912479" y="4941168"/>
            <a:ext cx="544111" cy="28803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二等辺三角形 40"/>
          <p:cNvSpPr/>
          <p:nvPr/>
        </p:nvSpPr>
        <p:spPr>
          <a:xfrm>
            <a:off x="6084168" y="5229200"/>
            <a:ext cx="744843" cy="6654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5732459" y="4581128"/>
            <a:ext cx="36004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mic Sans MS" panose="030F0702030302020204" pitchFamily="66" charset="0"/>
              </a:rPr>
              <a:t>a</a:t>
            </a:r>
            <a:endParaRPr kumimoji="1" lang="ja-JP" altLang="en-US" dirty="0">
              <a:latin typeface="Comic Sans MS" panose="030F0702030302020204" pitchFamily="66" charset="0"/>
            </a:endParaRPr>
          </a:p>
        </p:txBody>
      </p:sp>
      <p:sp>
        <p:nvSpPr>
          <p:cNvPr id="43" name="二等辺三角形 42"/>
          <p:cNvSpPr/>
          <p:nvPr/>
        </p:nvSpPr>
        <p:spPr>
          <a:xfrm>
            <a:off x="4499992" y="6058474"/>
            <a:ext cx="744843" cy="6654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098096" y="5170895"/>
            <a:ext cx="516108" cy="4703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latin typeface="Comic Sans MS" panose="030F0702030302020204" pitchFamily="66" charset="0"/>
              </a:rPr>
              <a:t>min</a:t>
            </a:r>
            <a:br>
              <a:rPr lang="en-US" altLang="ja-JP" sz="1600" dirty="0" smtClean="0">
                <a:latin typeface="Comic Sans MS" panose="030F0702030302020204" pitchFamily="66" charset="0"/>
              </a:rPr>
            </a:br>
            <a:r>
              <a:rPr lang="en-US" altLang="ja-JP" sz="1600" dirty="0" err="1" smtClean="0">
                <a:latin typeface="Comic Sans MS" panose="030F0702030302020204" pitchFamily="66" charset="0"/>
              </a:rPr>
              <a:t>b,c</a:t>
            </a:r>
            <a:endParaRPr kumimoji="1" lang="ja-JP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45" name="直線コネクタ 44"/>
          <p:cNvCxnSpPr>
            <a:stCxn id="44" idx="2"/>
            <a:endCxn id="38" idx="0"/>
          </p:cNvCxnSpPr>
          <p:nvPr/>
        </p:nvCxnSpPr>
        <p:spPr>
          <a:xfrm>
            <a:off x="5356150" y="5641257"/>
            <a:ext cx="312623" cy="41600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4" idx="2"/>
            <a:endCxn id="43" idx="0"/>
          </p:cNvCxnSpPr>
          <p:nvPr/>
        </p:nvCxnSpPr>
        <p:spPr>
          <a:xfrm flipH="1">
            <a:off x="4872414" y="5641257"/>
            <a:ext cx="483736" cy="41721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512228" y="6578520"/>
            <a:ext cx="709205" cy="14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6703340" y="5750453"/>
            <a:ext cx="125671" cy="145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5311912" y="6577312"/>
            <a:ext cx="125671" cy="145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48264" y="523210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の方が</a:t>
            </a:r>
            <a:endParaRPr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短い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69010" y="6273225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など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“</a:t>
            </a:r>
            <a:r>
              <a:rPr lang="ja-JP" altLang="en-US" dirty="0" smtClean="0"/>
              <a:t>入力が葉に全部並ぶまで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“2N</a:t>
            </a:r>
            <a:r>
              <a:rPr lang="ja-JP" altLang="en-US" dirty="0" smtClean="0"/>
              <a:t>まで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は不十分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20" idx="2"/>
            <a:endCxn id="22" idx="0"/>
          </p:cNvCxnSpPr>
          <p:nvPr/>
        </p:nvCxnSpPr>
        <p:spPr>
          <a:xfrm flipH="1">
            <a:off x="5309155" y="4361071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0" idx="0"/>
          </p:cNvCxnSpPr>
          <p:nvPr/>
        </p:nvCxnSpPr>
        <p:spPr>
          <a:xfrm flipH="1">
            <a:off x="5700150" y="3280951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6" idx="0"/>
            <a:endCxn id="19" idx="2"/>
          </p:cNvCxnSpPr>
          <p:nvPr/>
        </p:nvCxnSpPr>
        <p:spPr>
          <a:xfrm flipH="1" flipV="1">
            <a:off x="6533291" y="3280951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20" idx="2"/>
            <a:endCxn id="23" idx="0"/>
          </p:cNvCxnSpPr>
          <p:nvPr/>
        </p:nvCxnSpPr>
        <p:spPr>
          <a:xfrm>
            <a:off x="5700150" y="4361071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2"/>
            <a:endCxn id="21" idx="0"/>
          </p:cNvCxnSpPr>
          <p:nvPr/>
        </p:nvCxnSpPr>
        <p:spPr>
          <a:xfrm flipH="1">
            <a:off x="7037347" y="4361071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6" idx="2"/>
            <a:endCxn id="29" idx="0"/>
          </p:cNvCxnSpPr>
          <p:nvPr/>
        </p:nvCxnSpPr>
        <p:spPr>
          <a:xfrm>
            <a:off x="7397387" y="4361071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9" idx="0"/>
            <a:endCxn id="36" idx="2"/>
          </p:cNvCxnSpPr>
          <p:nvPr/>
        </p:nvCxnSpPr>
        <p:spPr>
          <a:xfrm flipH="1" flipV="1">
            <a:off x="4877107" y="2204864"/>
            <a:ext cx="1656184" cy="4280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7" idx="2"/>
            <a:endCxn id="61" idx="0"/>
          </p:cNvCxnSpPr>
          <p:nvPr/>
        </p:nvCxnSpPr>
        <p:spPr>
          <a:xfrm flipH="1">
            <a:off x="2015716" y="4275649"/>
            <a:ext cx="485127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6" idx="2"/>
            <a:endCxn id="47" idx="0"/>
          </p:cNvCxnSpPr>
          <p:nvPr/>
        </p:nvCxnSpPr>
        <p:spPr>
          <a:xfrm flipH="1">
            <a:off x="2500843" y="3195529"/>
            <a:ext cx="792088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8" idx="0"/>
            <a:endCxn id="46" idx="2"/>
          </p:cNvCxnSpPr>
          <p:nvPr/>
        </p:nvCxnSpPr>
        <p:spPr>
          <a:xfrm flipH="1" flipV="1">
            <a:off x="3292931" y="3195529"/>
            <a:ext cx="720080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7" idx="2"/>
            <a:endCxn id="59" idx="0"/>
          </p:cNvCxnSpPr>
          <p:nvPr/>
        </p:nvCxnSpPr>
        <p:spPr>
          <a:xfrm>
            <a:off x="2500843" y="4275649"/>
            <a:ext cx="302903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8" idx="2"/>
            <a:endCxn id="55" idx="0"/>
          </p:cNvCxnSpPr>
          <p:nvPr/>
        </p:nvCxnSpPr>
        <p:spPr>
          <a:xfrm flipH="1">
            <a:off x="3652971" y="4275649"/>
            <a:ext cx="360040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8" idx="2"/>
            <a:endCxn id="54" idx="0"/>
          </p:cNvCxnSpPr>
          <p:nvPr/>
        </p:nvCxnSpPr>
        <p:spPr>
          <a:xfrm>
            <a:off x="4013011" y="4275649"/>
            <a:ext cx="432048" cy="52614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0"/>
            <a:endCxn id="36" idx="2"/>
          </p:cNvCxnSpPr>
          <p:nvPr/>
        </p:nvCxnSpPr>
        <p:spPr>
          <a:xfrm flipV="1">
            <a:off x="3292931" y="2204864"/>
            <a:ext cx="1584176" cy="34259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63" idx="0"/>
            <a:endCxn id="61" idx="2"/>
          </p:cNvCxnSpPr>
          <p:nvPr/>
        </p:nvCxnSpPr>
        <p:spPr>
          <a:xfrm flipV="1">
            <a:off x="1727684" y="5449862"/>
            <a:ext cx="288032" cy="35540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2479710" y="4801790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691680" y="4801790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403648" y="5805264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14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713311" y="480179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985119" y="480179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4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806031" y="480179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577407" y="480179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5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4121023" y="480179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3328935" y="480179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15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376114" y="371299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073351" y="371299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176807" y="3627577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7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688975" y="3627577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8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09255" y="263287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968895" y="2547457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553071" y="1556792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0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7544" y="1559694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入力の長さ：７</a:t>
            </a:r>
            <a:endParaRPr kumimoji="1"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答え：</a:t>
            </a:r>
            <a:r>
              <a:rPr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16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1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Q2: </a:t>
            </a:r>
            <a:r>
              <a:rPr kumimoji="1" lang="ja-JP" altLang="en-US" dirty="0" smtClean="0"/>
              <a:t>これはヒープになるかな？の判定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dirty="0" smtClean="0"/>
              <a:t>下から順に、使える最大値を貪欲に埋める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4" idx="2"/>
            <a:endCxn id="11" idx="0"/>
          </p:cNvCxnSpPr>
          <p:nvPr/>
        </p:nvCxnSpPr>
        <p:spPr>
          <a:xfrm flipH="1">
            <a:off x="1187624" y="4428441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6" idx="2"/>
            <a:endCxn id="14" idx="0"/>
          </p:cNvCxnSpPr>
          <p:nvPr/>
        </p:nvCxnSpPr>
        <p:spPr>
          <a:xfrm flipH="1">
            <a:off x="1578619" y="3348321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15" idx="0"/>
            <a:endCxn id="16" idx="2"/>
          </p:cNvCxnSpPr>
          <p:nvPr/>
        </p:nvCxnSpPr>
        <p:spPr>
          <a:xfrm flipH="1" flipV="1">
            <a:off x="2411760" y="3348321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4" idx="2"/>
            <a:endCxn id="12" idx="0"/>
          </p:cNvCxnSpPr>
          <p:nvPr/>
        </p:nvCxnSpPr>
        <p:spPr>
          <a:xfrm>
            <a:off x="1578619" y="4428441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5" idx="2"/>
            <a:endCxn id="10" idx="0"/>
          </p:cNvCxnSpPr>
          <p:nvPr/>
        </p:nvCxnSpPr>
        <p:spPr>
          <a:xfrm flipH="1">
            <a:off x="2915816" y="4428441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5" idx="2"/>
            <a:endCxn id="13" idx="0"/>
          </p:cNvCxnSpPr>
          <p:nvPr/>
        </p:nvCxnSpPr>
        <p:spPr>
          <a:xfrm>
            <a:off x="3275856" y="4428441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59178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63588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8450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55876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54583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51820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87724" y="270024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5220072" y="3348321"/>
            <a:ext cx="3132348" cy="1416275"/>
          </a:xfrm>
          <a:prstGeom prst="wedgeRoundRectCallout">
            <a:avLst>
              <a:gd name="adj1" fmla="val -79908"/>
              <a:gd name="adj2" fmla="val 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これはヒープに</a:t>
            </a:r>
            <a:endParaRPr kumimoji="1" lang="en-US" altLang="ja-JP" sz="28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2800" dirty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なる</a:t>
            </a:r>
            <a:r>
              <a:rPr lang="ja-JP" altLang="en-US" sz="28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かな？</a:t>
            </a:r>
            <a:endParaRPr kumimoji="1" lang="ja-JP" altLang="en-US" sz="28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5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Q2: </a:t>
            </a:r>
            <a:r>
              <a:rPr kumimoji="1" lang="ja-JP" altLang="en-US" dirty="0" smtClean="0"/>
              <a:t>これはヒープになるかな？の判定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A: </a:t>
            </a:r>
            <a:r>
              <a:rPr kumimoji="1" lang="ja-JP" altLang="en-US" dirty="0" smtClean="0"/>
              <a:t>下から順に、使える最大値を貪欲に埋める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4" idx="2"/>
            <a:endCxn id="11" idx="0"/>
          </p:cNvCxnSpPr>
          <p:nvPr/>
        </p:nvCxnSpPr>
        <p:spPr>
          <a:xfrm flipH="1">
            <a:off x="1187624" y="4428441"/>
            <a:ext cx="390995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6" idx="2"/>
            <a:endCxn id="14" idx="0"/>
          </p:cNvCxnSpPr>
          <p:nvPr/>
        </p:nvCxnSpPr>
        <p:spPr>
          <a:xfrm flipH="1">
            <a:off x="1578619" y="3348321"/>
            <a:ext cx="833141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15" idx="0"/>
            <a:endCxn id="16" idx="2"/>
          </p:cNvCxnSpPr>
          <p:nvPr/>
        </p:nvCxnSpPr>
        <p:spPr>
          <a:xfrm flipH="1" flipV="1">
            <a:off x="2411760" y="3348321"/>
            <a:ext cx="864096" cy="43204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4" idx="2"/>
            <a:endCxn id="12" idx="0"/>
          </p:cNvCxnSpPr>
          <p:nvPr/>
        </p:nvCxnSpPr>
        <p:spPr>
          <a:xfrm>
            <a:off x="1578619" y="4428441"/>
            <a:ext cx="429917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5" idx="2"/>
            <a:endCxn id="10" idx="0"/>
          </p:cNvCxnSpPr>
          <p:nvPr/>
        </p:nvCxnSpPr>
        <p:spPr>
          <a:xfrm flipH="1">
            <a:off x="2915816" y="4428441"/>
            <a:ext cx="360040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15" idx="2"/>
            <a:endCxn id="13" idx="0"/>
          </p:cNvCxnSpPr>
          <p:nvPr/>
        </p:nvCxnSpPr>
        <p:spPr>
          <a:xfrm>
            <a:off x="3275856" y="4428441"/>
            <a:ext cx="504056" cy="4407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59178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3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63588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9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84500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2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55876" y="4869160"/>
            <a:ext cx="6480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6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54583" y="378036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51820" y="3780369"/>
            <a:ext cx="64807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Comic Sans MS" panose="030F0702030302020204" pitchFamily="66" charset="0"/>
              </a:rPr>
              <a:t>1</a:t>
            </a:r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87724" y="2700249"/>
            <a:ext cx="64807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3968" y="3348321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Comic Sans MS" panose="030F0702030302020204" pitchFamily="66" charset="0"/>
                <a:ea typeface="HG創英角ﾎﾟｯﾌﾟ体" panose="040B0A09000000000000" pitchFamily="49" charset="-128"/>
              </a:rPr>
              <a:t>3, 6</a:t>
            </a:r>
            <a:r>
              <a:rPr lang="en-US" altLang="ja-JP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 </a:t>
            </a:r>
            <a:r>
              <a:rPr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より小さい、</a:t>
            </a:r>
            <a:endParaRPr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まだ使ってない</a:t>
            </a:r>
            <a:endParaRPr kumimoji="1" lang="en-US" altLang="ja-JP" sz="3200" dirty="0" smtClean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最大値</a:t>
            </a:r>
            <a:endParaRPr kumimoji="1" lang="ja-JP" altLang="en-US" sz="3200" dirty="0">
              <a:solidFill>
                <a:srgbClr val="7030A0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1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177</TotalTime>
  <Words>592</Words>
  <Application>Microsoft Office PowerPoint</Application>
  <PresentationFormat>画面に合わせる (4:3)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HGP明朝E</vt:lpstr>
      <vt:lpstr>HG創英角ﾎﾟｯﾌﾟ体</vt:lpstr>
      <vt:lpstr>ＭＳ Ｐ明朝</vt:lpstr>
      <vt:lpstr>Bookman Old Style</vt:lpstr>
      <vt:lpstr>Century Schoolbook</vt:lpstr>
      <vt:lpstr>Comic Sans MS</vt:lpstr>
      <vt:lpstr>Consolas</vt:lpstr>
      <vt:lpstr>Wingdings</vt:lpstr>
      <vt:lpstr>雪藤</vt:lpstr>
      <vt:lpstr>D: 壊れかけのヒープ</vt:lpstr>
      <vt:lpstr>問題</vt:lpstr>
      <vt:lpstr>想定解法</vt:lpstr>
      <vt:lpstr>想定解法： 注意点が２つ</vt:lpstr>
      <vt:lpstr>Q1: どのくらいのサイズまで試す？</vt:lpstr>
      <vt:lpstr>Q1: どのくらいのサイズまで試す？</vt:lpstr>
      <vt:lpstr>“入力が葉に全部並ぶまで” や “2Nまで” は不十分</vt:lpstr>
      <vt:lpstr>Q2: これはヒープになるかな？の判定</vt:lpstr>
      <vt:lpstr>Q2: これはヒープになるかな？の判定</vt:lpstr>
      <vt:lpstr>Q2: これはヒープになるかな？の判定</vt:lpstr>
      <vt:lpstr>Q2: これはヒープになるかな？の判定</vt:lpstr>
      <vt:lpstr>Q2: これはヒープになるかな？の判定</vt:lpstr>
      <vt:lpstr>Q2: これはヒープになるかな？の判定</vt:lpstr>
      <vt:lpstr>貪欲でよいことの証明 [1/2]</vt:lpstr>
      <vt:lpstr>貪欲でよいことの証明 [2/2]</vt:lpstr>
      <vt:lpstr>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dc:creator>kinaba</dc:creator>
  <cp:lastModifiedBy>ohsaka</cp:lastModifiedBy>
  <cp:revision>24</cp:revision>
  <dcterms:created xsi:type="dcterms:W3CDTF">2014-01-06T13:00:23Z</dcterms:created>
  <dcterms:modified xsi:type="dcterms:W3CDTF">2014-03-02T09:10:48Z</dcterms:modified>
</cp:coreProperties>
</file>