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5C2-0BA5-4BB8-9919-15C86ABBFF50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24E0-F0A2-4851-A5B2-4EC5B06C2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96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5C2-0BA5-4BB8-9919-15C86ABBFF50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24E0-F0A2-4851-A5B2-4EC5B06C2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58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5C2-0BA5-4BB8-9919-15C86ABBFF50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24E0-F0A2-4851-A5B2-4EC5B06C2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29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5C2-0BA5-4BB8-9919-15C86ABBFF50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24E0-F0A2-4851-A5B2-4EC5B06C2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90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5C2-0BA5-4BB8-9919-15C86ABBFF50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24E0-F0A2-4851-A5B2-4EC5B06C2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57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5C2-0BA5-4BB8-9919-15C86ABBFF50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24E0-F0A2-4851-A5B2-4EC5B06C2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33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5C2-0BA5-4BB8-9919-15C86ABBFF50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24E0-F0A2-4851-A5B2-4EC5B06C2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26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5C2-0BA5-4BB8-9919-15C86ABBFF50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24E0-F0A2-4851-A5B2-4EC5B06C2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15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5C2-0BA5-4BB8-9919-15C86ABBFF50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24E0-F0A2-4851-A5B2-4EC5B06C2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54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5C2-0BA5-4BB8-9919-15C86ABBFF50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24E0-F0A2-4851-A5B2-4EC5B06C2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4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5C2-0BA5-4BB8-9919-15C86ABBFF50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24E0-F0A2-4851-A5B2-4EC5B06C2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2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7504" y="1196752"/>
            <a:ext cx="892899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B45C2-0BA5-4BB8-9919-15C86ABBFF50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924E0-F0A2-4851-A5B2-4EC5B06C2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14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814959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ja-JP" sz="5400" dirty="0"/>
              <a:t>I</a:t>
            </a:r>
            <a:r>
              <a:rPr kumimoji="1" lang="en-US" altLang="ja-JP" sz="5400" dirty="0" smtClean="0"/>
              <a:t>: </a:t>
            </a:r>
            <a:r>
              <a:rPr kumimoji="1" lang="ja-JP" altLang="en-US" sz="5400" dirty="0" smtClean="0"/>
              <a:t>支配と友好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ja-JP" sz="4000" dirty="0" err="1" smtClean="0"/>
              <a:t>kawatea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0212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オイラーツアー</a:t>
            </a:r>
            <a:endParaRPr kumimoji="1" lang="ja-JP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314747"/>
            <a:ext cx="5499100" cy="355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2897814" y="5381927"/>
            <a:ext cx="3348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木を区間として扱う</a:t>
            </a:r>
            <a:endParaRPr kumimoji="1" lang="ja-JP" altLang="en-US" sz="3200" dirty="0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2776083" y="1833157"/>
            <a:ext cx="1224136" cy="5040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1619672" y="2898923"/>
            <a:ext cx="864096" cy="100811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2776084" y="3619003"/>
            <a:ext cx="211740" cy="8640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3131841" y="3619003"/>
            <a:ext cx="144015" cy="9169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 flipV="1">
            <a:off x="3635896" y="2898923"/>
            <a:ext cx="796371" cy="100811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3635896" y="2377156"/>
            <a:ext cx="720080" cy="3198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4860032" y="2377156"/>
            <a:ext cx="720080" cy="3198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 flipV="1">
            <a:off x="6660232" y="2898923"/>
            <a:ext cx="796371" cy="100811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>
            <a:off x="4716016" y="2898923"/>
            <a:ext cx="864096" cy="100811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5818421" y="3619003"/>
            <a:ext cx="211740" cy="8640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6174178" y="3619003"/>
            <a:ext cx="144015" cy="9169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 flipV="1">
            <a:off x="5142099" y="1833157"/>
            <a:ext cx="1104087" cy="42977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30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オイラーツアー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3032212" y="2227102"/>
            <a:ext cx="0" cy="9144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3032212" y="3141502"/>
            <a:ext cx="2763924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770875" y="2204864"/>
            <a:ext cx="0" cy="9144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3760676" y="1180590"/>
            <a:ext cx="0" cy="9144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3760676" y="2094990"/>
            <a:ext cx="138738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5148064" y="1194589"/>
            <a:ext cx="0" cy="9144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411760" y="3356992"/>
            <a:ext cx="0" cy="9144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2411760" y="4271392"/>
            <a:ext cx="417646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6588224" y="3394858"/>
            <a:ext cx="0" cy="9144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592324" y="2223375"/>
            <a:ext cx="0" cy="9144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592324" y="3137775"/>
            <a:ext cx="138738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1979712" y="2237374"/>
            <a:ext cx="0" cy="9144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6948264" y="2227102"/>
            <a:ext cx="0" cy="9144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6948264" y="3141502"/>
            <a:ext cx="138738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335652" y="2241101"/>
            <a:ext cx="0" cy="9144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118955" y="4797152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ある頂点と別の頂点の関係は４通りだけ</a:t>
            </a:r>
            <a:endParaRPr kumimoji="1" lang="ja-JP" altLang="en-US" sz="3200" dirty="0"/>
          </a:p>
        </p:txBody>
      </p:sp>
      <p:sp>
        <p:nvSpPr>
          <p:cNvPr id="34" name="円/楕円 33"/>
          <p:cNvSpPr/>
          <p:nvPr/>
        </p:nvSpPr>
        <p:spPr>
          <a:xfrm>
            <a:off x="179512" y="1484784"/>
            <a:ext cx="2304256" cy="23042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6516216" y="1484784"/>
            <a:ext cx="2304256" cy="23042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115616" y="5540051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区間の中である値に一番近い値を求める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088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想定</a:t>
            </a:r>
            <a:r>
              <a:rPr lang="ja-JP" altLang="en-US" dirty="0" smtClean="0"/>
              <a:t>解法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58026" y="3684973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すでに終わった区間だけを見ればよい</a:t>
            </a:r>
            <a:endParaRPr kumimoji="1" lang="ja-JP" altLang="en-US" sz="3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75175" y="4377297"/>
            <a:ext cx="6958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オイラーツアー上をたどる途中で見終わった頂点の値を追加していけばよい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609593" y="5517232"/>
                <a:ext cx="806489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200" dirty="0" smtClean="0"/>
                  <a:t>２回木の上をたどって値を追加していくだけなので計算量は全体で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𝑂</m:t>
                    </m:r>
                    <m:r>
                      <a:rPr lang="en-US" altLang="ja-JP" sz="3200" b="0" i="1" smtClean="0">
                        <a:latin typeface="Cambria Math"/>
                      </a:rPr>
                      <m:t>(</m:t>
                    </m:r>
                    <m:r>
                      <a:rPr lang="en-US" altLang="ja-JP" sz="3200" b="0" i="1" smtClean="0">
                        <a:latin typeface="Cambria Math"/>
                      </a:rPr>
                      <m:t>𝑛𝑙𝑜𝑔</m:t>
                    </m:r>
                    <m:r>
                      <a:rPr lang="en-US" altLang="ja-JP" sz="3200" b="0" i="1" smtClean="0">
                        <a:latin typeface="Cambria Math"/>
                      </a:rPr>
                      <m:t>𝑛</m:t>
                    </m:r>
                    <m:r>
                      <a:rPr lang="en-US" altLang="ja-JP" sz="3200" b="0" i="1" smtClean="0">
                        <a:latin typeface="Cambria Math"/>
                      </a:rPr>
                      <m:t>)</m:t>
                    </m:r>
                  </m:oMath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3" y="5517232"/>
                <a:ext cx="8064896" cy="1077218"/>
              </a:xfrm>
              <a:prstGeom prst="rect">
                <a:avLst/>
              </a:prstGeom>
              <a:blipFill rotWithShape="1">
                <a:blip r:embed="rId2"/>
                <a:stretch>
                  <a:fillRect l="-1965" t="-7345" r="-454" b="-163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25" y="1268761"/>
            <a:ext cx="5804290" cy="2213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56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統計情報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First Accept: yutaka1999 (136:43)</a:t>
            </a:r>
          </a:p>
          <a:p>
            <a:r>
              <a:rPr lang="en-US" altLang="ja-JP" dirty="0" smtClean="0"/>
              <a:t>First Accept (onsite): </a:t>
            </a:r>
            <a:r>
              <a:rPr lang="en-US" altLang="ja-JP" dirty="0" err="1" smtClean="0"/>
              <a:t>semiexp</a:t>
            </a:r>
            <a:r>
              <a:rPr lang="en-US" altLang="ja-JP" dirty="0" smtClean="0"/>
              <a:t> (268:57)</a:t>
            </a:r>
          </a:p>
          <a:p>
            <a:r>
              <a:rPr kumimoji="1" lang="en-US" altLang="ja-JP" dirty="0" smtClean="0"/>
              <a:t>Accepted: 7 (19%)</a:t>
            </a:r>
          </a:p>
          <a:p>
            <a:r>
              <a:rPr lang="en-US" altLang="ja-JP" dirty="0" smtClean="0"/>
              <a:t>Trying: 15</a:t>
            </a:r>
            <a:endParaRPr kumimoji="1" lang="en-US" altLang="ja-JP" dirty="0" smtClean="0"/>
          </a:p>
          <a:p>
            <a:r>
              <a:rPr lang="en-US" altLang="ja-JP" dirty="0" smtClean="0"/>
              <a:t>Total Submission</a:t>
            </a:r>
            <a:r>
              <a:rPr lang="en-US" altLang="ja-JP" smtClean="0"/>
              <a:t>: 37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98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Helvetica"/>
        <a:ea typeface="Meiryo UI"/>
        <a:cs typeface=""/>
      </a:majorFont>
      <a:minorFont>
        <a:latin typeface="Helvetica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113</Words>
  <Application>Microsoft Office PowerPoint</Application>
  <PresentationFormat>画面に合わせる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I: 支配と友好</vt:lpstr>
      <vt:lpstr>オイラーツアー</vt:lpstr>
      <vt:lpstr>オイラーツアー</vt:lpstr>
      <vt:lpstr>想定解法</vt:lpstr>
      <vt:lpstr>統計情報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G: 夏休みの掃除当番</dc:title>
  <dc:creator>FJ-USER</dc:creator>
  <cp:lastModifiedBy>FJ-USER</cp:lastModifiedBy>
  <cp:revision>22</cp:revision>
  <dcterms:created xsi:type="dcterms:W3CDTF">2014-03-02T04:38:51Z</dcterms:created>
  <dcterms:modified xsi:type="dcterms:W3CDTF">2014-03-02T09:11:20Z</dcterms:modified>
</cp:coreProperties>
</file>