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63" r:id="rId2"/>
    <p:sldId id="264" r:id="rId3"/>
    <p:sldId id="265" r:id="rId4"/>
    <p:sldId id="266" r:id="rId5"/>
    <p:sldId id="267" r:id="rId6"/>
    <p:sldId id="269" r:id="rId7"/>
    <p:sldId id="270" r:id="rId8"/>
    <p:sldId id="271" r:id="rId9"/>
    <p:sldId id="273" r:id="rId10"/>
    <p:sldId id="274" r:id="rId11"/>
    <p:sldId id="275" r:id="rId12"/>
    <p:sldId id="276" r:id="rId13"/>
    <p:sldId id="277" r:id="rId14"/>
    <p:sldId id="278"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74C519-AAB4-4B29-921F-6E06194697A6}" type="datetimeFigureOut">
              <a:rPr kumimoji="1" lang="ja-JP" altLang="en-US" smtClean="0"/>
              <a:t>2014/3/2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031A9-5A9C-4C5F-89E1-BC3235B5DA03}" type="slidenum">
              <a:rPr kumimoji="1" lang="ja-JP" altLang="en-US" smtClean="0"/>
              <a:t>‹#›</a:t>
            </a:fld>
            <a:endParaRPr kumimoji="1" lang="ja-JP" altLang="en-US"/>
          </a:p>
        </p:txBody>
      </p:sp>
    </p:spTree>
    <p:extLst>
      <p:ext uri="{BB962C8B-B14F-4D97-AF65-F5344CB8AC3E}">
        <p14:creationId xmlns:p14="http://schemas.microsoft.com/office/powerpoint/2010/main" val="28677092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09031A9-5A9C-4C5F-89E1-BC3235B5DA03}" type="slidenum">
              <a:rPr kumimoji="1" lang="ja-JP" altLang="en-US" smtClean="0"/>
              <a:t>9</a:t>
            </a:fld>
            <a:endParaRPr kumimoji="1" lang="ja-JP" altLang="en-US"/>
          </a:p>
        </p:txBody>
      </p:sp>
    </p:spTree>
    <p:extLst>
      <p:ext uri="{BB962C8B-B14F-4D97-AF65-F5344CB8AC3E}">
        <p14:creationId xmlns:p14="http://schemas.microsoft.com/office/powerpoint/2010/main" val="183917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マスター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9" name="日付プレースホルダー 28"/>
          <p:cNvSpPr>
            <a:spLocks noGrp="1"/>
          </p:cNvSpPr>
          <p:nvPr>
            <p:ph type="dt" sz="half" idx="10"/>
          </p:nvPr>
        </p:nvSpPr>
        <p:spPr/>
        <p:txBody>
          <a:bodyPr/>
          <a:lstStyle/>
          <a:p>
            <a:fld id="{E90ED720-0104-4369-84BC-D37694168613}" type="datetimeFigureOut">
              <a:rPr kumimoji="1" lang="ja-JP" altLang="en-US" smtClean="0"/>
              <a:t>2014/3/2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14" name="スライド番号プレースホルダー 1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2014/3/2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2014/3/2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2014/3/2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2014/3/2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2014/3/2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2014/3/2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2014/3/2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ー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ー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90ED720-0104-4369-84BC-D37694168613}" type="datetimeFigureOut">
              <a:rPr kumimoji="1" lang="ja-JP" altLang="en-US" smtClean="0"/>
              <a:t>2014/3/2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2"/>
                </a:solidFill>
              </a:defRPr>
            </a:lvl1pPr>
          </a:lstStyle>
          <a:p>
            <a:endParaRPr kumimoji="1" lang="ja-JP" altLang="en-US"/>
          </a:p>
        </p:txBody>
      </p:sp>
      <p:sp>
        <p:nvSpPr>
          <p:cNvPr id="12" name="スライド番号プレースホルダー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dirty="0" smtClean="0"/>
              <a:t>L: 1</a:t>
            </a:r>
            <a:r>
              <a:rPr lang="ja-JP" altLang="en-US" dirty="0" smtClean="0"/>
              <a:t>円ロード</a:t>
            </a:r>
            <a:endParaRPr kumimoji="1" lang="ja-JP" altLang="en-US" dirty="0"/>
          </a:p>
        </p:txBody>
      </p:sp>
      <p:sp>
        <p:nvSpPr>
          <p:cNvPr id="5" name="サブタイトル 4"/>
          <p:cNvSpPr>
            <a:spLocks noGrp="1"/>
          </p:cNvSpPr>
          <p:nvPr>
            <p:ph type="subTitle" idx="1"/>
          </p:nvPr>
        </p:nvSpPr>
        <p:spPr/>
        <p:txBody>
          <a:bodyPr/>
          <a:lstStyle/>
          <a:p>
            <a:r>
              <a:rPr lang="ja-JP" altLang="en-US" dirty="0"/>
              <a:t>問題</a:t>
            </a:r>
            <a:r>
              <a:rPr kumimoji="1" lang="ja-JP" altLang="en-US" dirty="0" smtClean="0"/>
              <a:t>案</a:t>
            </a:r>
            <a:r>
              <a:rPr kumimoji="1" lang="en-US" altLang="ja-JP" dirty="0" smtClean="0"/>
              <a:t>: </a:t>
            </a:r>
            <a:r>
              <a:rPr kumimoji="1" lang="ja-JP" altLang="en-US" dirty="0" smtClean="0"/>
              <a:t>稲葉</a:t>
            </a:r>
            <a:endParaRPr kumimoji="1" lang="en-US" altLang="ja-JP" dirty="0" smtClean="0"/>
          </a:p>
          <a:p>
            <a:r>
              <a:rPr lang="ja-JP" altLang="en-US" dirty="0"/>
              <a:t>解答：</a:t>
            </a:r>
            <a:r>
              <a:rPr lang="ja-JP" altLang="en-US" dirty="0" smtClean="0"/>
              <a:t>秋葉</a:t>
            </a:r>
            <a:r>
              <a:rPr lang="ja-JP" altLang="en-US" dirty="0"/>
              <a:t>、</a:t>
            </a:r>
            <a:r>
              <a:rPr lang="ja-JP" altLang="en-US" dirty="0" smtClean="0"/>
              <a:t>稲葉</a:t>
            </a:r>
            <a:endParaRPr kumimoji="1" lang="ja-JP" altLang="en-US" dirty="0"/>
          </a:p>
        </p:txBody>
      </p:sp>
      <p:sp>
        <p:nvSpPr>
          <p:cNvPr id="1043" name="AutoShape 50"/>
          <p:cNvSpPr>
            <a:spLocks noChangeAspect="1" noChangeArrowheads="1" noTextEdit="1"/>
          </p:cNvSpPr>
          <p:nvPr/>
        </p:nvSpPr>
        <p:spPr bwMode="auto">
          <a:xfrm rot="1378960">
            <a:off x="6623790" y="2721223"/>
            <a:ext cx="2655689" cy="37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1027" name="Picture 3" descr="C:\Users\kinaba\AppData\Local\Microsoft\Windows\Temporary Internet Files\Content.IE5\4A5RCVEK\MC90044039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782144"/>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kinaba\AppData\Local\Microsoft\Windows\Temporary Internet Files\Content.IE5\O8O4TXSE\MC90022315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0600" y="2702024"/>
            <a:ext cx="1634033" cy="1686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570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満点解法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というわけで</a:t>
            </a:r>
            <a:endParaRPr kumimoji="1" lang="en-US" altLang="ja-JP" dirty="0" smtClean="0"/>
          </a:p>
          <a:p>
            <a:pPr lvl="1"/>
            <a:r>
              <a:rPr kumimoji="1" lang="en-US" altLang="ja-JP" dirty="0" smtClean="0"/>
              <a:t>D</a:t>
            </a:r>
            <a:r>
              <a:rPr kumimoji="1" lang="en-US" altLang="ja-JP" baseline="-25000" dirty="0" smtClean="0"/>
              <a:t>0</a:t>
            </a:r>
            <a:r>
              <a:rPr kumimoji="1" lang="en-US" altLang="ja-JP" dirty="0" smtClean="0"/>
              <a:t>[][] := 0</a:t>
            </a:r>
            <a:r>
              <a:rPr kumimoji="1" lang="ja-JP" altLang="en-US" dirty="0" smtClean="0"/>
              <a:t>円 →</a:t>
            </a:r>
            <a:r>
              <a:rPr kumimoji="1" lang="en-US" altLang="ja-JP" dirty="0" smtClean="0"/>
              <a:t> 0</a:t>
            </a:r>
            <a:r>
              <a:rPr kumimoji="1" lang="ja-JP" altLang="en-US" dirty="0" smtClean="0"/>
              <a:t>円の全点間最短路</a:t>
            </a:r>
            <a:endParaRPr kumimoji="1" lang="en-US" altLang="ja-JP" dirty="0" smtClean="0"/>
          </a:p>
          <a:p>
            <a:pPr lvl="1"/>
            <a:r>
              <a:rPr lang="en-US" altLang="ja-JP" dirty="0" smtClean="0"/>
              <a:t>D</a:t>
            </a:r>
            <a:r>
              <a:rPr lang="en-US" altLang="ja-JP" baseline="-25000" dirty="0" smtClean="0"/>
              <a:t>1</a:t>
            </a:r>
            <a:r>
              <a:rPr lang="en-US" altLang="ja-JP" dirty="0" smtClean="0"/>
              <a:t>[][] := 1</a:t>
            </a:r>
            <a:r>
              <a:rPr lang="ja-JP" altLang="en-US" dirty="0" smtClean="0"/>
              <a:t>円 </a:t>
            </a:r>
            <a:r>
              <a:rPr lang="ja-JP" altLang="en-US" dirty="0"/>
              <a:t>→</a:t>
            </a:r>
            <a:r>
              <a:rPr lang="en-US" altLang="ja-JP" dirty="0" smtClean="0"/>
              <a:t> 0</a:t>
            </a:r>
            <a:r>
              <a:rPr lang="ja-JP" altLang="en-US" dirty="0" smtClean="0"/>
              <a:t>円の全点間最短路</a:t>
            </a:r>
            <a:endParaRPr lang="en-US" altLang="ja-JP" dirty="0" smtClean="0"/>
          </a:p>
          <a:p>
            <a:pPr marL="0" indent="0">
              <a:buNone/>
            </a:pPr>
            <a:r>
              <a:rPr lang="ja-JP" altLang="en-US" dirty="0" smtClean="0"/>
              <a:t>　の表を適宜埋めていけば</a:t>
            </a:r>
            <a:r>
              <a:rPr lang="en-US" altLang="ja-JP" dirty="0" smtClean="0"/>
              <a:t>D</a:t>
            </a:r>
            <a:r>
              <a:rPr lang="en-US" altLang="ja-JP" baseline="-25000" dirty="0" smtClean="0"/>
              <a:t>0</a:t>
            </a:r>
            <a:r>
              <a:rPr lang="en-US" altLang="ja-JP" dirty="0" smtClean="0"/>
              <a:t>[0][N-1]</a:t>
            </a:r>
            <a:r>
              <a:rPr lang="ja-JP" altLang="en-US" dirty="0" smtClean="0"/>
              <a:t>が求まる</a:t>
            </a:r>
            <a:endParaRPr lang="en-US" altLang="ja-JP" dirty="0" smtClean="0"/>
          </a:p>
          <a:p>
            <a:pPr marL="0" indent="0">
              <a:buNone/>
            </a:pPr>
            <a:endParaRPr lang="en-US" altLang="ja-JP" dirty="0" smtClean="0"/>
          </a:p>
        </p:txBody>
      </p:sp>
      <p:sp>
        <p:nvSpPr>
          <p:cNvPr id="4" name="テキスト ボックス 3"/>
          <p:cNvSpPr txBox="1"/>
          <p:nvPr/>
        </p:nvSpPr>
        <p:spPr>
          <a:xfrm>
            <a:off x="-1620688" y="1916832"/>
            <a:ext cx="184731" cy="369332"/>
          </a:xfrm>
          <a:prstGeom prst="rect">
            <a:avLst/>
          </a:prstGeom>
          <a:noFill/>
        </p:spPr>
        <p:txBody>
          <a:bodyPr wrap="none" rtlCol="0">
            <a:spAutoFit/>
          </a:bodyPr>
          <a:lstStyle/>
          <a:p>
            <a:endParaRPr kumimoji="1" lang="ja-JP" altLang="en-US" dirty="0"/>
          </a:p>
        </p:txBody>
      </p:sp>
      <p:sp>
        <p:nvSpPr>
          <p:cNvPr id="8" name="テキスト ボックス 7"/>
          <p:cNvSpPr txBox="1"/>
          <p:nvPr/>
        </p:nvSpPr>
        <p:spPr>
          <a:xfrm>
            <a:off x="3491880" y="4725144"/>
            <a:ext cx="2088232" cy="707886"/>
          </a:xfrm>
          <a:prstGeom prst="rect">
            <a:avLst/>
          </a:prstGeom>
          <a:noFill/>
        </p:spPr>
        <p:txBody>
          <a:bodyPr wrap="square" rtlCol="0">
            <a:spAutoFit/>
          </a:bodyPr>
          <a:lstStyle/>
          <a:p>
            <a:pPr algn="r"/>
            <a:r>
              <a:rPr lang="ja-JP" altLang="en-US" sz="4000" dirty="0" smtClean="0">
                <a:solidFill>
                  <a:srgbClr val="7030A0"/>
                </a:solidFill>
                <a:latin typeface="Comic Sans MS" panose="030F0702030302020204" pitchFamily="66" charset="0"/>
                <a:ea typeface="HG創英角ﾎﾟｯﾌﾟ体" panose="040B0A09000000000000" pitchFamily="49" charset="-128"/>
              </a:rPr>
              <a:t>ただし</a:t>
            </a:r>
            <a:r>
              <a:rPr lang="en-US" altLang="ja-JP" sz="4000" dirty="0" smtClean="0">
                <a:solidFill>
                  <a:srgbClr val="7030A0"/>
                </a:solidFill>
                <a:latin typeface="Comic Sans MS" panose="030F0702030302020204" pitchFamily="66" charset="0"/>
                <a:ea typeface="HG創英角ﾎﾟｯﾌﾟ体" panose="040B0A09000000000000" pitchFamily="49" charset="-128"/>
              </a:rPr>
              <a:t>…</a:t>
            </a:r>
          </a:p>
        </p:txBody>
      </p:sp>
    </p:spTree>
    <p:extLst>
      <p:ext uri="{BB962C8B-B14F-4D97-AF65-F5344CB8AC3E}">
        <p14:creationId xmlns:p14="http://schemas.microsoft.com/office/powerpoint/2010/main" val="2858530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満点解法</a:t>
            </a:r>
            <a:endParaRPr kumimoji="1" lang="ja-JP" altLang="en-US" dirty="0"/>
          </a:p>
        </p:txBody>
      </p:sp>
      <p:sp>
        <p:nvSpPr>
          <p:cNvPr id="3" name="コンテンツ プレースホルダー 2"/>
          <p:cNvSpPr>
            <a:spLocks noGrp="1"/>
          </p:cNvSpPr>
          <p:nvPr>
            <p:ph idx="1"/>
          </p:nvPr>
        </p:nvSpPr>
        <p:spPr>
          <a:xfrm>
            <a:off x="457200" y="1500175"/>
            <a:ext cx="8229600" cy="2288866"/>
          </a:xfrm>
        </p:spPr>
        <p:txBody>
          <a:bodyPr/>
          <a:lstStyle/>
          <a:p>
            <a:r>
              <a:rPr kumimoji="1" lang="ja-JP" altLang="en-US" dirty="0" smtClean="0"/>
              <a:t>というわけで</a:t>
            </a:r>
            <a:endParaRPr kumimoji="1" lang="en-US" altLang="ja-JP" dirty="0" smtClean="0"/>
          </a:p>
          <a:p>
            <a:pPr lvl="1"/>
            <a:r>
              <a:rPr kumimoji="1" lang="en-US" altLang="ja-JP" dirty="0" smtClean="0"/>
              <a:t>D</a:t>
            </a:r>
            <a:r>
              <a:rPr kumimoji="1" lang="en-US" altLang="ja-JP" baseline="-25000" dirty="0" smtClean="0"/>
              <a:t>0</a:t>
            </a:r>
            <a:r>
              <a:rPr kumimoji="1" lang="en-US" altLang="ja-JP" dirty="0" smtClean="0"/>
              <a:t>[][] := 0</a:t>
            </a:r>
            <a:r>
              <a:rPr kumimoji="1" lang="ja-JP" altLang="en-US" dirty="0" smtClean="0"/>
              <a:t>円 →</a:t>
            </a:r>
            <a:r>
              <a:rPr kumimoji="1" lang="en-US" altLang="ja-JP" dirty="0" smtClean="0"/>
              <a:t> 0</a:t>
            </a:r>
            <a:r>
              <a:rPr kumimoji="1" lang="ja-JP" altLang="en-US" dirty="0" smtClean="0"/>
              <a:t>円の全点間最短路</a:t>
            </a:r>
            <a:endParaRPr kumimoji="1" lang="en-US" altLang="ja-JP" dirty="0" smtClean="0"/>
          </a:p>
          <a:p>
            <a:pPr lvl="1"/>
            <a:r>
              <a:rPr lang="en-US" altLang="ja-JP" dirty="0" smtClean="0"/>
              <a:t>D</a:t>
            </a:r>
            <a:r>
              <a:rPr lang="en-US" altLang="ja-JP" baseline="-25000" dirty="0" smtClean="0"/>
              <a:t>1</a:t>
            </a:r>
            <a:r>
              <a:rPr lang="en-US" altLang="ja-JP" dirty="0" smtClean="0"/>
              <a:t>[][] := 1</a:t>
            </a:r>
            <a:r>
              <a:rPr lang="ja-JP" altLang="en-US" dirty="0" smtClean="0"/>
              <a:t>円 </a:t>
            </a:r>
            <a:r>
              <a:rPr lang="ja-JP" altLang="en-US" dirty="0"/>
              <a:t>→</a:t>
            </a:r>
            <a:r>
              <a:rPr lang="en-US" altLang="ja-JP" dirty="0" smtClean="0"/>
              <a:t> 0</a:t>
            </a:r>
            <a:r>
              <a:rPr lang="ja-JP" altLang="en-US" dirty="0" smtClean="0"/>
              <a:t>円の全点間最短路</a:t>
            </a:r>
            <a:endParaRPr lang="en-US" altLang="ja-JP" dirty="0" smtClean="0"/>
          </a:p>
          <a:p>
            <a:pPr marL="0" indent="0">
              <a:buNone/>
            </a:pPr>
            <a:r>
              <a:rPr lang="ja-JP" altLang="en-US" dirty="0" smtClean="0"/>
              <a:t>　の表を適宜埋めていけば</a:t>
            </a:r>
            <a:r>
              <a:rPr lang="en-US" altLang="ja-JP" dirty="0" smtClean="0"/>
              <a:t>D</a:t>
            </a:r>
            <a:r>
              <a:rPr lang="en-US" altLang="ja-JP" baseline="-25000" dirty="0" smtClean="0"/>
              <a:t>0</a:t>
            </a:r>
            <a:r>
              <a:rPr lang="en-US" altLang="ja-JP" dirty="0" smtClean="0"/>
              <a:t>[0][N-1]</a:t>
            </a:r>
            <a:r>
              <a:rPr lang="ja-JP" altLang="en-US" dirty="0" smtClean="0"/>
              <a:t>が求まる</a:t>
            </a:r>
            <a:endParaRPr lang="en-US" altLang="ja-JP" dirty="0" smtClean="0"/>
          </a:p>
          <a:p>
            <a:pPr marL="0" indent="0">
              <a:buNone/>
            </a:pPr>
            <a:endParaRPr lang="en-US" altLang="ja-JP" dirty="0" smtClean="0"/>
          </a:p>
        </p:txBody>
      </p:sp>
      <p:sp>
        <p:nvSpPr>
          <p:cNvPr id="4" name="テキスト ボックス 3"/>
          <p:cNvSpPr txBox="1"/>
          <p:nvPr/>
        </p:nvSpPr>
        <p:spPr>
          <a:xfrm>
            <a:off x="-1620688" y="1916832"/>
            <a:ext cx="184731" cy="369332"/>
          </a:xfrm>
          <a:prstGeom prst="rect">
            <a:avLst/>
          </a:prstGeom>
          <a:noFill/>
        </p:spPr>
        <p:txBody>
          <a:bodyPr wrap="none" rtlCol="0">
            <a:spAutoFit/>
          </a:bodyPr>
          <a:lstStyle/>
          <a:p>
            <a:endParaRPr kumimoji="1" lang="ja-JP" altLang="en-US" dirty="0"/>
          </a:p>
        </p:txBody>
      </p:sp>
      <p:sp>
        <p:nvSpPr>
          <p:cNvPr id="5" name="テキスト ボックス 4"/>
          <p:cNvSpPr txBox="1"/>
          <p:nvPr/>
        </p:nvSpPr>
        <p:spPr>
          <a:xfrm>
            <a:off x="971600" y="4221088"/>
            <a:ext cx="7524552" cy="2308324"/>
          </a:xfrm>
          <a:prstGeom prst="rect">
            <a:avLst/>
          </a:prstGeom>
          <a:noFill/>
        </p:spPr>
        <p:txBody>
          <a:bodyPr wrap="square" rtlCol="0">
            <a:spAutoFit/>
          </a:bodyPr>
          <a:lstStyle/>
          <a:p>
            <a:r>
              <a:rPr kumimoji="1" lang="en-US" altLang="ja-JP" sz="2400" b="1" dirty="0" smtClean="0">
                <a:solidFill>
                  <a:srgbClr val="7030A0"/>
                </a:solidFill>
                <a:latin typeface="Consolas" panose="020B0609020204030204" pitchFamily="49" charset="0"/>
                <a:cs typeface="Consolas" panose="020B0609020204030204" pitchFamily="49" charset="0"/>
              </a:rPr>
              <a:t>for (c</a:t>
            </a:r>
            <a:r>
              <a:rPr lang="en-US" altLang="ja-JP" sz="2400" b="1" dirty="0" smtClean="0">
                <a:solidFill>
                  <a:srgbClr val="7030A0"/>
                </a:solidFill>
                <a:latin typeface="Consolas" panose="020B0609020204030204" pitchFamily="49" charset="0"/>
                <a:cs typeface="Consolas" panose="020B0609020204030204" pitchFamily="49" charset="0"/>
              </a:rPr>
              <a:t>)</a:t>
            </a:r>
          </a:p>
          <a:p>
            <a:r>
              <a:rPr kumimoji="1" lang="en-US" altLang="ja-JP" sz="2400" b="1" dirty="0">
                <a:solidFill>
                  <a:srgbClr val="7030A0"/>
                </a:solidFill>
                <a:latin typeface="Consolas" panose="020B0609020204030204" pitchFamily="49" charset="0"/>
                <a:cs typeface="Consolas" panose="020B0609020204030204" pitchFamily="49" charset="0"/>
              </a:rPr>
              <a:t> </a:t>
            </a:r>
            <a:r>
              <a:rPr kumimoji="1" lang="en-US" altLang="ja-JP" sz="2400" b="1" dirty="0" smtClean="0">
                <a:solidFill>
                  <a:srgbClr val="7030A0"/>
                </a:solidFill>
                <a:latin typeface="Consolas" panose="020B0609020204030204" pitchFamily="49" charset="0"/>
                <a:cs typeface="Consolas" panose="020B0609020204030204" pitchFamily="49" charset="0"/>
              </a:rPr>
              <a:t> for (a)</a:t>
            </a:r>
          </a:p>
          <a:p>
            <a:r>
              <a:rPr lang="en-US" altLang="ja-JP" sz="2400" b="1" dirty="0">
                <a:solidFill>
                  <a:srgbClr val="7030A0"/>
                </a:solidFill>
                <a:latin typeface="Consolas" panose="020B0609020204030204" pitchFamily="49" charset="0"/>
                <a:cs typeface="Consolas" panose="020B0609020204030204" pitchFamily="49" charset="0"/>
              </a:rPr>
              <a:t> </a:t>
            </a:r>
            <a:r>
              <a:rPr lang="en-US" altLang="ja-JP" sz="2400" b="1" dirty="0" smtClean="0">
                <a:solidFill>
                  <a:srgbClr val="7030A0"/>
                </a:solidFill>
                <a:latin typeface="Consolas" panose="020B0609020204030204" pitchFamily="49" charset="0"/>
                <a:cs typeface="Consolas" panose="020B0609020204030204" pitchFamily="49" charset="0"/>
              </a:rPr>
              <a:t>   for (b) {</a:t>
            </a:r>
          </a:p>
          <a:p>
            <a:r>
              <a:rPr kumimoji="1" lang="en-US" altLang="ja-JP" sz="2400" b="1" dirty="0" smtClean="0">
                <a:solidFill>
                  <a:srgbClr val="7030A0"/>
                </a:solidFill>
                <a:latin typeface="Consolas" panose="020B0609020204030204" pitchFamily="49" charset="0"/>
                <a:cs typeface="Consolas" panose="020B0609020204030204" pitchFamily="49" charset="0"/>
              </a:rPr>
              <a:t>      D0[a][b] = min( ?[a][c] + ?[c][b] ) </a:t>
            </a:r>
          </a:p>
          <a:p>
            <a:r>
              <a:rPr lang="en-US" altLang="ja-JP" sz="2400" b="1" dirty="0">
                <a:solidFill>
                  <a:srgbClr val="7030A0"/>
                </a:solidFill>
                <a:latin typeface="Consolas" panose="020B0609020204030204" pitchFamily="49" charset="0"/>
                <a:cs typeface="Consolas" panose="020B0609020204030204" pitchFamily="49" charset="0"/>
              </a:rPr>
              <a:t> </a:t>
            </a:r>
            <a:r>
              <a:rPr lang="en-US" altLang="ja-JP" sz="2400" b="1" dirty="0" smtClean="0">
                <a:solidFill>
                  <a:srgbClr val="7030A0"/>
                </a:solidFill>
                <a:latin typeface="Consolas" panose="020B0609020204030204" pitchFamily="49" charset="0"/>
                <a:cs typeface="Consolas" panose="020B0609020204030204" pitchFamily="49" charset="0"/>
              </a:rPr>
              <a:t>     D1[a][b] = min( ?[a][c] + ?[c][b] )</a:t>
            </a:r>
            <a:endParaRPr kumimoji="1" lang="en-US" altLang="ja-JP" sz="2400" b="1" dirty="0" smtClean="0">
              <a:solidFill>
                <a:srgbClr val="7030A0"/>
              </a:solidFill>
              <a:latin typeface="Consolas" panose="020B0609020204030204" pitchFamily="49" charset="0"/>
              <a:cs typeface="Consolas" panose="020B0609020204030204" pitchFamily="49" charset="0"/>
            </a:endParaRPr>
          </a:p>
          <a:p>
            <a:r>
              <a:rPr lang="en-US" altLang="ja-JP" sz="2400" b="1" dirty="0" smtClean="0">
                <a:solidFill>
                  <a:srgbClr val="7030A0"/>
                </a:solidFill>
                <a:latin typeface="Consolas" panose="020B0609020204030204" pitchFamily="49" charset="0"/>
                <a:cs typeface="Consolas" panose="020B0609020204030204" pitchFamily="49" charset="0"/>
              </a:rPr>
              <a:t>    }</a:t>
            </a:r>
            <a:endParaRPr kumimoji="1" lang="ja-JP" altLang="en-US" sz="2400" b="1" dirty="0">
              <a:solidFill>
                <a:srgbClr val="7030A0"/>
              </a:solidFill>
              <a:latin typeface="Consolas" panose="020B0609020204030204" pitchFamily="49" charset="0"/>
              <a:cs typeface="Consolas" panose="020B0609020204030204" pitchFamily="49" charset="0"/>
            </a:endParaRPr>
          </a:p>
        </p:txBody>
      </p:sp>
      <p:sp>
        <p:nvSpPr>
          <p:cNvPr id="7" name="テキスト ボックス 6"/>
          <p:cNvSpPr txBox="1"/>
          <p:nvPr/>
        </p:nvSpPr>
        <p:spPr>
          <a:xfrm>
            <a:off x="3491880" y="3803556"/>
            <a:ext cx="4824536" cy="1569660"/>
          </a:xfrm>
          <a:prstGeom prst="rect">
            <a:avLst/>
          </a:prstGeom>
          <a:noFill/>
        </p:spPr>
        <p:txBody>
          <a:bodyPr wrap="square" rtlCol="0">
            <a:spAutoFit/>
          </a:bodyPr>
          <a:lstStyle/>
          <a:p>
            <a:pPr algn="r"/>
            <a:r>
              <a:rPr lang="en-US" altLang="ja-JP" sz="3200" dirty="0" err="1" smtClean="0">
                <a:solidFill>
                  <a:srgbClr val="7030A0"/>
                </a:solidFill>
                <a:latin typeface="Comic Sans MS" panose="030F0702030302020204" pitchFamily="66" charset="0"/>
                <a:ea typeface="HG創英角ﾎﾟｯﾌﾟ体" panose="040B0A09000000000000" pitchFamily="49" charset="-128"/>
              </a:rPr>
              <a:t>Warshall</a:t>
            </a:r>
            <a:r>
              <a:rPr lang="en-US" altLang="ja-JP" sz="3200" dirty="0" smtClean="0">
                <a:solidFill>
                  <a:srgbClr val="7030A0"/>
                </a:solidFill>
                <a:latin typeface="Comic Sans MS" panose="030F0702030302020204" pitchFamily="66" charset="0"/>
                <a:ea typeface="HG創英角ﾎﾟｯﾌﾟ体" panose="040B0A09000000000000" pitchFamily="49" charset="-128"/>
              </a:rPr>
              <a:t>-Floyd</a:t>
            </a:r>
            <a:r>
              <a:rPr lang="ja-JP" altLang="en-US" sz="3200" dirty="0" smtClean="0">
                <a:solidFill>
                  <a:srgbClr val="7030A0"/>
                </a:solidFill>
                <a:latin typeface="Comic Sans MS" panose="030F0702030302020204" pitchFamily="66" charset="0"/>
                <a:ea typeface="HG創英角ﾎﾟｯﾌﾟ体" panose="040B0A09000000000000" pitchFamily="49" charset="-128"/>
              </a:rPr>
              <a:t>的な</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a:p>
            <a:pPr algn="r"/>
            <a:r>
              <a:rPr lang="ja-JP" altLang="en-US" sz="3200" dirty="0" smtClean="0">
                <a:solidFill>
                  <a:srgbClr val="7030A0"/>
                </a:solidFill>
                <a:latin typeface="Comic Sans MS" panose="030F0702030302020204" pitchFamily="66" charset="0"/>
                <a:ea typeface="HG創英角ﾎﾟｯﾌﾟ体" panose="040B0A09000000000000" pitchFamily="49" charset="-128"/>
              </a:rPr>
              <a:t>単純な３重ループは</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a:p>
            <a:pPr algn="r"/>
            <a:r>
              <a:rPr lang="ja-JP" altLang="en-US" sz="3200" dirty="0" smtClean="0">
                <a:solidFill>
                  <a:srgbClr val="7030A0"/>
                </a:solidFill>
                <a:latin typeface="Comic Sans MS" panose="030F0702030302020204" pitchFamily="66" charset="0"/>
                <a:ea typeface="HG創英角ﾎﾟｯﾌﾟ体" panose="040B0A09000000000000" pitchFamily="49" charset="-128"/>
              </a:rPr>
              <a:t>間違い！！！</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p:txBody>
      </p:sp>
    </p:spTree>
    <p:extLst>
      <p:ext uri="{BB962C8B-B14F-4D97-AF65-F5344CB8AC3E}">
        <p14:creationId xmlns:p14="http://schemas.microsoft.com/office/powerpoint/2010/main" val="3702922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満点解法</a:t>
            </a:r>
            <a:endParaRPr kumimoji="1" lang="ja-JP" altLang="en-US" dirty="0"/>
          </a:p>
        </p:txBody>
      </p:sp>
      <p:sp>
        <p:nvSpPr>
          <p:cNvPr id="4" name="テキスト ボックス 3"/>
          <p:cNvSpPr txBox="1"/>
          <p:nvPr/>
        </p:nvSpPr>
        <p:spPr>
          <a:xfrm>
            <a:off x="-1620688" y="1916832"/>
            <a:ext cx="184731" cy="369332"/>
          </a:xfrm>
          <a:prstGeom prst="rect">
            <a:avLst/>
          </a:prstGeom>
          <a:noFill/>
        </p:spPr>
        <p:txBody>
          <a:bodyPr wrap="none" rtlCol="0">
            <a:spAutoFit/>
          </a:bodyPr>
          <a:lstStyle/>
          <a:p>
            <a:endParaRPr kumimoji="1" lang="ja-JP" altLang="en-US" dirty="0"/>
          </a:p>
        </p:txBody>
      </p:sp>
      <p:sp>
        <p:nvSpPr>
          <p:cNvPr id="5" name="テキスト ボックス 4"/>
          <p:cNvSpPr txBox="1"/>
          <p:nvPr/>
        </p:nvSpPr>
        <p:spPr>
          <a:xfrm>
            <a:off x="755576" y="1830308"/>
            <a:ext cx="7524552" cy="2308324"/>
          </a:xfrm>
          <a:prstGeom prst="rect">
            <a:avLst/>
          </a:prstGeom>
          <a:noFill/>
        </p:spPr>
        <p:txBody>
          <a:bodyPr wrap="square" rtlCol="0">
            <a:spAutoFit/>
          </a:bodyPr>
          <a:lstStyle/>
          <a:p>
            <a:r>
              <a:rPr kumimoji="1" lang="en-US" altLang="ja-JP" sz="2400" b="1" dirty="0" smtClean="0">
                <a:solidFill>
                  <a:srgbClr val="7030A0"/>
                </a:solidFill>
                <a:latin typeface="Consolas" panose="020B0609020204030204" pitchFamily="49" charset="0"/>
                <a:cs typeface="Consolas" panose="020B0609020204030204" pitchFamily="49" charset="0"/>
              </a:rPr>
              <a:t>for (c</a:t>
            </a:r>
            <a:r>
              <a:rPr lang="en-US" altLang="ja-JP" sz="2400" b="1" dirty="0" smtClean="0">
                <a:solidFill>
                  <a:srgbClr val="7030A0"/>
                </a:solidFill>
                <a:latin typeface="Consolas" panose="020B0609020204030204" pitchFamily="49" charset="0"/>
                <a:cs typeface="Consolas" panose="020B0609020204030204" pitchFamily="49" charset="0"/>
              </a:rPr>
              <a:t>)</a:t>
            </a:r>
          </a:p>
          <a:p>
            <a:r>
              <a:rPr kumimoji="1" lang="en-US" altLang="ja-JP" sz="2400" b="1" dirty="0">
                <a:solidFill>
                  <a:srgbClr val="7030A0"/>
                </a:solidFill>
                <a:latin typeface="Consolas" panose="020B0609020204030204" pitchFamily="49" charset="0"/>
                <a:cs typeface="Consolas" panose="020B0609020204030204" pitchFamily="49" charset="0"/>
              </a:rPr>
              <a:t> </a:t>
            </a:r>
            <a:r>
              <a:rPr kumimoji="1" lang="en-US" altLang="ja-JP" sz="2400" b="1" dirty="0" smtClean="0">
                <a:solidFill>
                  <a:srgbClr val="7030A0"/>
                </a:solidFill>
                <a:latin typeface="Consolas" panose="020B0609020204030204" pitchFamily="49" charset="0"/>
                <a:cs typeface="Consolas" panose="020B0609020204030204" pitchFamily="49" charset="0"/>
              </a:rPr>
              <a:t> for (a)</a:t>
            </a:r>
          </a:p>
          <a:p>
            <a:r>
              <a:rPr lang="en-US" altLang="ja-JP" sz="2400" b="1" dirty="0">
                <a:solidFill>
                  <a:srgbClr val="7030A0"/>
                </a:solidFill>
                <a:latin typeface="Consolas" panose="020B0609020204030204" pitchFamily="49" charset="0"/>
                <a:cs typeface="Consolas" panose="020B0609020204030204" pitchFamily="49" charset="0"/>
              </a:rPr>
              <a:t> </a:t>
            </a:r>
            <a:r>
              <a:rPr lang="en-US" altLang="ja-JP" sz="2400" b="1" dirty="0" smtClean="0">
                <a:solidFill>
                  <a:srgbClr val="7030A0"/>
                </a:solidFill>
                <a:latin typeface="Consolas" panose="020B0609020204030204" pitchFamily="49" charset="0"/>
                <a:cs typeface="Consolas" panose="020B0609020204030204" pitchFamily="49" charset="0"/>
              </a:rPr>
              <a:t>   for (b) {</a:t>
            </a:r>
          </a:p>
          <a:p>
            <a:r>
              <a:rPr kumimoji="1" lang="en-US" altLang="ja-JP" sz="2400" b="1" dirty="0" smtClean="0">
                <a:solidFill>
                  <a:srgbClr val="7030A0"/>
                </a:solidFill>
                <a:latin typeface="Consolas" panose="020B0609020204030204" pitchFamily="49" charset="0"/>
                <a:cs typeface="Consolas" panose="020B0609020204030204" pitchFamily="49" charset="0"/>
              </a:rPr>
              <a:t>      D0[a][b] = min( ?[a][c] + ?[c][b] ) </a:t>
            </a:r>
          </a:p>
          <a:p>
            <a:r>
              <a:rPr lang="en-US" altLang="ja-JP" sz="2400" b="1" dirty="0">
                <a:solidFill>
                  <a:srgbClr val="7030A0"/>
                </a:solidFill>
                <a:latin typeface="Consolas" panose="020B0609020204030204" pitchFamily="49" charset="0"/>
                <a:cs typeface="Consolas" panose="020B0609020204030204" pitchFamily="49" charset="0"/>
              </a:rPr>
              <a:t> </a:t>
            </a:r>
            <a:r>
              <a:rPr lang="en-US" altLang="ja-JP" sz="2400" b="1" dirty="0" smtClean="0">
                <a:solidFill>
                  <a:srgbClr val="7030A0"/>
                </a:solidFill>
                <a:latin typeface="Consolas" panose="020B0609020204030204" pitchFamily="49" charset="0"/>
                <a:cs typeface="Consolas" panose="020B0609020204030204" pitchFamily="49" charset="0"/>
              </a:rPr>
              <a:t>     D1[a][b] = min( ?[a][c] + ?[c][b] )</a:t>
            </a:r>
            <a:endParaRPr kumimoji="1" lang="en-US" altLang="ja-JP" sz="2400" b="1" dirty="0" smtClean="0">
              <a:solidFill>
                <a:srgbClr val="7030A0"/>
              </a:solidFill>
              <a:latin typeface="Consolas" panose="020B0609020204030204" pitchFamily="49" charset="0"/>
              <a:cs typeface="Consolas" panose="020B0609020204030204" pitchFamily="49" charset="0"/>
            </a:endParaRPr>
          </a:p>
          <a:p>
            <a:r>
              <a:rPr lang="en-US" altLang="ja-JP" sz="2400" b="1" dirty="0" smtClean="0">
                <a:solidFill>
                  <a:srgbClr val="7030A0"/>
                </a:solidFill>
                <a:latin typeface="Consolas" panose="020B0609020204030204" pitchFamily="49" charset="0"/>
                <a:cs typeface="Consolas" panose="020B0609020204030204" pitchFamily="49" charset="0"/>
              </a:rPr>
              <a:t>    }</a:t>
            </a:r>
            <a:endParaRPr kumimoji="1" lang="ja-JP" altLang="en-US" sz="2400" b="1" dirty="0">
              <a:solidFill>
                <a:srgbClr val="7030A0"/>
              </a:solidFill>
              <a:latin typeface="Consolas" panose="020B0609020204030204" pitchFamily="49" charset="0"/>
              <a:cs typeface="Consolas" panose="020B0609020204030204" pitchFamily="49" charset="0"/>
            </a:endParaRPr>
          </a:p>
        </p:txBody>
      </p:sp>
      <p:sp>
        <p:nvSpPr>
          <p:cNvPr id="7" name="テキスト ボックス 6"/>
          <p:cNvSpPr txBox="1"/>
          <p:nvPr/>
        </p:nvSpPr>
        <p:spPr>
          <a:xfrm>
            <a:off x="3275856" y="1412776"/>
            <a:ext cx="4824536" cy="1569660"/>
          </a:xfrm>
          <a:prstGeom prst="rect">
            <a:avLst/>
          </a:prstGeom>
          <a:noFill/>
        </p:spPr>
        <p:txBody>
          <a:bodyPr wrap="square" rtlCol="0">
            <a:spAutoFit/>
          </a:bodyPr>
          <a:lstStyle/>
          <a:p>
            <a:pPr algn="r"/>
            <a:r>
              <a:rPr lang="en-US" altLang="ja-JP" sz="3200" dirty="0" err="1" smtClean="0">
                <a:solidFill>
                  <a:srgbClr val="7030A0"/>
                </a:solidFill>
                <a:latin typeface="Comic Sans MS" panose="030F0702030302020204" pitchFamily="66" charset="0"/>
                <a:ea typeface="HG創英角ﾎﾟｯﾌﾟ体" panose="040B0A09000000000000" pitchFamily="49" charset="-128"/>
              </a:rPr>
              <a:t>Warshall</a:t>
            </a:r>
            <a:r>
              <a:rPr lang="en-US" altLang="ja-JP" sz="3200" dirty="0" smtClean="0">
                <a:solidFill>
                  <a:srgbClr val="7030A0"/>
                </a:solidFill>
                <a:latin typeface="Comic Sans MS" panose="030F0702030302020204" pitchFamily="66" charset="0"/>
                <a:ea typeface="HG創英角ﾎﾟｯﾌﾟ体" panose="040B0A09000000000000" pitchFamily="49" charset="-128"/>
              </a:rPr>
              <a:t>-Floyd</a:t>
            </a:r>
            <a:r>
              <a:rPr lang="ja-JP" altLang="en-US" sz="3200" dirty="0" smtClean="0">
                <a:solidFill>
                  <a:srgbClr val="7030A0"/>
                </a:solidFill>
                <a:latin typeface="Comic Sans MS" panose="030F0702030302020204" pitchFamily="66" charset="0"/>
                <a:ea typeface="HG創英角ﾎﾟｯﾌﾟ体" panose="040B0A09000000000000" pitchFamily="49" charset="-128"/>
              </a:rPr>
              <a:t>的な</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a:p>
            <a:pPr algn="r"/>
            <a:r>
              <a:rPr lang="ja-JP" altLang="en-US" sz="3200" dirty="0" smtClean="0">
                <a:solidFill>
                  <a:srgbClr val="7030A0"/>
                </a:solidFill>
                <a:latin typeface="Comic Sans MS" panose="030F0702030302020204" pitchFamily="66" charset="0"/>
                <a:ea typeface="HG創英角ﾎﾟｯﾌﾟ体" panose="040B0A09000000000000" pitchFamily="49" charset="-128"/>
              </a:rPr>
              <a:t>単純な３重ループは</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a:p>
            <a:pPr algn="r"/>
            <a:r>
              <a:rPr lang="ja-JP" altLang="en-US" sz="3200" dirty="0" smtClean="0">
                <a:solidFill>
                  <a:srgbClr val="7030A0"/>
                </a:solidFill>
                <a:latin typeface="Comic Sans MS" panose="030F0702030302020204" pitchFamily="66" charset="0"/>
                <a:ea typeface="HG創英角ﾎﾟｯﾌﾟ体" panose="040B0A09000000000000" pitchFamily="49" charset="-128"/>
              </a:rPr>
              <a:t>間違い！！！</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8" name="フリーフォーム 7"/>
          <p:cNvSpPr/>
          <p:nvPr/>
        </p:nvSpPr>
        <p:spPr>
          <a:xfrm>
            <a:off x="4321049" y="5845112"/>
            <a:ext cx="1893194" cy="824248"/>
          </a:xfrm>
          <a:custGeom>
            <a:avLst/>
            <a:gdLst>
              <a:gd name="connsiteX0" fmla="*/ 0 w 1893194"/>
              <a:gd name="connsiteY0" fmla="*/ 798490 h 824248"/>
              <a:gd name="connsiteX1" fmla="*/ 141667 w 1893194"/>
              <a:gd name="connsiteY1" fmla="*/ 669701 h 824248"/>
              <a:gd name="connsiteX2" fmla="*/ 180304 w 1893194"/>
              <a:gd name="connsiteY2" fmla="*/ 592428 h 824248"/>
              <a:gd name="connsiteX3" fmla="*/ 231820 w 1893194"/>
              <a:gd name="connsiteY3" fmla="*/ 502276 h 824248"/>
              <a:gd name="connsiteX4" fmla="*/ 244698 w 1893194"/>
              <a:gd name="connsiteY4" fmla="*/ 463639 h 824248"/>
              <a:gd name="connsiteX5" fmla="*/ 386366 w 1893194"/>
              <a:gd name="connsiteY5" fmla="*/ 528034 h 824248"/>
              <a:gd name="connsiteX6" fmla="*/ 463639 w 1893194"/>
              <a:gd name="connsiteY6" fmla="*/ 566670 h 824248"/>
              <a:gd name="connsiteX7" fmla="*/ 489397 w 1893194"/>
              <a:gd name="connsiteY7" fmla="*/ 489397 h 824248"/>
              <a:gd name="connsiteX8" fmla="*/ 515155 w 1893194"/>
              <a:gd name="connsiteY8" fmla="*/ 437882 h 824248"/>
              <a:gd name="connsiteX9" fmla="*/ 540912 w 1893194"/>
              <a:gd name="connsiteY9" fmla="*/ 360608 h 824248"/>
              <a:gd name="connsiteX10" fmla="*/ 592428 w 1893194"/>
              <a:gd name="connsiteY10" fmla="*/ 283335 h 824248"/>
              <a:gd name="connsiteX11" fmla="*/ 618186 w 1893194"/>
              <a:gd name="connsiteY11" fmla="*/ 321972 h 824248"/>
              <a:gd name="connsiteX12" fmla="*/ 656822 w 1893194"/>
              <a:gd name="connsiteY12" fmla="*/ 412124 h 824248"/>
              <a:gd name="connsiteX13" fmla="*/ 682580 w 1893194"/>
              <a:gd name="connsiteY13" fmla="*/ 334851 h 824248"/>
              <a:gd name="connsiteX14" fmla="*/ 695459 w 1893194"/>
              <a:gd name="connsiteY14" fmla="*/ 296214 h 824248"/>
              <a:gd name="connsiteX15" fmla="*/ 708338 w 1893194"/>
              <a:gd name="connsiteY15" fmla="*/ 231820 h 824248"/>
              <a:gd name="connsiteX16" fmla="*/ 734096 w 1893194"/>
              <a:gd name="connsiteY16" fmla="*/ 154547 h 824248"/>
              <a:gd name="connsiteX17" fmla="*/ 759853 w 1893194"/>
              <a:gd name="connsiteY17" fmla="*/ 115910 h 824248"/>
              <a:gd name="connsiteX18" fmla="*/ 772732 w 1893194"/>
              <a:gd name="connsiteY18" fmla="*/ 77273 h 824248"/>
              <a:gd name="connsiteX19" fmla="*/ 875763 w 1893194"/>
              <a:gd name="connsiteY19" fmla="*/ 12879 h 824248"/>
              <a:gd name="connsiteX20" fmla="*/ 914400 w 1893194"/>
              <a:gd name="connsiteY20" fmla="*/ 0 h 824248"/>
              <a:gd name="connsiteX21" fmla="*/ 1004552 w 1893194"/>
              <a:gd name="connsiteY21" fmla="*/ 38637 h 824248"/>
              <a:gd name="connsiteX22" fmla="*/ 1017431 w 1893194"/>
              <a:gd name="connsiteY22" fmla="*/ 77273 h 824248"/>
              <a:gd name="connsiteX23" fmla="*/ 1068946 w 1893194"/>
              <a:gd name="connsiteY23" fmla="*/ 154547 h 824248"/>
              <a:gd name="connsiteX24" fmla="*/ 1068946 w 1893194"/>
              <a:gd name="connsiteY24" fmla="*/ 154547 h 824248"/>
              <a:gd name="connsiteX25" fmla="*/ 1133341 w 1893194"/>
              <a:gd name="connsiteY25" fmla="*/ 231820 h 824248"/>
              <a:gd name="connsiteX26" fmla="*/ 1197735 w 1893194"/>
              <a:gd name="connsiteY26" fmla="*/ 309093 h 824248"/>
              <a:gd name="connsiteX27" fmla="*/ 1210614 w 1893194"/>
              <a:gd name="connsiteY27" fmla="*/ 437882 h 824248"/>
              <a:gd name="connsiteX28" fmla="*/ 1249251 w 1893194"/>
              <a:gd name="connsiteY28" fmla="*/ 450761 h 824248"/>
              <a:gd name="connsiteX29" fmla="*/ 1416676 w 1893194"/>
              <a:gd name="connsiteY29" fmla="*/ 437882 h 824248"/>
              <a:gd name="connsiteX30" fmla="*/ 1455312 w 1893194"/>
              <a:gd name="connsiteY30" fmla="*/ 360608 h 824248"/>
              <a:gd name="connsiteX31" fmla="*/ 1493949 w 1893194"/>
              <a:gd name="connsiteY31" fmla="*/ 373487 h 824248"/>
              <a:gd name="connsiteX32" fmla="*/ 1545465 w 1893194"/>
              <a:gd name="connsiteY32" fmla="*/ 450761 h 824248"/>
              <a:gd name="connsiteX33" fmla="*/ 1584101 w 1893194"/>
              <a:gd name="connsiteY33" fmla="*/ 476518 h 824248"/>
              <a:gd name="connsiteX34" fmla="*/ 1648496 w 1893194"/>
              <a:gd name="connsiteY34" fmla="*/ 553792 h 824248"/>
              <a:gd name="connsiteX35" fmla="*/ 1661374 w 1893194"/>
              <a:gd name="connsiteY35" fmla="*/ 592428 h 824248"/>
              <a:gd name="connsiteX36" fmla="*/ 1674253 w 1893194"/>
              <a:gd name="connsiteY36" fmla="*/ 643944 h 824248"/>
              <a:gd name="connsiteX37" fmla="*/ 1751527 w 1893194"/>
              <a:gd name="connsiteY37" fmla="*/ 695459 h 824248"/>
              <a:gd name="connsiteX38" fmla="*/ 1790163 w 1893194"/>
              <a:gd name="connsiteY38" fmla="*/ 721217 h 824248"/>
              <a:gd name="connsiteX39" fmla="*/ 1828800 w 1893194"/>
              <a:gd name="connsiteY39" fmla="*/ 746975 h 824248"/>
              <a:gd name="connsiteX40" fmla="*/ 1867436 w 1893194"/>
              <a:gd name="connsiteY40" fmla="*/ 772732 h 824248"/>
              <a:gd name="connsiteX41" fmla="*/ 1893194 w 1893194"/>
              <a:gd name="connsiteY41" fmla="*/ 824248 h 82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93194" h="824248">
                <a:moveTo>
                  <a:pt x="0" y="798490"/>
                </a:moveTo>
                <a:cubicBezTo>
                  <a:pt x="113976" y="684514"/>
                  <a:pt x="62619" y="722401"/>
                  <a:pt x="141667" y="669701"/>
                </a:cubicBezTo>
                <a:cubicBezTo>
                  <a:pt x="165280" y="598865"/>
                  <a:pt x="140358" y="662332"/>
                  <a:pt x="180304" y="592428"/>
                </a:cubicBezTo>
                <a:cubicBezTo>
                  <a:pt x="245665" y="478048"/>
                  <a:pt x="169064" y="596409"/>
                  <a:pt x="231820" y="502276"/>
                </a:cubicBezTo>
                <a:cubicBezTo>
                  <a:pt x="236113" y="489397"/>
                  <a:pt x="231205" y="465138"/>
                  <a:pt x="244698" y="463639"/>
                </a:cubicBezTo>
                <a:cubicBezTo>
                  <a:pt x="341086" y="452929"/>
                  <a:pt x="335206" y="485401"/>
                  <a:pt x="386366" y="528034"/>
                </a:cubicBezTo>
                <a:cubicBezTo>
                  <a:pt x="419655" y="555775"/>
                  <a:pt x="424915" y="553763"/>
                  <a:pt x="463639" y="566670"/>
                </a:cubicBezTo>
                <a:cubicBezTo>
                  <a:pt x="472225" y="540912"/>
                  <a:pt x="479313" y="514606"/>
                  <a:pt x="489397" y="489397"/>
                </a:cubicBezTo>
                <a:cubicBezTo>
                  <a:pt x="496527" y="471572"/>
                  <a:pt x="508025" y="455707"/>
                  <a:pt x="515155" y="437882"/>
                </a:cubicBezTo>
                <a:cubicBezTo>
                  <a:pt x="525239" y="412673"/>
                  <a:pt x="528770" y="384893"/>
                  <a:pt x="540912" y="360608"/>
                </a:cubicBezTo>
                <a:cubicBezTo>
                  <a:pt x="554756" y="332919"/>
                  <a:pt x="592428" y="283335"/>
                  <a:pt x="592428" y="283335"/>
                </a:cubicBezTo>
                <a:cubicBezTo>
                  <a:pt x="601014" y="296214"/>
                  <a:pt x="612089" y="307745"/>
                  <a:pt x="618186" y="321972"/>
                </a:cubicBezTo>
                <a:cubicBezTo>
                  <a:pt x="668088" y="438408"/>
                  <a:pt x="592154" y="315119"/>
                  <a:pt x="656822" y="412124"/>
                </a:cubicBezTo>
                <a:lnTo>
                  <a:pt x="682580" y="334851"/>
                </a:lnTo>
                <a:cubicBezTo>
                  <a:pt x="686873" y="321972"/>
                  <a:pt x="692797" y="309526"/>
                  <a:pt x="695459" y="296214"/>
                </a:cubicBezTo>
                <a:cubicBezTo>
                  <a:pt x="699752" y="274749"/>
                  <a:pt x="702578" y="252938"/>
                  <a:pt x="708338" y="231820"/>
                </a:cubicBezTo>
                <a:cubicBezTo>
                  <a:pt x="715482" y="205626"/>
                  <a:pt x="719036" y="177138"/>
                  <a:pt x="734096" y="154547"/>
                </a:cubicBezTo>
                <a:cubicBezTo>
                  <a:pt x="742682" y="141668"/>
                  <a:pt x="752931" y="129754"/>
                  <a:pt x="759853" y="115910"/>
                </a:cubicBezTo>
                <a:cubicBezTo>
                  <a:pt x="765924" y="103767"/>
                  <a:pt x="766661" y="89415"/>
                  <a:pt x="772732" y="77273"/>
                </a:cubicBezTo>
                <a:cubicBezTo>
                  <a:pt x="801305" y="20128"/>
                  <a:pt x="805287" y="36371"/>
                  <a:pt x="875763" y="12879"/>
                </a:cubicBezTo>
                <a:lnTo>
                  <a:pt x="914400" y="0"/>
                </a:lnTo>
                <a:cubicBezTo>
                  <a:pt x="945335" y="7734"/>
                  <a:pt x="982317" y="10843"/>
                  <a:pt x="1004552" y="38637"/>
                </a:cubicBezTo>
                <a:cubicBezTo>
                  <a:pt x="1013033" y="49237"/>
                  <a:pt x="1010838" y="65406"/>
                  <a:pt x="1017431" y="77273"/>
                </a:cubicBezTo>
                <a:cubicBezTo>
                  <a:pt x="1032465" y="104334"/>
                  <a:pt x="1051774" y="128789"/>
                  <a:pt x="1068946" y="154547"/>
                </a:cubicBezTo>
                <a:lnTo>
                  <a:pt x="1068946" y="154547"/>
                </a:lnTo>
                <a:cubicBezTo>
                  <a:pt x="1181814" y="267412"/>
                  <a:pt x="1043697" y="124247"/>
                  <a:pt x="1133341" y="231820"/>
                </a:cubicBezTo>
                <a:cubicBezTo>
                  <a:pt x="1215977" y="330983"/>
                  <a:pt x="1133782" y="213164"/>
                  <a:pt x="1197735" y="309093"/>
                </a:cubicBezTo>
                <a:cubicBezTo>
                  <a:pt x="1202028" y="352023"/>
                  <a:pt x="1195870" y="397336"/>
                  <a:pt x="1210614" y="437882"/>
                </a:cubicBezTo>
                <a:cubicBezTo>
                  <a:pt x="1215253" y="450640"/>
                  <a:pt x="1235675" y="450761"/>
                  <a:pt x="1249251" y="450761"/>
                </a:cubicBezTo>
                <a:cubicBezTo>
                  <a:pt x="1305224" y="450761"/>
                  <a:pt x="1360868" y="442175"/>
                  <a:pt x="1416676" y="437882"/>
                </a:cubicBezTo>
                <a:cubicBezTo>
                  <a:pt x="1422097" y="421618"/>
                  <a:pt x="1436109" y="368290"/>
                  <a:pt x="1455312" y="360608"/>
                </a:cubicBezTo>
                <a:cubicBezTo>
                  <a:pt x="1467917" y="355566"/>
                  <a:pt x="1481070" y="369194"/>
                  <a:pt x="1493949" y="373487"/>
                </a:cubicBezTo>
                <a:cubicBezTo>
                  <a:pt x="1511121" y="399245"/>
                  <a:pt x="1519707" y="433589"/>
                  <a:pt x="1545465" y="450761"/>
                </a:cubicBezTo>
                <a:cubicBezTo>
                  <a:pt x="1558344" y="459347"/>
                  <a:pt x="1572210" y="466609"/>
                  <a:pt x="1584101" y="476518"/>
                </a:cubicBezTo>
                <a:cubicBezTo>
                  <a:pt x="1621287" y="507507"/>
                  <a:pt x="1623169" y="515802"/>
                  <a:pt x="1648496" y="553792"/>
                </a:cubicBezTo>
                <a:cubicBezTo>
                  <a:pt x="1652789" y="566671"/>
                  <a:pt x="1657645" y="579375"/>
                  <a:pt x="1661374" y="592428"/>
                </a:cubicBezTo>
                <a:cubicBezTo>
                  <a:pt x="1666237" y="609447"/>
                  <a:pt x="1662597" y="630623"/>
                  <a:pt x="1674253" y="643944"/>
                </a:cubicBezTo>
                <a:cubicBezTo>
                  <a:pt x="1694638" y="667241"/>
                  <a:pt x="1725769" y="678287"/>
                  <a:pt x="1751527" y="695459"/>
                </a:cubicBezTo>
                <a:lnTo>
                  <a:pt x="1790163" y="721217"/>
                </a:lnTo>
                <a:lnTo>
                  <a:pt x="1828800" y="746975"/>
                </a:lnTo>
                <a:lnTo>
                  <a:pt x="1867436" y="772732"/>
                </a:lnTo>
                <a:cubicBezTo>
                  <a:pt x="1882235" y="817129"/>
                  <a:pt x="1870716" y="801770"/>
                  <a:pt x="1893194" y="824248"/>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8"/>
          <p:cNvSpPr/>
          <p:nvPr/>
        </p:nvSpPr>
        <p:spPr>
          <a:xfrm>
            <a:off x="6207198" y="5821437"/>
            <a:ext cx="1893194" cy="824248"/>
          </a:xfrm>
          <a:custGeom>
            <a:avLst/>
            <a:gdLst>
              <a:gd name="connsiteX0" fmla="*/ 0 w 1893194"/>
              <a:gd name="connsiteY0" fmla="*/ 798490 h 824248"/>
              <a:gd name="connsiteX1" fmla="*/ 141667 w 1893194"/>
              <a:gd name="connsiteY1" fmla="*/ 669701 h 824248"/>
              <a:gd name="connsiteX2" fmla="*/ 180304 w 1893194"/>
              <a:gd name="connsiteY2" fmla="*/ 592428 h 824248"/>
              <a:gd name="connsiteX3" fmla="*/ 231820 w 1893194"/>
              <a:gd name="connsiteY3" fmla="*/ 502276 h 824248"/>
              <a:gd name="connsiteX4" fmla="*/ 244698 w 1893194"/>
              <a:gd name="connsiteY4" fmla="*/ 463639 h 824248"/>
              <a:gd name="connsiteX5" fmla="*/ 386366 w 1893194"/>
              <a:gd name="connsiteY5" fmla="*/ 528034 h 824248"/>
              <a:gd name="connsiteX6" fmla="*/ 463639 w 1893194"/>
              <a:gd name="connsiteY6" fmla="*/ 566670 h 824248"/>
              <a:gd name="connsiteX7" fmla="*/ 489397 w 1893194"/>
              <a:gd name="connsiteY7" fmla="*/ 489397 h 824248"/>
              <a:gd name="connsiteX8" fmla="*/ 515155 w 1893194"/>
              <a:gd name="connsiteY8" fmla="*/ 437882 h 824248"/>
              <a:gd name="connsiteX9" fmla="*/ 540912 w 1893194"/>
              <a:gd name="connsiteY9" fmla="*/ 360608 h 824248"/>
              <a:gd name="connsiteX10" fmla="*/ 592428 w 1893194"/>
              <a:gd name="connsiteY10" fmla="*/ 283335 h 824248"/>
              <a:gd name="connsiteX11" fmla="*/ 618186 w 1893194"/>
              <a:gd name="connsiteY11" fmla="*/ 321972 h 824248"/>
              <a:gd name="connsiteX12" fmla="*/ 656822 w 1893194"/>
              <a:gd name="connsiteY12" fmla="*/ 412124 h 824248"/>
              <a:gd name="connsiteX13" fmla="*/ 682580 w 1893194"/>
              <a:gd name="connsiteY13" fmla="*/ 334851 h 824248"/>
              <a:gd name="connsiteX14" fmla="*/ 695459 w 1893194"/>
              <a:gd name="connsiteY14" fmla="*/ 296214 h 824248"/>
              <a:gd name="connsiteX15" fmla="*/ 708338 w 1893194"/>
              <a:gd name="connsiteY15" fmla="*/ 231820 h 824248"/>
              <a:gd name="connsiteX16" fmla="*/ 734096 w 1893194"/>
              <a:gd name="connsiteY16" fmla="*/ 154547 h 824248"/>
              <a:gd name="connsiteX17" fmla="*/ 759853 w 1893194"/>
              <a:gd name="connsiteY17" fmla="*/ 115910 h 824248"/>
              <a:gd name="connsiteX18" fmla="*/ 772732 w 1893194"/>
              <a:gd name="connsiteY18" fmla="*/ 77273 h 824248"/>
              <a:gd name="connsiteX19" fmla="*/ 875763 w 1893194"/>
              <a:gd name="connsiteY19" fmla="*/ 12879 h 824248"/>
              <a:gd name="connsiteX20" fmla="*/ 914400 w 1893194"/>
              <a:gd name="connsiteY20" fmla="*/ 0 h 824248"/>
              <a:gd name="connsiteX21" fmla="*/ 1004552 w 1893194"/>
              <a:gd name="connsiteY21" fmla="*/ 38637 h 824248"/>
              <a:gd name="connsiteX22" fmla="*/ 1017431 w 1893194"/>
              <a:gd name="connsiteY22" fmla="*/ 77273 h 824248"/>
              <a:gd name="connsiteX23" fmla="*/ 1068946 w 1893194"/>
              <a:gd name="connsiteY23" fmla="*/ 154547 h 824248"/>
              <a:gd name="connsiteX24" fmla="*/ 1068946 w 1893194"/>
              <a:gd name="connsiteY24" fmla="*/ 154547 h 824248"/>
              <a:gd name="connsiteX25" fmla="*/ 1133341 w 1893194"/>
              <a:gd name="connsiteY25" fmla="*/ 231820 h 824248"/>
              <a:gd name="connsiteX26" fmla="*/ 1197735 w 1893194"/>
              <a:gd name="connsiteY26" fmla="*/ 309093 h 824248"/>
              <a:gd name="connsiteX27" fmla="*/ 1210614 w 1893194"/>
              <a:gd name="connsiteY27" fmla="*/ 437882 h 824248"/>
              <a:gd name="connsiteX28" fmla="*/ 1249251 w 1893194"/>
              <a:gd name="connsiteY28" fmla="*/ 450761 h 824248"/>
              <a:gd name="connsiteX29" fmla="*/ 1416676 w 1893194"/>
              <a:gd name="connsiteY29" fmla="*/ 437882 h 824248"/>
              <a:gd name="connsiteX30" fmla="*/ 1455312 w 1893194"/>
              <a:gd name="connsiteY30" fmla="*/ 360608 h 824248"/>
              <a:gd name="connsiteX31" fmla="*/ 1493949 w 1893194"/>
              <a:gd name="connsiteY31" fmla="*/ 373487 h 824248"/>
              <a:gd name="connsiteX32" fmla="*/ 1545465 w 1893194"/>
              <a:gd name="connsiteY32" fmla="*/ 450761 h 824248"/>
              <a:gd name="connsiteX33" fmla="*/ 1584101 w 1893194"/>
              <a:gd name="connsiteY33" fmla="*/ 476518 h 824248"/>
              <a:gd name="connsiteX34" fmla="*/ 1648496 w 1893194"/>
              <a:gd name="connsiteY34" fmla="*/ 553792 h 824248"/>
              <a:gd name="connsiteX35" fmla="*/ 1661374 w 1893194"/>
              <a:gd name="connsiteY35" fmla="*/ 592428 h 824248"/>
              <a:gd name="connsiteX36" fmla="*/ 1674253 w 1893194"/>
              <a:gd name="connsiteY36" fmla="*/ 643944 h 824248"/>
              <a:gd name="connsiteX37" fmla="*/ 1751527 w 1893194"/>
              <a:gd name="connsiteY37" fmla="*/ 695459 h 824248"/>
              <a:gd name="connsiteX38" fmla="*/ 1790163 w 1893194"/>
              <a:gd name="connsiteY38" fmla="*/ 721217 h 824248"/>
              <a:gd name="connsiteX39" fmla="*/ 1828800 w 1893194"/>
              <a:gd name="connsiteY39" fmla="*/ 746975 h 824248"/>
              <a:gd name="connsiteX40" fmla="*/ 1867436 w 1893194"/>
              <a:gd name="connsiteY40" fmla="*/ 772732 h 824248"/>
              <a:gd name="connsiteX41" fmla="*/ 1893194 w 1893194"/>
              <a:gd name="connsiteY41" fmla="*/ 824248 h 82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93194" h="824248">
                <a:moveTo>
                  <a:pt x="0" y="798490"/>
                </a:moveTo>
                <a:cubicBezTo>
                  <a:pt x="113976" y="684514"/>
                  <a:pt x="62619" y="722401"/>
                  <a:pt x="141667" y="669701"/>
                </a:cubicBezTo>
                <a:cubicBezTo>
                  <a:pt x="165280" y="598865"/>
                  <a:pt x="140358" y="662332"/>
                  <a:pt x="180304" y="592428"/>
                </a:cubicBezTo>
                <a:cubicBezTo>
                  <a:pt x="245665" y="478048"/>
                  <a:pt x="169064" y="596409"/>
                  <a:pt x="231820" y="502276"/>
                </a:cubicBezTo>
                <a:cubicBezTo>
                  <a:pt x="236113" y="489397"/>
                  <a:pt x="231205" y="465138"/>
                  <a:pt x="244698" y="463639"/>
                </a:cubicBezTo>
                <a:cubicBezTo>
                  <a:pt x="341086" y="452929"/>
                  <a:pt x="335206" y="485401"/>
                  <a:pt x="386366" y="528034"/>
                </a:cubicBezTo>
                <a:cubicBezTo>
                  <a:pt x="419655" y="555775"/>
                  <a:pt x="424915" y="553763"/>
                  <a:pt x="463639" y="566670"/>
                </a:cubicBezTo>
                <a:cubicBezTo>
                  <a:pt x="472225" y="540912"/>
                  <a:pt x="479313" y="514606"/>
                  <a:pt x="489397" y="489397"/>
                </a:cubicBezTo>
                <a:cubicBezTo>
                  <a:pt x="496527" y="471572"/>
                  <a:pt x="508025" y="455707"/>
                  <a:pt x="515155" y="437882"/>
                </a:cubicBezTo>
                <a:cubicBezTo>
                  <a:pt x="525239" y="412673"/>
                  <a:pt x="528770" y="384893"/>
                  <a:pt x="540912" y="360608"/>
                </a:cubicBezTo>
                <a:cubicBezTo>
                  <a:pt x="554756" y="332919"/>
                  <a:pt x="592428" y="283335"/>
                  <a:pt x="592428" y="283335"/>
                </a:cubicBezTo>
                <a:cubicBezTo>
                  <a:pt x="601014" y="296214"/>
                  <a:pt x="612089" y="307745"/>
                  <a:pt x="618186" y="321972"/>
                </a:cubicBezTo>
                <a:cubicBezTo>
                  <a:pt x="668088" y="438408"/>
                  <a:pt x="592154" y="315119"/>
                  <a:pt x="656822" y="412124"/>
                </a:cubicBezTo>
                <a:lnTo>
                  <a:pt x="682580" y="334851"/>
                </a:lnTo>
                <a:cubicBezTo>
                  <a:pt x="686873" y="321972"/>
                  <a:pt x="692797" y="309526"/>
                  <a:pt x="695459" y="296214"/>
                </a:cubicBezTo>
                <a:cubicBezTo>
                  <a:pt x="699752" y="274749"/>
                  <a:pt x="702578" y="252938"/>
                  <a:pt x="708338" y="231820"/>
                </a:cubicBezTo>
                <a:cubicBezTo>
                  <a:pt x="715482" y="205626"/>
                  <a:pt x="719036" y="177138"/>
                  <a:pt x="734096" y="154547"/>
                </a:cubicBezTo>
                <a:cubicBezTo>
                  <a:pt x="742682" y="141668"/>
                  <a:pt x="752931" y="129754"/>
                  <a:pt x="759853" y="115910"/>
                </a:cubicBezTo>
                <a:cubicBezTo>
                  <a:pt x="765924" y="103767"/>
                  <a:pt x="766661" y="89415"/>
                  <a:pt x="772732" y="77273"/>
                </a:cubicBezTo>
                <a:cubicBezTo>
                  <a:pt x="801305" y="20128"/>
                  <a:pt x="805287" y="36371"/>
                  <a:pt x="875763" y="12879"/>
                </a:cubicBezTo>
                <a:lnTo>
                  <a:pt x="914400" y="0"/>
                </a:lnTo>
                <a:cubicBezTo>
                  <a:pt x="945335" y="7734"/>
                  <a:pt x="982317" y="10843"/>
                  <a:pt x="1004552" y="38637"/>
                </a:cubicBezTo>
                <a:cubicBezTo>
                  <a:pt x="1013033" y="49237"/>
                  <a:pt x="1010838" y="65406"/>
                  <a:pt x="1017431" y="77273"/>
                </a:cubicBezTo>
                <a:cubicBezTo>
                  <a:pt x="1032465" y="104334"/>
                  <a:pt x="1051774" y="128789"/>
                  <a:pt x="1068946" y="154547"/>
                </a:cubicBezTo>
                <a:lnTo>
                  <a:pt x="1068946" y="154547"/>
                </a:lnTo>
                <a:cubicBezTo>
                  <a:pt x="1181814" y="267412"/>
                  <a:pt x="1043697" y="124247"/>
                  <a:pt x="1133341" y="231820"/>
                </a:cubicBezTo>
                <a:cubicBezTo>
                  <a:pt x="1215977" y="330983"/>
                  <a:pt x="1133782" y="213164"/>
                  <a:pt x="1197735" y="309093"/>
                </a:cubicBezTo>
                <a:cubicBezTo>
                  <a:pt x="1202028" y="352023"/>
                  <a:pt x="1195870" y="397336"/>
                  <a:pt x="1210614" y="437882"/>
                </a:cubicBezTo>
                <a:cubicBezTo>
                  <a:pt x="1215253" y="450640"/>
                  <a:pt x="1235675" y="450761"/>
                  <a:pt x="1249251" y="450761"/>
                </a:cubicBezTo>
                <a:cubicBezTo>
                  <a:pt x="1305224" y="450761"/>
                  <a:pt x="1360868" y="442175"/>
                  <a:pt x="1416676" y="437882"/>
                </a:cubicBezTo>
                <a:cubicBezTo>
                  <a:pt x="1422097" y="421618"/>
                  <a:pt x="1436109" y="368290"/>
                  <a:pt x="1455312" y="360608"/>
                </a:cubicBezTo>
                <a:cubicBezTo>
                  <a:pt x="1467917" y="355566"/>
                  <a:pt x="1481070" y="369194"/>
                  <a:pt x="1493949" y="373487"/>
                </a:cubicBezTo>
                <a:cubicBezTo>
                  <a:pt x="1511121" y="399245"/>
                  <a:pt x="1519707" y="433589"/>
                  <a:pt x="1545465" y="450761"/>
                </a:cubicBezTo>
                <a:cubicBezTo>
                  <a:pt x="1558344" y="459347"/>
                  <a:pt x="1572210" y="466609"/>
                  <a:pt x="1584101" y="476518"/>
                </a:cubicBezTo>
                <a:cubicBezTo>
                  <a:pt x="1621287" y="507507"/>
                  <a:pt x="1623169" y="515802"/>
                  <a:pt x="1648496" y="553792"/>
                </a:cubicBezTo>
                <a:cubicBezTo>
                  <a:pt x="1652789" y="566671"/>
                  <a:pt x="1657645" y="579375"/>
                  <a:pt x="1661374" y="592428"/>
                </a:cubicBezTo>
                <a:cubicBezTo>
                  <a:pt x="1666237" y="609447"/>
                  <a:pt x="1662597" y="630623"/>
                  <a:pt x="1674253" y="643944"/>
                </a:cubicBezTo>
                <a:cubicBezTo>
                  <a:pt x="1694638" y="667241"/>
                  <a:pt x="1725769" y="678287"/>
                  <a:pt x="1751527" y="695459"/>
                </a:cubicBezTo>
                <a:lnTo>
                  <a:pt x="1790163" y="721217"/>
                </a:lnTo>
                <a:lnTo>
                  <a:pt x="1828800" y="746975"/>
                </a:lnTo>
                <a:lnTo>
                  <a:pt x="1867436" y="772732"/>
                </a:lnTo>
                <a:cubicBezTo>
                  <a:pt x="1882235" y="817129"/>
                  <a:pt x="1870716" y="801770"/>
                  <a:pt x="1893194" y="824248"/>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p:cNvSpPr>
            <a:spLocks noGrp="1"/>
          </p:cNvSpPr>
          <p:nvPr>
            <p:ph idx="1"/>
          </p:nvPr>
        </p:nvSpPr>
        <p:spPr>
          <a:xfrm>
            <a:off x="457200" y="4149080"/>
            <a:ext cx="8229600" cy="1661033"/>
          </a:xfrm>
        </p:spPr>
        <p:txBody>
          <a:bodyPr>
            <a:normAutofit fontScale="85000" lnSpcReduction="10000"/>
          </a:bodyPr>
          <a:lstStyle/>
          <a:p>
            <a:r>
              <a:rPr lang="ja-JP" altLang="en-US" dirty="0" smtClean="0"/>
              <a:t>普通の </a:t>
            </a:r>
            <a:r>
              <a:rPr lang="en-US" altLang="ja-JP" dirty="0" smtClean="0"/>
              <a:t>W-F </a:t>
            </a:r>
            <a:r>
              <a:rPr lang="ja-JP" altLang="en-US" dirty="0" smtClean="0"/>
              <a:t>は最大</a:t>
            </a:r>
            <a:r>
              <a:rPr lang="en-US" altLang="ja-JP" dirty="0" smtClean="0"/>
              <a:t>index</a:t>
            </a:r>
            <a:r>
              <a:rPr lang="ja-JP" altLang="en-US" dirty="0" smtClean="0"/>
              <a:t>で最短路を２つに切れば</a:t>
            </a:r>
            <a:r>
              <a:rPr lang="en-US" altLang="ja-JP" dirty="0" smtClean="0"/>
              <a:t/>
            </a:r>
            <a:br>
              <a:rPr lang="en-US" altLang="ja-JP" dirty="0" smtClean="0"/>
            </a:br>
            <a:r>
              <a:rPr lang="ja-JP" altLang="en-US" dirty="0" smtClean="0"/>
              <a:t>（すでに前のループで求まってる）最短路</a:t>
            </a:r>
            <a:endParaRPr lang="en-US" altLang="ja-JP" dirty="0" smtClean="0"/>
          </a:p>
          <a:p>
            <a:r>
              <a:rPr lang="ja-JP" altLang="en-US" dirty="0"/>
              <a:t>今回</a:t>
            </a:r>
            <a:r>
              <a:rPr lang="ja-JP" altLang="en-US" dirty="0" smtClean="0"/>
              <a:t>は所持金が </a:t>
            </a:r>
            <a:r>
              <a:rPr lang="en-US" altLang="ja-JP" dirty="0" smtClean="0"/>
              <a:t>0 </a:t>
            </a:r>
            <a:r>
              <a:rPr lang="ja-JP" altLang="en-US" dirty="0" smtClean="0"/>
              <a:t>か </a:t>
            </a:r>
            <a:r>
              <a:rPr lang="en-US" altLang="ja-JP" dirty="0" smtClean="0"/>
              <a:t>1 </a:t>
            </a:r>
            <a:r>
              <a:rPr lang="ja-JP" altLang="en-US" dirty="0" smtClean="0"/>
              <a:t>のところでしか</a:t>
            </a:r>
            <a:r>
              <a:rPr lang="en-US" altLang="ja-JP" dirty="0" smtClean="0"/>
              <a:t/>
            </a:r>
            <a:br>
              <a:rPr lang="en-US" altLang="ja-JP" dirty="0" smtClean="0"/>
            </a:br>
            <a:r>
              <a:rPr lang="ja-JP" altLang="en-US" dirty="0" smtClean="0"/>
              <a:t>切れないので、そこが最大</a:t>
            </a:r>
            <a:r>
              <a:rPr lang="en-US" altLang="ja-JP" dirty="0" smtClean="0"/>
              <a:t>index</a:t>
            </a:r>
            <a:r>
              <a:rPr lang="ja-JP" altLang="en-US" dirty="0" smtClean="0"/>
              <a:t>の頂点とは限らない</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419182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満点解法 </a:t>
            </a:r>
            <a:r>
              <a:rPr lang="en-US" altLang="ja-JP" dirty="0" smtClean="0"/>
              <a:t>O</a:t>
            </a:r>
            <a:r>
              <a:rPr lang="en-US" altLang="ja-JP" dirty="0"/>
              <a:t>(|</a:t>
            </a:r>
            <a:r>
              <a:rPr lang="en-US" altLang="ja-JP" dirty="0" smtClean="0"/>
              <a:t>V|</a:t>
            </a:r>
            <a:r>
              <a:rPr lang="en-US" altLang="ja-JP" baseline="30000" dirty="0" smtClean="0"/>
              <a:t>3</a:t>
            </a:r>
            <a:r>
              <a:rPr lang="en-US" altLang="ja-JP" dirty="0" smtClean="0"/>
              <a:t> </a:t>
            </a:r>
            <a:r>
              <a:rPr lang="en-US" altLang="ja-JP" dirty="0" err="1" smtClean="0"/>
              <a:t>log|V</a:t>
            </a:r>
            <a:r>
              <a:rPr lang="en-US" altLang="ja-JP" dirty="0"/>
              <a:t>|)</a:t>
            </a:r>
            <a:endParaRPr kumimoji="1" lang="ja-JP" altLang="en-US" dirty="0"/>
          </a:p>
        </p:txBody>
      </p:sp>
      <p:sp>
        <p:nvSpPr>
          <p:cNvPr id="4" name="テキスト ボックス 3"/>
          <p:cNvSpPr txBox="1"/>
          <p:nvPr/>
        </p:nvSpPr>
        <p:spPr>
          <a:xfrm>
            <a:off x="-1620688" y="1916832"/>
            <a:ext cx="184731" cy="369332"/>
          </a:xfrm>
          <a:prstGeom prst="rect">
            <a:avLst/>
          </a:prstGeom>
          <a:noFill/>
        </p:spPr>
        <p:txBody>
          <a:bodyPr wrap="none" rtlCol="0">
            <a:spAutoFit/>
          </a:bodyPr>
          <a:lstStyle/>
          <a:p>
            <a:endParaRPr kumimoji="1" lang="ja-JP" altLang="en-US" dirty="0"/>
          </a:p>
        </p:txBody>
      </p:sp>
      <p:sp>
        <p:nvSpPr>
          <p:cNvPr id="5" name="テキスト ボックス 4"/>
          <p:cNvSpPr txBox="1"/>
          <p:nvPr/>
        </p:nvSpPr>
        <p:spPr>
          <a:xfrm>
            <a:off x="755576" y="1830308"/>
            <a:ext cx="7524552" cy="2308324"/>
          </a:xfrm>
          <a:prstGeom prst="rect">
            <a:avLst/>
          </a:prstGeom>
          <a:noFill/>
        </p:spPr>
        <p:txBody>
          <a:bodyPr wrap="square" rtlCol="0">
            <a:spAutoFit/>
          </a:bodyPr>
          <a:lstStyle/>
          <a:p>
            <a:r>
              <a:rPr kumimoji="1" lang="en-US" altLang="ja-JP" sz="2400" b="1" dirty="0" smtClean="0">
                <a:solidFill>
                  <a:srgbClr val="7030A0"/>
                </a:solidFill>
                <a:latin typeface="Consolas" panose="020B0609020204030204" pitchFamily="49" charset="0"/>
                <a:cs typeface="Consolas" panose="020B0609020204030204" pitchFamily="49" charset="0"/>
              </a:rPr>
              <a:t>for (c</a:t>
            </a:r>
            <a:r>
              <a:rPr lang="en-US" altLang="ja-JP" sz="2400" b="1" dirty="0" smtClean="0">
                <a:solidFill>
                  <a:srgbClr val="7030A0"/>
                </a:solidFill>
                <a:latin typeface="Consolas" panose="020B0609020204030204" pitchFamily="49" charset="0"/>
                <a:cs typeface="Consolas" panose="020B0609020204030204" pitchFamily="49" charset="0"/>
              </a:rPr>
              <a:t>)</a:t>
            </a:r>
          </a:p>
          <a:p>
            <a:r>
              <a:rPr kumimoji="1" lang="en-US" altLang="ja-JP" sz="2400" b="1" dirty="0">
                <a:solidFill>
                  <a:srgbClr val="7030A0"/>
                </a:solidFill>
                <a:latin typeface="Consolas" panose="020B0609020204030204" pitchFamily="49" charset="0"/>
                <a:cs typeface="Consolas" panose="020B0609020204030204" pitchFamily="49" charset="0"/>
              </a:rPr>
              <a:t> </a:t>
            </a:r>
            <a:r>
              <a:rPr kumimoji="1" lang="en-US" altLang="ja-JP" sz="2400" b="1" dirty="0" smtClean="0">
                <a:solidFill>
                  <a:srgbClr val="7030A0"/>
                </a:solidFill>
                <a:latin typeface="Consolas" panose="020B0609020204030204" pitchFamily="49" charset="0"/>
                <a:cs typeface="Consolas" panose="020B0609020204030204" pitchFamily="49" charset="0"/>
              </a:rPr>
              <a:t> for (a)</a:t>
            </a:r>
          </a:p>
          <a:p>
            <a:r>
              <a:rPr lang="en-US" altLang="ja-JP" sz="2400" b="1" dirty="0">
                <a:solidFill>
                  <a:srgbClr val="7030A0"/>
                </a:solidFill>
                <a:latin typeface="Consolas" panose="020B0609020204030204" pitchFamily="49" charset="0"/>
                <a:cs typeface="Consolas" panose="020B0609020204030204" pitchFamily="49" charset="0"/>
              </a:rPr>
              <a:t> </a:t>
            </a:r>
            <a:r>
              <a:rPr lang="en-US" altLang="ja-JP" sz="2400" b="1" dirty="0" smtClean="0">
                <a:solidFill>
                  <a:srgbClr val="7030A0"/>
                </a:solidFill>
                <a:latin typeface="Consolas" panose="020B0609020204030204" pitchFamily="49" charset="0"/>
                <a:cs typeface="Consolas" panose="020B0609020204030204" pitchFamily="49" charset="0"/>
              </a:rPr>
              <a:t>   for (b) {</a:t>
            </a:r>
          </a:p>
          <a:p>
            <a:r>
              <a:rPr kumimoji="1" lang="en-US" altLang="ja-JP" sz="2400" b="1" dirty="0" smtClean="0">
                <a:solidFill>
                  <a:srgbClr val="7030A0"/>
                </a:solidFill>
                <a:latin typeface="Consolas" panose="020B0609020204030204" pitchFamily="49" charset="0"/>
                <a:cs typeface="Consolas" panose="020B0609020204030204" pitchFamily="49" charset="0"/>
              </a:rPr>
              <a:t>      D0[a][b] = min( ?[a][c] + ?[c][b] ) </a:t>
            </a:r>
          </a:p>
          <a:p>
            <a:r>
              <a:rPr lang="en-US" altLang="ja-JP" sz="2400" b="1" dirty="0">
                <a:solidFill>
                  <a:srgbClr val="7030A0"/>
                </a:solidFill>
                <a:latin typeface="Consolas" panose="020B0609020204030204" pitchFamily="49" charset="0"/>
                <a:cs typeface="Consolas" panose="020B0609020204030204" pitchFamily="49" charset="0"/>
              </a:rPr>
              <a:t> </a:t>
            </a:r>
            <a:r>
              <a:rPr lang="en-US" altLang="ja-JP" sz="2400" b="1" dirty="0" smtClean="0">
                <a:solidFill>
                  <a:srgbClr val="7030A0"/>
                </a:solidFill>
                <a:latin typeface="Consolas" panose="020B0609020204030204" pitchFamily="49" charset="0"/>
                <a:cs typeface="Consolas" panose="020B0609020204030204" pitchFamily="49" charset="0"/>
              </a:rPr>
              <a:t>     D1[a][b] = min( ?[a][c] + ?[c][b] )</a:t>
            </a:r>
            <a:endParaRPr kumimoji="1" lang="en-US" altLang="ja-JP" sz="2400" b="1" dirty="0" smtClean="0">
              <a:solidFill>
                <a:srgbClr val="7030A0"/>
              </a:solidFill>
              <a:latin typeface="Consolas" panose="020B0609020204030204" pitchFamily="49" charset="0"/>
              <a:cs typeface="Consolas" panose="020B0609020204030204" pitchFamily="49" charset="0"/>
            </a:endParaRPr>
          </a:p>
          <a:p>
            <a:r>
              <a:rPr lang="en-US" altLang="ja-JP" sz="2400" b="1" dirty="0" smtClean="0">
                <a:solidFill>
                  <a:srgbClr val="7030A0"/>
                </a:solidFill>
                <a:latin typeface="Consolas" panose="020B0609020204030204" pitchFamily="49" charset="0"/>
                <a:cs typeface="Consolas" panose="020B0609020204030204" pitchFamily="49" charset="0"/>
              </a:rPr>
              <a:t>    }</a:t>
            </a:r>
            <a:endParaRPr kumimoji="1" lang="ja-JP" altLang="en-US" sz="2400" b="1" dirty="0">
              <a:solidFill>
                <a:srgbClr val="7030A0"/>
              </a:solidFill>
              <a:latin typeface="Consolas" panose="020B0609020204030204" pitchFamily="49" charset="0"/>
              <a:cs typeface="Consolas" panose="020B0609020204030204" pitchFamily="49" charset="0"/>
            </a:endParaRPr>
          </a:p>
        </p:txBody>
      </p:sp>
      <p:sp>
        <p:nvSpPr>
          <p:cNvPr id="7" name="テキスト ボックス 6"/>
          <p:cNvSpPr txBox="1"/>
          <p:nvPr/>
        </p:nvSpPr>
        <p:spPr>
          <a:xfrm>
            <a:off x="3275856" y="1412776"/>
            <a:ext cx="4824536" cy="1569660"/>
          </a:xfrm>
          <a:prstGeom prst="rect">
            <a:avLst/>
          </a:prstGeom>
          <a:noFill/>
        </p:spPr>
        <p:txBody>
          <a:bodyPr wrap="square" rtlCol="0">
            <a:spAutoFit/>
          </a:bodyPr>
          <a:lstStyle/>
          <a:p>
            <a:pPr algn="r"/>
            <a:r>
              <a:rPr lang="en-US" altLang="ja-JP" sz="3200" dirty="0" err="1" smtClean="0">
                <a:solidFill>
                  <a:srgbClr val="7030A0"/>
                </a:solidFill>
                <a:latin typeface="Comic Sans MS" panose="030F0702030302020204" pitchFamily="66" charset="0"/>
                <a:ea typeface="HG創英角ﾎﾟｯﾌﾟ体" panose="040B0A09000000000000" pitchFamily="49" charset="-128"/>
              </a:rPr>
              <a:t>Warshall</a:t>
            </a:r>
            <a:r>
              <a:rPr lang="en-US" altLang="ja-JP" sz="3200" dirty="0" smtClean="0">
                <a:solidFill>
                  <a:srgbClr val="7030A0"/>
                </a:solidFill>
                <a:latin typeface="Comic Sans MS" panose="030F0702030302020204" pitchFamily="66" charset="0"/>
                <a:ea typeface="HG創英角ﾎﾟｯﾌﾟ体" panose="040B0A09000000000000" pitchFamily="49" charset="-128"/>
              </a:rPr>
              <a:t>-Floyd</a:t>
            </a:r>
            <a:r>
              <a:rPr lang="ja-JP" altLang="en-US" sz="3200" dirty="0" smtClean="0">
                <a:solidFill>
                  <a:srgbClr val="7030A0"/>
                </a:solidFill>
                <a:latin typeface="Comic Sans MS" panose="030F0702030302020204" pitchFamily="66" charset="0"/>
                <a:ea typeface="HG創英角ﾎﾟｯﾌﾟ体" panose="040B0A09000000000000" pitchFamily="49" charset="-128"/>
              </a:rPr>
              <a:t>的な</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a:p>
            <a:pPr algn="r"/>
            <a:r>
              <a:rPr lang="ja-JP" altLang="en-US" sz="3200" dirty="0" smtClean="0">
                <a:solidFill>
                  <a:srgbClr val="7030A0"/>
                </a:solidFill>
                <a:latin typeface="Comic Sans MS" panose="030F0702030302020204" pitchFamily="66" charset="0"/>
                <a:ea typeface="HG創英角ﾎﾟｯﾌﾟ体" panose="040B0A09000000000000" pitchFamily="49" charset="-128"/>
              </a:rPr>
              <a:t>単純な３重ループは</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a:p>
            <a:pPr algn="r"/>
            <a:r>
              <a:rPr lang="ja-JP" altLang="en-US" sz="3200" dirty="0" smtClean="0">
                <a:solidFill>
                  <a:srgbClr val="7030A0"/>
                </a:solidFill>
                <a:latin typeface="Comic Sans MS" panose="030F0702030302020204" pitchFamily="66" charset="0"/>
                <a:ea typeface="HG創英角ﾎﾟｯﾌﾟ体" panose="040B0A09000000000000" pitchFamily="49" charset="-128"/>
              </a:rPr>
              <a:t>間違い！！！</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11" name="テキスト ボックス 10"/>
          <p:cNvSpPr txBox="1"/>
          <p:nvPr/>
        </p:nvSpPr>
        <p:spPr>
          <a:xfrm>
            <a:off x="683568" y="4077072"/>
            <a:ext cx="7524552" cy="1569660"/>
          </a:xfrm>
          <a:prstGeom prst="rect">
            <a:avLst/>
          </a:prstGeom>
          <a:noFill/>
        </p:spPr>
        <p:txBody>
          <a:bodyPr wrap="square" rtlCol="0">
            <a:spAutoFit/>
          </a:bodyPr>
          <a:lstStyle/>
          <a:p>
            <a:r>
              <a:rPr kumimoji="1" lang="en-US" altLang="ja-JP" sz="2400" b="1" dirty="0" smtClean="0">
                <a:solidFill>
                  <a:srgbClr val="00B050"/>
                </a:solidFill>
                <a:latin typeface="Consolas" panose="020B0609020204030204" pitchFamily="49" charset="0"/>
                <a:cs typeface="Consolas" panose="020B0609020204030204" pitchFamily="49" charset="0"/>
              </a:rPr>
              <a:t>for ((</a:t>
            </a:r>
            <a:r>
              <a:rPr kumimoji="1" lang="en-US" altLang="ja-JP" sz="2400" b="1" dirty="0" err="1" smtClean="0">
                <a:solidFill>
                  <a:srgbClr val="00B050"/>
                </a:solidFill>
                <a:latin typeface="Consolas" panose="020B0609020204030204" pitchFamily="49" charset="0"/>
                <a:cs typeface="Consolas" panose="020B0609020204030204" pitchFamily="49" charset="0"/>
              </a:rPr>
              <a:t>dist,type,a,b</a:t>
            </a:r>
            <a:r>
              <a:rPr kumimoji="1" lang="en-US" altLang="ja-JP" sz="2400" b="1" dirty="0" smtClean="0">
                <a:solidFill>
                  <a:srgbClr val="00B050"/>
                </a:solidFill>
                <a:latin typeface="Consolas" panose="020B0609020204030204" pitchFamily="49" charset="0"/>
                <a:cs typeface="Consolas" panose="020B0609020204030204" pitchFamily="49" charset="0"/>
              </a:rPr>
              <a:t>) </a:t>
            </a:r>
            <a:r>
              <a:rPr kumimoji="1" lang="ja-JP" altLang="en-US" sz="2400" b="1" dirty="0" smtClean="0">
                <a:solidFill>
                  <a:srgbClr val="00B050"/>
                </a:solidFill>
                <a:latin typeface="Consolas" panose="020B0609020204030204" pitchFamily="49" charset="0"/>
                <a:cs typeface="Consolas" panose="020B0609020204030204" pitchFamily="49" charset="0"/>
              </a:rPr>
              <a:t>∈ </a:t>
            </a:r>
            <a:r>
              <a:rPr kumimoji="1" lang="en-US" altLang="ja-JP" sz="2400" b="1" dirty="0" err="1" smtClean="0">
                <a:solidFill>
                  <a:srgbClr val="00B050"/>
                </a:solidFill>
                <a:latin typeface="Consolas" panose="020B0609020204030204" pitchFamily="49" charset="0"/>
                <a:cs typeface="Consolas" panose="020B0609020204030204" pitchFamily="49" charset="0"/>
              </a:rPr>
              <a:t>PriorityQueue</a:t>
            </a:r>
            <a:r>
              <a:rPr lang="en-US" altLang="ja-JP" sz="2400" b="1" dirty="0" smtClean="0">
                <a:solidFill>
                  <a:srgbClr val="00B050"/>
                </a:solidFill>
                <a:latin typeface="Consolas" panose="020B0609020204030204" pitchFamily="49" charset="0"/>
                <a:cs typeface="Consolas" panose="020B0609020204030204" pitchFamily="49" charset="0"/>
              </a:rPr>
              <a:t>)</a:t>
            </a:r>
          </a:p>
          <a:p>
            <a:r>
              <a:rPr lang="en-US" altLang="ja-JP" sz="2400" b="1" dirty="0">
                <a:solidFill>
                  <a:srgbClr val="00B050"/>
                </a:solidFill>
                <a:latin typeface="Consolas" panose="020B0609020204030204" pitchFamily="49" charset="0"/>
                <a:cs typeface="Consolas" panose="020B0609020204030204" pitchFamily="49" charset="0"/>
              </a:rPr>
              <a:t> </a:t>
            </a:r>
            <a:r>
              <a:rPr lang="en-US" altLang="ja-JP" sz="2400" b="1" dirty="0" smtClean="0">
                <a:solidFill>
                  <a:srgbClr val="00B050"/>
                </a:solidFill>
                <a:latin typeface="Consolas" panose="020B0609020204030204" pitchFamily="49" charset="0"/>
                <a:cs typeface="Consolas" panose="020B0609020204030204" pitchFamily="49" charset="0"/>
              </a:rPr>
              <a:t> for (c)</a:t>
            </a:r>
          </a:p>
          <a:p>
            <a:r>
              <a:rPr lang="en-US" altLang="ja-JP" sz="2400" b="1" dirty="0">
                <a:solidFill>
                  <a:srgbClr val="00B050"/>
                </a:solidFill>
                <a:latin typeface="Consolas" panose="020B0609020204030204" pitchFamily="49" charset="0"/>
                <a:cs typeface="Consolas" panose="020B0609020204030204" pitchFamily="49" charset="0"/>
              </a:rPr>
              <a:t> </a:t>
            </a:r>
            <a:r>
              <a:rPr lang="en-US" altLang="ja-JP" sz="2400" b="1" dirty="0" smtClean="0">
                <a:solidFill>
                  <a:srgbClr val="00B050"/>
                </a:solidFill>
                <a:latin typeface="Consolas" panose="020B0609020204030204" pitchFamily="49" charset="0"/>
                <a:cs typeface="Consolas" panose="020B0609020204030204" pitchFamily="49" charset="0"/>
              </a:rPr>
              <a:t>   D[type][a][b] </a:t>
            </a:r>
            <a:r>
              <a:rPr lang="ja-JP" altLang="en-US" sz="2400" b="1" dirty="0" smtClean="0">
                <a:solidFill>
                  <a:srgbClr val="00B050"/>
                </a:solidFill>
                <a:latin typeface="Consolas" panose="020B0609020204030204" pitchFamily="49" charset="0"/>
                <a:cs typeface="Consolas" panose="020B0609020204030204" pitchFamily="49" charset="0"/>
              </a:rPr>
              <a:t>が埋まったので、</a:t>
            </a:r>
            <a:r>
              <a:rPr lang="en-US" altLang="ja-JP" sz="2400" b="1" dirty="0" smtClean="0">
                <a:solidFill>
                  <a:srgbClr val="00B050"/>
                </a:solidFill>
                <a:latin typeface="Consolas" panose="020B0609020204030204" pitchFamily="49" charset="0"/>
                <a:cs typeface="Consolas" panose="020B0609020204030204" pitchFamily="49" charset="0"/>
              </a:rPr>
              <a:t/>
            </a:r>
            <a:br>
              <a:rPr lang="en-US" altLang="ja-JP" sz="2400" b="1" dirty="0" smtClean="0">
                <a:solidFill>
                  <a:srgbClr val="00B050"/>
                </a:solidFill>
                <a:latin typeface="Consolas" panose="020B0609020204030204" pitchFamily="49" charset="0"/>
                <a:cs typeface="Consolas" panose="020B0609020204030204" pitchFamily="49" charset="0"/>
              </a:rPr>
            </a:br>
            <a:r>
              <a:rPr lang="en-US" altLang="ja-JP" sz="2400" b="1" dirty="0" smtClean="0">
                <a:solidFill>
                  <a:srgbClr val="00B050"/>
                </a:solidFill>
                <a:latin typeface="Consolas" panose="020B0609020204030204" pitchFamily="49" charset="0"/>
                <a:cs typeface="Consolas" panose="020B0609020204030204" pitchFamily="49" charset="0"/>
              </a:rPr>
              <a:t>    </a:t>
            </a:r>
            <a:r>
              <a:rPr lang="ja-JP" altLang="en-US" sz="2400" b="1" dirty="0" smtClean="0">
                <a:solidFill>
                  <a:srgbClr val="00B050"/>
                </a:solidFill>
                <a:latin typeface="Consolas" panose="020B0609020204030204" pitchFamily="49" charset="0"/>
                <a:cs typeface="Consolas" panose="020B0609020204030204" pitchFamily="49" charset="0"/>
              </a:rPr>
              <a:t>その前後の </a:t>
            </a:r>
            <a:r>
              <a:rPr lang="en-US" altLang="ja-JP" sz="2400" b="1" dirty="0" smtClean="0">
                <a:solidFill>
                  <a:srgbClr val="00B050"/>
                </a:solidFill>
                <a:latin typeface="Consolas" panose="020B0609020204030204" pitchFamily="49" charset="0"/>
                <a:cs typeface="Consolas" panose="020B0609020204030204" pitchFamily="49" charset="0"/>
              </a:rPr>
              <a:t>D[a][c] </a:t>
            </a:r>
            <a:r>
              <a:rPr lang="ja-JP" altLang="en-US" sz="2400" b="1" dirty="0" smtClean="0">
                <a:solidFill>
                  <a:srgbClr val="00B050"/>
                </a:solidFill>
                <a:latin typeface="Consolas" panose="020B0609020204030204" pitchFamily="49" charset="0"/>
                <a:cs typeface="Consolas" panose="020B0609020204030204" pitchFamily="49" charset="0"/>
              </a:rPr>
              <a:t>と </a:t>
            </a:r>
            <a:r>
              <a:rPr lang="en-US" altLang="ja-JP" sz="2400" b="1" dirty="0" smtClean="0">
                <a:solidFill>
                  <a:srgbClr val="00B050"/>
                </a:solidFill>
                <a:latin typeface="Consolas" panose="020B0609020204030204" pitchFamily="49" charset="0"/>
                <a:cs typeface="Consolas" panose="020B0609020204030204" pitchFamily="49" charset="0"/>
              </a:rPr>
              <a:t>D[c][b] </a:t>
            </a:r>
            <a:r>
              <a:rPr lang="ja-JP" altLang="en-US" sz="2400" b="1" dirty="0" smtClean="0">
                <a:solidFill>
                  <a:srgbClr val="00B050"/>
                </a:solidFill>
                <a:latin typeface="Consolas" panose="020B0609020204030204" pitchFamily="49" charset="0"/>
                <a:cs typeface="Consolas" panose="020B0609020204030204" pitchFamily="49" charset="0"/>
              </a:rPr>
              <a:t>を埋めてみる</a:t>
            </a:r>
            <a:endParaRPr kumimoji="1" lang="ja-JP" altLang="en-US" sz="2400" b="1" dirty="0">
              <a:solidFill>
                <a:srgbClr val="00B050"/>
              </a:solidFill>
              <a:latin typeface="Consolas" panose="020B0609020204030204" pitchFamily="49" charset="0"/>
              <a:cs typeface="Consolas" panose="020B0609020204030204" pitchFamily="49" charset="0"/>
            </a:endParaRPr>
          </a:p>
        </p:txBody>
      </p:sp>
      <p:sp>
        <p:nvSpPr>
          <p:cNvPr id="12" name="テキスト ボックス 11"/>
          <p:cNvSpPr txBox="1"/>
          <p:nvPr/>
        </p:nvSpPr>
        <p:spPr>
          <a:xfrm>
            <a:off x="395536" y="5589240"/>
            <a:ext cx="7560840" cy="1077218"/>
          </a:xfrm>
          <a:prstGeom prst="rect">
            <a:avLst/>
          </a:prstGeom>
          <a:noFill/>
        </p:spPr>
        <p:txBody>
          <a:bodyPr wrap="square" rtlCol="0">
            <a:spAutoFit/>
          </a:bodyPr>
          <a:lstStyle/>
          <a:p>
            <a:pPr algn="r"/>
            <a:r>
              <a:rPr lang="ja-JP" altLang="en-US" sz="3200" dirty="0" smtClean="0">
                <a:solidFill>
                  <a:srgbClr val="00B050"/>
                </a:solidFill>
                <a:latin typeface="Comic Sans MS" panose="030F0702030302020204" pitchFamily="66" charset="0"/>
                <a:ea typeface="HG創英角ﾎﾟｯﾌﾟ体" panose="040B0A09000000000000" pitchFamily="49" charset="-128"/>
              </a:rPr>
              <a:t>正解</a:t>
            </a:r>
            <a:r>
              <a:rPr lang="en-US" altLang="ja-JP" sz="3200" dirty="0" smtClean="0">
                <a:solidFill>
                  <a:srgbClr val="00B050"/>
                </a:solidFill>
                <a:latin typeface="Comic Sans MS" panose="030F0702030302020204" pitchFamily="66" charset="0"/>
                <a:ea typeface="HG創英角ﾎﾟｯﾌﾟ体" panose="040B0A09000000000000" pitchFamily="49" charset="-128"/>
              </a:rPr>
              <a:t>: </a:t>
            </a:r>
            <a:r>
              <a:rPr lang="en-US" altLang="ja-JP" sz="3200" dirty="0" err="1" smtClean="0">
                <a:solidFill>
                  <a:srgbClr val="00B050"/>
                </a:solidFill>
                <a:latin typeface="Comic Sans MS" panose="030F0702030302020204" pitchFamily="66" charset="0"/>
                <a:ea typeface="HG創英角ﾎﾟｯﾌﾟ体" panose="040B0A09000000000000" pitchFamily="49" charset="-128"/>
              </a:rPr>
              <a:t>PriorityQueue</a:t>
            </a:r>
            <a:r>
              <a:rPr lang="ja-JP" altLang="en-US" sz="3200" dirty="0" smtClean="0">
                <a:solidFill>
                  <a:srgbClr val="00B050"/>
                </a:solidFill>
                <a:latin typeface="Comic Sans MS" panose="030F0702030302020204" pitchFamily="66" charset="0"/>
                <a:ea typeface="HG創英角ﾎﾟｯﾌﾟ体" panose="040B0A09000000000000" pitchFamily="49" charset="-128"/>
              </a:rPr>
              <a:t>を使って、</a:t>
            </a:r>
            <a:endParaRPr lang="en-US" altLang="ja-JP" sz="3200" dirty="0" smtClean="0">
              <a:solidFill>
                <a:srgbClr val="00B050"/>
              </a:solidFill>
              <a:latin typeface="Comic Sans MS" panose="030F0702030302020204" pitchFamily="66" charset="0"/>
              <a:ea typeface="HG創英角ﾎﾟｯﾌﾟ体" panose="040B0A09000000000000" pitchFamily="49" charset="-128"/>
            </a:endParaRPr>
          </a:p>
          <a:p>
            <a:pPr algn="r"/>
            <a:r>
              <a:rPr lang="ja-JP" altLang="en-US" sz="3200" dirty="0" smtClean="0">
                <a:solidFill>
                  <a:srgbClr val="00B050"/>
                </a:solidFill>
                <a:latin typeface="Comic Sans MS" panose="030F0702030302020204" pitchFamily="66" charset="0"/>
                <a:ea typeface="HG創英角ﾎﾟｯﾌﾟ体" panose="040B0A09000000000000" pitchFamily="49" charset="-128"/>
              </a:rPr>
              <a:t>短いマスから順に埋める</a:t>
            </a:r>
            <a:endParaRPr lang="en-US" altLang="ja-JP" sz="3200" dirty="0" smtClean="0">
              <a:solidFill>
                <a:srgbClr val="00B050"/>
              </a:solidFill>
              <a:latin typeface="Comic Sans MS" panose="030F0702030302020204" pitchFamily="66" charset="0"/>
              <a:ea typeface="HG創英角ﾎﾟｯﾌﾟ体" panose="040B0A09000000000000" pitchFamily="49" charset="-128"/>
            </a:endParaRPr>
          </a:p>
        </p:txBody>
      </p:sp>
    </p:spTree>
    <p:extLst>
      <p:ext uri="{BB962C8B-B14F-4D97-AF65-F5344CB8AC3E}">
        <p14:creationId xmlns:p14="http://schemas.microsoft.com/office/powerpoint/2010/main" val="3032796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頂点</a:t>
            </a:r>
            <a:r>
              <a:rPr lang="en-US" altLang="ja-JP" dirty="0" smtClean="0"/>
              <a:t>0</a:t>
            </a:r>
            <a:r>
              <a:rPr kumimoji="1" lang="en-US" altLang="ja-JP" dirty="0" smtClean="0"/>
              <a:t> </a:t>
            </a:r>
            <a:r>
              <a:rPr lang="ja-JP" altLang="en-US" dirty="0" smtClean="0"/>
              <a:t>から 頂点</a:t>
            </a:r>
            <a:r>
              <a:rPr lang="en-US" altLang="ja-JP" dirty="0" smtClean="0"/>
              <a:t>N-1 </a:t>
            </a:r>
            <a:r>
              <a:rPr lang="ja-JP" altLang="en-US" dirty="0" smtClean="0"/>
              <a:t>の</a:t>
            </a:r>
            <a:r>
              <a:rPr lang="en-US" altLang="ja-JP" dirty="0" smtClean="0"/>
              <a:t/>
            </a:r>
            <a:br>
              <a:rPr lang="en-US" altLang="ja-JP" dirty="0" smtClean="0"/>
            </a:br>
            <a:r>
              <a:rPr lang="en-US" altLang="ja-JP" dirty="0" smtClean="0"/>
              <a:t>0</a:t>
            </a:r>
            <a:r>
              <a:rPr lang="ja-JP" altLang="en-US" dirty="0" smtClean="0"/>
              <a:t>→</a:t>
            </a:r>
            <a:r>
              <a:rPr lang="en-US" altLang="ja-JP" dirty="0" smtClean="0"/>
              <a:t>0</a:t>
            </a:r>
            <a:r>
              <a:rPr lang="ja-JP" altLang="en-US" dirty="0" smtClean="0"/>
              <a:t>円単一始点終点最短路のために</a:t>
            </a:r>
            <a:r>
              <a:rPr lang="en-US" altLang="ja-JP" dirty="0" smtClean="0"/>
              <a:t/>
            </a:r>
            <a:br>
              <a:rPr lang="en-US" altLang="ja-JP" dirty="0" smtClean="0"/>
            </a:br>
            <a:r>
              <a:rPr lang="en-US" altLang="ja-JP" dirty="0"/>
              <a:t>0</a:t>
            </a:r>
            <a:r>
              <a:rPr lang="ja-JP" altLang="en-US" dirty="0"/>
              <a:t>→</a:t>
            </a:r>
            <a:r>
              <a:rPr lang="en-US" altLang="ja-JP" dirty="0"/>
              <a:t>0</a:t>
            </a:r>
            <a:r>
              <a:rPr lang="ja-JP" altLang="en-US" dirty="0"/>
              <a:t>円と</a:t>
            </a:r>
            <a:r>
              <a:rPr lang="en-US" altLang="ja-JP" dirty="0"/>
              <a:t>1</a:t>
            </a:r>
            <a:r>
              <a:rPr lang="ja-JP" altLang="en-US" dirty="0"/>
              <a:t>→</a:t>
            </a:r>
            <a:r>
              <a:rPr lang="en-US" altLang="ja-JP" dirty="0"/>
              <a:t>0</a:t>
            </a:r>
            <a:r>
              <a:rPr lang="ja-JP" altLang="en-US" dirty="0" smtClean="0"/>
              <a:t>円の全頂点間最短路を求める</a:t>
            </a:r>
            <a:endParaRPr lang="en-US" altLang="ja-JP" dirty="0" smtClean="0"/>
          </a:p>
          <a:p>
            <a:endParaRPr kumimoji="1" lang="en-US" altLang="ja-JP" dirty="0"/>
          </a:p>
          <a:p>
            <a:r>
              <a:rPr lang="ja-JP" altLang="en-US" dirty="0" smtClean="0"/>
              <a:t>全頂点間最短路なのに </a:t>
            </a:r>
            <a:r>
              <a:rPr lang="en-US" altLang="ja-JP" dirty="0" smtClean="0"/>
              <a:t>Priority Queue</a:t>
            </a:r>
          </a:p>
          <a:p>
            <a:endParaRPr kumimoji="1" lang="en-US" altLang="ja-JP" dirty="0"/>
          </a:p>
          <a:p>
            <a:r>
              <a:rPr lang="en-US" altLang="ja-JP" b="1" dirty="0" smtClean="0">
                <a:solidFill>
                  <a:srgbClr val="00B050"/>
                </a:solidFill>
              </a:rPr>
              <a:t>Keyword: “CFL Reachability”</a:t>
            </a:r>
            <a:endParaRPr lang="en-US" altLang="ja-JP" dirty="0"/>
          </a:p>
          <a:p>
            <a:pPr lvl="1"/>
            <a:r>
              <a:rPr lang="ja-JP" altLang="en-US" dirty="0" smtClean="0"/>
              <a:t>この問題の到達可能性判定バージョンは、</a:t>
            </a:r>
            <a:r>
              <a:rPr lang="en-US" altLang="ja-JP" dirty="0" smtClean="0"/>
              <a:t/>
            </a:r>
            <a:br>
              <a:rPr lang="en-US" altLang="ja-JP" dirty="0" smtClean="0"/>
            </a:br>
            <a:r>
              <a:rPr lang="ja-JP" altLang="en-US" dirty="0" smtClean="0"/>
              <a:t>「関数を呼ぶ」を「</a:t>
            </a:r>
            <a:r>
              <a:rPr lang="en-US" altLang="ja-JP" dirty="0" smtClean="0"/>
              <a:t>+</a:t>
            </a:r>
            <a:r>
              <a:rPr lang="ja-JP" altLang="en-US" dirty="0" smtClean="0"/>
              <a:t>」、「</a:t>
            </a:r>
            <a:r>
              <a:rPr lang="en-US" altLang="ja-JP" dirty="0" smtClean="0"/>
              <a:t>return</a:t>
            </a:r>
            <a:r>
              <a:rPr lang="ja-JP" altLang="en-US" dirty="0" smtClean="0"/>
              <a:t>」を「</a:t>
            </a:r>
            <a:r>
              <a:rPr lang="en-US" altLang="ja-JP" dirty="0" smtClean="0"/>
              <a:t>-</a:t>
            </a:r>
            <a:r>
              <a:rPr lang="ja-JP" altLang="en-US" dirty="0" smtClean="0"/>
              <a:t>」 として、</a:t>
            </a:r>
            <a:r>
              <a:rPr lang="en-US" altLang="ja-JP" dirty="0" smtClean="0"/>
              <a:t/>
            </a:r>
            <a:br>
              <a:rPr lang="en-US" altLang="ja-JP" dirty="0" smtClean="0"/>
            </a:br>
            <a:r>
              <a:rPr lang="ja-JP" altLang="en-US" dirty="0" smtClean="0"/>
              <a:t>プログラムの特定部分の影響がどこまで及ぶかの</a:t>
            </a:r>
            <a:r>
              <a:rPr lang="en-US" altLang="ja-JP" dirty="0" smtClean="0"/>
              <a:t/>
            </a:r>
            <a:br>
              <a:rPr lang="en-US" altLang="ja-JP" dirty="0" smtClean="0"/>
            </a:br>
            <a:r>
              <a:rPr lang="ja-JP" altLang="en-US" dirty="0" smtClean="0"/>
              <a:t>解析として、コンパイラなどで使われています</a:t>
            </a:r>
            <a:endParaRPr kumimoji="1" lang="ja-JP" altLang="en-US" dirty="0"/>
          </a:p>
        </p:txBody>
      </p:sp>
    </p:spTree>
    <p:extLst>
      <p:ext uri="{BB962C8B-B14F-4D97-AF65-F5344CB8AC3E}">
        <p14:creationId xmlns:p14="http://schemas.microsoft.com/office/powerpoint/2010/main" val="3869995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a:t>
            </a:r>
            <a:endParaRPr kumimoji="1" lang="ja-JP" altLang="en-US" dirty="0"/>
          </a:p>
        </p:txBody>
      </p:sp>
      <p:sp>
        <p:nvSpPr>
          <p:cNvPr id="3" name="コンテンツ プレースホルダー 2"/>
          <p:cNvSpPr>
            <a:spLocks noGrp="1"/>
          </p:cNvSpPr>
          <p:nvPr>
            <p:ph idx="1"/>
          </p:nvPr>
        </p:nvSpPr>
        <p:spPr>
          <a:xfrm>
            <a:off x="457200" y="1500175"/>
            <a:ext cx="8435280" cy="2216857"/>
          </a:xfrm>
        </p:spPr>
        <p:txBody>
          <a:bodyPr>
            <a:normAutofit lnSpcReduction="10000"/>
          </a:bodyPr>
          <a:lstStyle/>
          <a:p>
            <a:r>
              <a:rPr lang="ja-JP" altLang="en-US" dirty="0"/>
              <a:t>「</a:t>
            </a:r>
            <a:r>
              <a:rPr kumimoji="1" lang="en-US" altLang="ja-JP" dirty="0" smtClean="0"/>
              <a:t>+</a:t>
            </a:r>
            <a:r>
              <a:rPr kumimoji="1" lang="ja-JP" altLang="en-US" dirty="0" smtClean="0"/>
              <a:t>」の辺を通ると所持金が</a:t>
            </a:r>
            <a:r>
              <a:rPr kumimoji="1" lang="en-US" altLang="ja-JP" dirty="0" smtClean="0"/>
              <a:t>1</a:t>
            </a:r>
            <a:r>
              <a:rPr kumimoji="1" lang="ja-JP" altLang="en-US" dirty="0" smtClean="0"/>
              <a:t>円増える</a:t>
            </a:r>
            <a:endParaRPr kumimoji="1" lang="en-US" altLang="ja-JP" dirty="0" smtClean="0"/>
          </a:p>
          <a:p>
            <a:r>
              <a:rPr lang="ja-JP" altLang="en-US" dirty="0" smtClean="0"/>
              <a:t>「</a:t>
            </a:r>
            <a:r>
              <a:rPr lang="en-US" altLang="ja-JP" dirty="0" smtClean="0"/>
              <a:t>-</a:t>
            </a:r>
            <a:r>
              <a:rPr lang="ja-JP" altLang="en-US" dirty="0" smtClean="0"/>
              <a:t>」の辺を通ると</a:t>
            </a:r>
            <a:r>
              <a:rPr lang="en-US" altLang="ja-JP" dirty="0" smtClean="0"/>
              <a:t>1</a:t>
            </a:r>
            <a:r>
              <a:rPr lang="ja-JP" altLang="en-US" dirty="0" smtClean="0"/>
              <a:t>円減る （文無しは通れない）</a:t>
            </a:r>
            <a:endParaRPr lang="en-US" altLang="ja-JP" dirty="0" smtClean="0"/>
          </a:p>
          <a:p>
            <a:r>
              <a:rPr lang="ja-JP" altLang="en-US" dirty="0" smtClean="0"/>
              <a:t>始点を０円で出て終点に０円で着く最短路は？</a:t>
            </a:r>
            <a:endParaRPr lang="en-US" altLang="ja-JP" dirty="0" smtClean="0"/>
          </a:p>
          <a:p>
            <a:pPr lvl="1"/>
            <a:r>
              <a:rPr lang="en-US" altLang="ja-JP" dirty="0" smtClean="0"/>
              <a:t>|V| </a:t>
            </a:r>
            <a:r>
              <a:rPr lang="ja-JP" altLang="en-US" dirty="0" smtClean="0"/>
              <a:t>≦ </a:t>
            </a:r>
            <a:r>
              <a:rPr lang="en-US" altLang="ja-JP" dirty="0" smtClean="0"/>
              <a:t>250</a:t>
            </a:r>
          </a:p>
        </p:txBody>
      </p:sp>
      <p:sp>
        <p:nvSpPr>
          <p:cNvPr id="104" name="テキスト ボックス 103"/>
          <p:cNvSpPr txBox="1"/>
          <p:nvPr/>
        </p:nvSpPr>
        <p:spPr>
          <a:xfrm>
            <a:off x="3707904" y="4623519"/>
            <a:ext cx="407126" cy="461665"/>
          </a:xfrm>
          <a:prstGeom prst="rect">
            <a:avLst/>
          </a:prstGeom>
          <a:noFill/>
        </p:spPr>
        <p:txBody>
          <a:bodyPr wrap="square" rtlCol="0">
            <a:spAutoFit/>
          </a:bodyPr>
          <a:lstStyle/>
          <a:p>
            <a:r>
              <a:rPr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cxnSp>
        <p:nvCxnSpPr>
          <p:cNvPr id="105" name="曲線コネクタ 104"/>
          <p:cNvCxnSpPr>
            <a:stCxn id="138" idx="6"/>
            <a:endCxn id="132" idx="0"/>
          </p:cNvCxnSpPr>
          <p:nvPr/>
        </p:nvCxnSpPr>
        <p:spPr>
          <a:xfrm>
            <a:off x="2396429" y="4322713"/>
            <a:ext cx="915431" cy="476637"/>
          </a:xfrm>
          <a:prstGeom prst="curvedConnector2">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曲線コネクタ 105"/>
          <p:cNvCxnSpPr>
            <a:stCxn id="132" idx="4"/>
            <a:endCxn id="137" idx="6"/>
          </p:cNvCxnSpPr>
          <p:nvPr/>
        </p:nvCxnSpPr>
        <p:spPr>
          <a:xfrm rot="5400000">
            <a:off x="2549210" y="5294642"/>
            <a:ext cx="609871" cy="915431"/>
          </a:xfrm>
          <a:prstGeom prst="curvedConnector2">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132" idx="6"/>
            <a:endCxn id="134" idx="2"/>
          </p:cNvCxnSpPr>
          <p:nvPr/>
        </p:nvCxnSpPr>
        <p:spPr>
          <a:xfrm>
            <a:off x="3635896" y="5123386"/>
            <a:ext cx="635587" cy="12394"/>
          </a:xfrm>
          <a:prstGeom prst="straightConnector1">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p:cNvSpPr txBox="1"/>
          <p:nvPr/>
        </p:nvSpPr>
        <p:spPr>
          <a:xfrm>
            <a:off x="5889354" y="5991671"/>
            <a:ext cx="576064"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09" name="テキスト ボックス 108"/>
          <p:cNvSpPr txBox="1"/>
          <p:nvPr/>
        </p:nvSpPr>
        <p:spPr>
          <a:xfrm>
            <a:off x="2627784" y="3933056"/>
            <a:ext cx="288032"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10" name="テキスト ボックス 109"/>
          <p:cNvSpPr txBox="1"/>
          <p:nvPr/>
        </p:nvSpPr>
        <p:spPr>
          <a:xfrm>
            <a:off x="1691680" y="4983559"/>
            <a:ext cx="288032"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11" name="テキスト ボックス 110"/>
          <p:cNvSpPr txBox="1"/>
          <p:nvPr/>
        </p:nvSpPr>
        <p:spPr>
          <a:xfrm>
            <a:off x="2987824" y="5733256"/>
            <a:ext cx="288032"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cxnSp>
        <p:nvCxnSpPr>
          <p:cNvPr id="112" name="曲線コネクタ 111"/>
          <p:cNvCxnSpPr>
            <a:stCxn id="134" idx="0"/>
            <a:endCxn id="135" idx="2"/>
          </p:cNvCxnSpPr>
          <p:nvPr/>
        </p:nvCxnSpPr>
        <p:spPr>
          <a:xfrm rot="5400000" flipH="1" flipV="1">
            <a:off x="4529754" y="4337449"/>
            <a:ext cx="540060" cy="408530"/>
          </a:xfrm>
          <a:prstGeom prst="curvedConnector2">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曲線コネクタ 112"/>
          <p:cNvCxnSpPr>
            <a:stCxn id="133" idx="2"/>
            <a:endCxn id="134" idx="4"/>
          </p:cNvCxnSpPr>
          <p:nvPr/>
        </p:nvCxnSpPr>
        <p:spPr>
          <a:xfrm rot="10800000">
            <a:off x="4595520" y="5459816"/>
            <a:ext cx="408529" cy="597476"/>
          </a:xfrm>
          <a:prstGeom prst="curvedConnector2">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136" idx="4"/>
            <a:endCxn id="131" idx="0"/>
          </p:cNvCxnSpPr>
          <p:nvPr/>
        </p:nvCxnSpPr>
        <p:spPr>
          <a:xfrm>
            <a:off x="6647128" y="4595720"/>
            <a:ext cx="0" cy="1137537"/>
          </a:xfrm>
          <a:prstGeom prst="straightConnector1">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135" idx="6"/>
            <a:endCxn id="136" idx="2"/>
          </p:cNvCxnSpPr>
          <p:nvPr/>
        </p:nvCxnSpPr>
        <p:spPr>
          <a:xfrm>
            <a:off x="5652121" y="4271684"/>
            <a:ext cx="670971" cy="0"/>
          </a:xfrm>
          <a:prstGeom prst="straightConnector1">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31" idx="2"/>
            <a:endCxn id="133" idx="6"/>
          </p:cNvCxnSpPr>
          <p:nvPr/>
        </p:nvCxnSpPr>
        <p:spPr>
          <a:xfrm flipH="1" flipV="1">
            <a:off x="5652120" y="6057292"/>
            <a:ext cx="670972" cy="1"/>
          </a:xfrm>
          <a:prstGeom prst="straightConnector1">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テキスト ボックス 116"/>
          <p:cNvSpPr txBox="1"/>
          <p:nvPr/>
        </p:nvSpPr>
        <p:spPr>
          <a:xfrm>
            <a:off x="6660232" y="4839543"/>
            <a:ext cx="576064"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18" name="テキスト ボックス 117"/>
          <p:cNvSpPr txBox="1"/>
          <p:nvPr/>
        </p:nvSpPr>
        <p:spPr>
          <a:xfrm>
            <a:off x="5724128" y="3861048"/>
            <a:ext cx="576064"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19" name="テキスト ボックス 118"/>
          <p:cNvSpPr txBox="1"/>
          <p:nvPr/>
        </p:nvSpPr>
        <p:spPr>
          <a:xfrm>
            <a:off x="4355976" y="4191471"/>
            <a:ext cx="576064"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20" name="テキスト ボックス 119"/>
          <p:cNvSpPr txBox="1"/>
          <p:nvPr/>
        </p:nvSpPr>
        <p:spPr>
          <a:xfrm>
            <a:off x="4355976" y="5703639"/>
            <a:ext cx="576064"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cxnSp>
        <p:nvCxnSpPr>
          <p:cNvPr id="121" name="直線矢印コネクタ 120"/>
          <p:cNvCxnSpPr>
            <a:stCxn id="137" idx="0"/>
            <a:endCxn id="138" idx="4"/>
          </p:cNvCxnSpPr>
          <p:nvPr/>
        </p:nvCxnSpPr>
        <p:spPr>
          <a:xfrm flipV="1">
            <a:off x="2072393" y="4646749"/>
            <a:ext cx="0" cy="1086508"/>
          </a:xfrm>
          <a:prstGeom prst="straightConnector1">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2" name="テキスト ボックス 121"/>
          <p:cNvSpPr txBox="1"/>
          <p:nvPr/>
        </p:nvSpPr>
        <p:spPr>
          <a:xfrm>
            <a:off x="2072393" y="5070159"/>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4</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3" name="テキスト ボックス 122"/>
          <p:cNvSpPr txBox="1"/>
          <p:nvPr/>
        </p:nvSpPr>
        <p:spPr>
          <a:xfrm>
            <a:off x="2648457" y="4451704"/>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1</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4" name="テキスト ボックス 123"/>
          <p:cNvSpPr txBox="1"/>
          <p:nvPr/>
        </p:nvSpPr>
        <p:spPr>
          <a:xfrm>
            <a:off x="2648457" y="5502207"/>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2</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5" name="テキスト ボックス 124"/>
          <p:cNvSpPr txBox="1"/>
          <p:nvPr/>
        </p:nvSpPr>
        <p:spPr>
          <a:xfrm>
            <a:off x="3728577" y="5142167"/>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3</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6" name="テキスト ボックス 125"/>
          <p:cNvSpPr txBox="1"/>
          <p:nvPr/>
        </p:nvSpPr>
        <p:spPr>
          <a:xfrm>
            <a:off x="4664681" y="4451704"/>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4</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7" name="テキスト ボックス 126"/>
          <p:cNvSpPr txBox="1"/>
          <p:nvPr/>
        </p:nvSpPr>
        <p:spPr>
          <a:xfrm>
            <a:off x="5672793" y="4307688"/>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3</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8" name="テキスト ボックス 127"/>
          <p:cNvSpPr txBox="1"/>
          <p:nvPr/>
        </p:nvSpPr>
        <p:spPr>
          <a:xfrm>
            <a:off x="6248857" y="4883752"/>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2</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9" name="テキスト ボックス 128"/>
          <p:cNvSpPr txBox="1"/>
          <p:nvPr/>
        </p:nvSpPr>
        <p:spPr>
          <a:xfrm>
            <a:off x="5888817" y="5646223"/>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1</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30" name="テキスト ボックス 129"/>
          <p:cNvSpPr txBox="1"/>
          <p:nvPr/>
        </p:nvSpPr>
        <p:spPr>
          <a:xfrm>
            <a:off x="4736689" y="5502423"/>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5</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31" name="円/楕円 130"/>
          <p:cNvSpPr/>
          <p:nvPr/>
        </p:nvSpPr>
        <p:spPr>
          <a:xfrm>
            <a:off x="6323092" y="5733257"/>
            <a:ext cx="648072" cy="6480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4000" dirty="0" smtClean="0">
                <a:solidFill>
                  <a:srgbClr val="002060"/>
                </a:solidFill>
                <a:latin typeface="Comic Sans MS" panose="030F0702030302020204" pitchFamily="66" charset="0"/>
              </a:rPr>
              <a:t>7</a:t>
            </a:r>
            <a:endParaRPr kumimoji="1" lang="ja-JP" altLang="en-US" sz="4000" dirty="0">
              <a:solidFill>
                <a:srgbClr val="002060"/>
              </a:solidFill>
              <a:latin typeface="Comic Sans MS" panose="030F0702030302020204" pitchFamily="66" charset="0"/>
            </a:endParaRPr>
          </a:p>
        </p:txBody>
      </p:sp>
      <p:sp>
        <p:nvSpPr>
          <p:cNvPr id="132" name="円/楕円 131"/>
          <p:cNvSpPr/>
          <p:nvPr/>
        </p:nvSpPr>
        <p:spPr>
          <a:xfrm>
            <a:off x="2987824" y="4799350"/>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4000" dirty="0" smtClean="0">
                <a:solidFill>
                  <a:schemeClr val="accent3">
                    <a:lumMod val="50000"/>
                  </a:schemeClr>
                </a:solidFill>
                <a:latin typeface="Comic Sans MS" panose="030F0702030302020204" pitchFamily="66" charset="0"/>
              </a:rPr>
              <a:t>1</a:t>
            </a:r>
            <a:endParaRPr kumimoji="1" lang="ja-JP" altLang="en-US" sz="4000" dirty="0">
              <a:solidFill>
                <a:schemeClr val="accent3">
                  <a:lumMod val="50000"/>
                </a:schemeClr>
              </a:solidFill>
              <a:latin typeface="Comic Sans MS" panose="030F0702030302020204" pitchFamily="66" charset="0"/>
            </a:endParaRPr>
          </a:p>
        </p:txBody>
      </p:sp>
      <p:sp>
        <p:nvSpPr>
          <p:cNvPr id="133" name="円/楕円 132"/>
          <p:cNvSpPr/>
          <p:nvPr/>
        </p:nvSpPr>
        <p:spPr>
          <a:xfrm>
            <a:off x="5004048" y="5733256"/>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4000" dirty="0" smtClean="0">
                <a:solidFill>
                  <a:schemeClr val="accent3">
                    <a:lumMod val="50000"/>
                  </a:schemeClr>
                </a:solidFill>
                <a:latin typeface="Comic Sans MS" panose="030F0702030302020204" pitchFamily="66" charset="0"/>
              </a:rPr>
              <a:t>3</a:t>
            </a:r>
            <a:endParaRPr kumimoji="1" lang="ja-JP" altLang="en-US" sz="4000" dirty="0">
              <a:solidFill>
                <a:schemeClr val="accent3">
                  <a:lumMod val="50000"/>
                </a:schemeClr>
              </a:solidFill>
              <a:latin typeface="Comic Sans MS" panose="030F0702030302020204" pitchFamily="66" charset="0"/>
            </a:endParaRPr>
          </a:p>
        </p:txBody>
      </p:sp>
      <p:sp>
        <p:nvSpPr>
          <p:cNvPr id="134" name="円/楕円 133"/>
          <p:cNvSpPr/>
          <p:nvPr/>
        </p:nvSpPr>
        <p:spPr>
          <a:xfrm>
            <a:off x="4271483" y="4811744"/>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4000" dirty="0" smtClean="0">
                <a:solidFill>
                  <a:schemeClr val="accent3">
                    <a:lumMod val="50000"/>
                  </a:schemeClr>
                </a:solidFill>
                <a:latin typeface="Comic Sans MS" panose="030F0702030302020204" pitchFamily="66" charset="0"/>
              </a:rPr>
              <a:t>4</a:t>
            </a:r>
            <a:endParaRPr kumimoji="1" lang="ja-JP" altLang="en-US" sz="4000" dirty="0">
              <a:solidFill>
                <a:schemeClr val="accent3">
                  <a:lumMod val="50000"/>
                </a:schemeClr>
              </a:solidFill>
              <a:latin typeface="Comic Sans MS" panose="030F0702030302020204" pitchFamily="66" charset="0"/>
            </a:endParaRPr>
          </a:p>
        </p:txBody>
      </p:sp>
      <p:sp>
        <p:nvSpPr>
          <p:cNvPr id="135" name="円/楕円 134"/>
          <p:cNvSpPr/>
          <p:nvPr/>
        </p:nvSpPr>
        <p:spPr>
          <a:xfrm>
            <a:off x="5004049" y="3947648"/>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4000" dirty="0" smtClean="0">
                <a:solidFill>
                  <a:schemeClr val="accent3">
                    <a:lumMod val="50000"/>
                  </a:schemeClr>
                </a:solidFill>
                <a:latin typeface="Comic Sans MS" panose="030F0702030302020204" pitchFamily="66" charset="0"/>
              </a:rPr>
              <a:t>5</a:t>
            </a:r>
            <a:endParaRPr kumimoji="1" lang="ja-JP" altLang="en-US" sz="4000" dirty="0">
              <a:solidFill>
                <a:schemeClr val="accent3">
                  <a:lumMod val="50000"/>
                </a:schemeClr>
              </a:solidFill>
              <a:latin typeface="Comic Sans MS" panose="030F0702030302020204" pitchFamily="66" charset="0"/>
            </a:endParaRPr>
          </a:p>
        </p:txBody>
      </p:sp>
      <p:sp>
        <p:nvSpPr>
          <p:cNvPr id="136" name="円/楕円 135"/>
          <p:cNvSpPr/>
          <p:nvPr/>
        </p:nvSpPr>
        <p:spPr>
          <a:xfrm>
            <a:off x="6323092" y="3947648"/>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4000" dirty="0" smtClean="0">
                <a:solidFill>
                  <a:schemeClr val="accent3">
                    <a:lumMod val="50000"/>
                  </a:schemeClr>
                </a:solidFill>
                <a:latin typeface="Comic Sans MS" panose="030F0702030302020204" pitchFamily="66" charset="0"/>
              </a:rPr>
              <a:t>6</a:t>
            </a:r>
            <a:endParaRPr kumimoji="1" lang="ja-JP" altLang="en-US" sz="4000" dirty="0">
              <a:solidFill>
                <a:schemeClr val="accent3">
                  <a:lumMod val="50000"/>
                </a:schemeClr>
              </a:solidFill>
              <a:latin typeface="Comic Sans MS" panose="030F0702030302020204" pitchFamily="66" charset="0"/>
            </a:endParaRPr>
          </a:p>
        </p:txBody>
      </p:sp>
      <p:sp>
        <p:nvSpPr>
          <p:cNvPr id="137" name="円/楕円 136"/>
          <p:cNvSpPr/>
          <p:nvPr/>
        </p:nvSpPr>
        <p:spPr>
          <a:xfrm>
            <a:off x="1748357" y="5733257"/>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4000" dirty="0" smtClean="0">
                <a:solidFill>
                  <a:schemeClr val="accent3">
                    <a:lumMod val="50000"/>
                  </a:schemeClr>
                </a:solidFill>
                <a:latin typeface="Comic Sans MS" panose="030F0702030302020204" pitchFamily="66" charset="0"/>
              </a:rPr>
              <a:t>2</a:t>
            </a:r>
            <a:endParaRPr kumimoji="1" lang="ja-JP" altLang="en-US" sz="4000" dirty="0">
              <a:solidFill>
                <a:schemeClr val="accent3">
                  <a:lumMod val="50000"/>
                </a:schemeClr>
              </a:solidFill>
              <a:latin typeface="Comic Sans MS" panose="030F0702030302020204" pitchFamily="66" charset="0"/>
            </a:endParaRPr>
          </a:p>
        </p:txBody>
      </p:sp>
      <p:sp>
        <p:nvSpPr>
          <p:cNvPr id="138" name="円/楕円 137"/>
          <p:cNvSpPr/>
          <p:nvPr/>
        </p:nvSpPr>
        <p:spPr>
          <a:xfrm>
            <a:off x="1748357" y="3998677"/>
            <a:ext cx="648072" cy="6480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4000" dirty="0" smtClean="0">
                <a:solidFill>
                  <a:srgbClr val="002060"/>
                </a:solidFill>
                <a:latin typeface="Comic Sans MS" panose="030F0702030302020204" pitchFamily="66" charset="0"/>
              </a:rPr>
              <a:t>0</a:t>
            </a:r>
            <a:endParaRPr kumimoji="1" lang="ja-JP" altLang="en-US" sz="4000"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2647682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テキスト ボックス 103"/>
          <p:cNvSpPr txBox="1"/>
          <p:nvPr/>
        </p:nvSpPr>
        <p:spPr>
          <a:xfrm>
            <a:off x="3707904" y="4623519"/>
            <a:ext cx="407126" cy="461665"/>
          </a:xfrm>
          <a:prstGeom prst="rect">
            <a:avLst/>
          </a:prstGeom>
          <a:noFill/>
        </p:spPr>
        <p:txBody>
          <a:bodyPr wrap="square" rtlCol="0">
            <a:spAutoFit/>
          </a:bodyPr>
          <a:lstStyle/>
          <a:p>
            <a:r>
              <a:rPr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cxnSp>
        <p:nvCxnSpPr>
          <p:cNvPr id="105" name="曲線コネクタ 104"/>
          <p:cNvCxnSpPr>
            <a:stCxn id="138" idx="6"/>
            <a:endCxn id="132" idx="0"/>
          </p:cNvCxnSpPr>
          <p:nvPr/>
        </p:nvCxnSpPr>
        <p:spPr>
          <a:xfrm>
            <a:off x="2396429" y="4322713"/>
            <a:ext cx="915431" cy="476637"/>
          </a:xfrm>
          <a:prstGeom prst="curvedConnector2">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曲線コネクタ 105"/>
          <p:cNvCxnSpPr>
            <a:stCxn id="132" idx="4"/>
            <a:endCxn id="137" idx="6"/>
          </p:cNvCxnSpPr>
          <p:nvPr/>
        </p:nvCxnSpPr>
        <p:spPr>
          <a:xfrm rot="5400000">
            <a:off x="2549210" y="5294642"/>
            <a:ext cx="609871" cy="915431"/>
          </a:xfrm>
          <a:prstGeom prst="curvedConnector2">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132" idx="6"/>
            <a:endCxn id="134" idx="2"/>
          </p:cNvCxnSpPr>
          <p:nvPr/>
        </p:nvCxnSpPr>
        <p:spPr>
          <a:xfrm>
            <a:off x="3635896" y="5123386"/>
            <a:ext cx="635587" cy="12394"/>
          </a:xfrm>
          <a:prstGeom prst="straightConnector1">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p:cNvSpPr txBox="1"/>
          <p:nvPr/>
        </p:nvSpPr>
        <p:spPr>
          <a:xfrm>
            <a:off x="5889354" y="5991671"/>
            <a:ext cx="576064"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09" name="テキスト ボックス 108"/>
          <p:cNvSpPr txBox="1"/>
          <p:nvPr/>
        </p:nvSpPr>
        <p:spPr>
          <a:xfrm>
            <a:off x="2627784" y="3933056"/>
            <a:ext cx="288032"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10" name="テキスト ボックス 109"/>
          <p:cNvSpPr txBox="1"/>
          <p:nvPr/>
        </p:nvSpPr>
        <p:spPr>
          <a:xfrm>
            <a:off x="1691680" y="4983559"/>
            <a:ext cx="288032"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11" name="テキスト ボックス 110"/>
          <p:cNvSpPr txBox="1"/>
          <p:nvPr/>
        </p:nvSpPr>
        <p:spPr>
          <a:xfrm>
            <a:off x="2987824" y="5733256"/>
            <a:ext cx="288032"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cxnSp>
        <p:nvCxnSpPr>
          <p:cNvPr id="112" name="曲線コネクタ 111"/>
          <p:cNvCxnSpPr>
            <a:stCxn id="134" idx="0"/>
            <a:endCxn id="135" idx="2"/>
          </p:cNvCxnSpPr>
          <p:nvPr/>
        </p:nvCxnSpPr>
        <p:spPr>
          <a:xfrm rot="5400000" flipH="1" flipV="1">
            <a:off x="4529754" y="4337449"/>
            <a:ext cx="540060" cy="408530"/>
          </a:xfrm>
          <a:prstGeom prst="curvedConnector2">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曲線コネクタ 112"/>
          <p:cNvCxnSpPr>
            <a:stCxn id="133" idx="2"/>
            <a:endCxn id="134" idx="4"/>
          </p:cNvCxnSpPr>
          <p:nvPr/>
        </p:nvCxnSpPr>
        <p:spPr>
          <a:xfrm rot="10800000">
            <a:off x="4595520" y="5459816"/>
            <a:ext cx="408529" cy="597476"/>
          </a:xfrm>
          <a:prstGeom prst="curvedConnector2">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136" idx="4"/>
            <a:endCxn id="131" idx="0"/>
          </p:cNvCxnSpPr>
          <p:nvPr/>
        </p:nvCxnSpPr>
        <p:spPr>
          <a:xfrm>
            <a:off x="6647128" y="4595720"/>
            <a:ext cx="0" cy="1137537"/>
          </a:xfrm>
          <a:prstGeom prst="straightConnector1">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135" idx="6"/>
            <a:endCxn id="136" idx="2"/>
          </p:cNvCxnSpPr>
          <p:nvPr/>
        </p:nvCxnSpPr>
        <p:spPr>
          <a:xfrm>
            <a:off x="5652121" y="4271684"/>
            <a:ext cx="670971" cy="0"/>
          </a:xfrm>
          <a:prstGeom prst="straightConnector1">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31" idx="2"/>
            <a:endCxn id="133" idx="6"/>
          </p:cNvCxnSpPr>
          <p:nvPr/>
        </p:nvCxnSpPr>
        <p:spPr>
          <a:xfrm flipH="1" flipV="1">
            <a:off x="5652120" y="6057292"/>
            <a:ext cx="670972" cy="1"/>
          </a:xfrm>
          <a:prstGeom prst="straightConnector1">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テキスト ボックス 116"/>
          <p:cNvSpPr txBox="1"/>
          <p:nvPr/>
        </p:nvSpPr>
        <p:spPr>
          <a:xfrm>
            <a:off x="6660232" y="4839543"/>
            <a:ext cx="576064"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18" name="テキスト ボックス 117"/>
          <p:cNvSpPr txBox="1"/>
          <p:nvPr/>
        </p:nvSpPr>
        <p:spPr>
          <a:xfrm>
            <a:off x="5724128" y="3861048"/>
            <a:ext cx="576064"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19" name="テキスト ボックス 118"/>
          <p:cNvSpPr txBox="1"/>
          <p:nvPr/>
        </p:nvSpPr>
        <p:spPr>
          <a:xfrm>
            <a:off x="4355976" y="4191471"/>
            <a:ext cx="576064"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sp>
        <p:nvSpPr>
          <p:cNvPr id="120" name="テキスト ボックス 119"/>
          <p:cNvSpPr txBox="1"/>
          <p:nvPr/>
        </p:nvSpPr>
        <p:spPr>
          <a:xfrm>
            <a:off x="4355976" y="5703639"/>
            <a:ext cx="576064" cy="461665"/>
          </a:xfrm>
          <a:prstGeom prst="rect">
            <a:avLst/>
          </a:prstGeom>
          <a:noFill/>
        </p:spPr>
        <p:txBody>
          <a:bodyPr wrap="square" rtlCol="0">
            <a:spAutoFit/>
          </a:bodyPr>
          <a:lstStyle/>
          <a:p>
            <a:r>
              <a:rPr kumimoji="1" lang="en-US" altLang="ja-JP" sz="2400" b="1" dirty="0" smtClean="0">
                <a:solidFill>
                  <a:schemeClr val="accent3">
                    <a:lumMod val="50000"/>
                  </a:schemeClr>
                </a:solidFill>
                <a:latin typeface="Comic Sans MS" panose="030F0702030302020204" pitchFamily="66" charset="0"/>
              </a:rPr>
              <a:t>-</a:t>
            </a:r>
            <a:endParaRPr kumimoji="1" lang="ja-JP" altLang="en-US" sz="2400" b="1" dirty="0">
              <a:solidFill>
                <a:schemeClr val="accent3">
                  <a:lumMod val="50000"/>
                </a:schemeClr>
              </a:solidFill>
              <a:latin typeface="Comic Sans MS" panose="030F0702030302020204" pitchFamily="66" charset="0"/>
            </a:endParaRPr>
          </a:p>
        </p:txBody>
      </p:sp>
      <p:cxnSp>
        <p:nvCxnSpPr>
          <p:cNvPr id="121" name="直線矢印コネクタ 120"/>
          <p:cNvCxnSpPr>
            <a:stCxn id="137" idx="0"/>
            <a:endCxn id="138" idx="4"/>
          </p:cNvCxnSpPr>
          <p:nvPr/>
        </p:nvCxnSpPr>
        <p:spPr>
          <a:xfrm flipV="1">
            <a:off x="2072393" y="4646749"/>
            <a:ext cx="0" cy="1086508"/>
          </a:xfrm>
          <a:prstGeom prst="straightConnector1">
            <a:avLst/>
          </a:prstGeom>
          <a:ln w="7620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2" name="テキスト ボックス 121"/>
          <p:cNvSpPr txBox="1"/>
          <p:nvPr/>
        </p:nvSpPr>
        <p:spPr>
          <a:xfrm>
            <a:off x="2072393" y="5070159"/>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4</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3" name="テキスト ボックス 122"/>
          <p:cNvSpPr txBox="1"/>
          <p:nvPr/>
        </p:nvSpPr>
        <p:spPr>
          <a:xfrm>
            <a:off x="2648457" y="4451704"/>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1</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4" name="テキスト ボックス 123"/>
          <p:cNvSpPr txBox="1"/>
          <p:nvPr/>
        </p:nvSpPr>
        <p:spPr>
          <a:xfrm>
            <a:off x="2648457" y="5502207"/>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2</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5" name="テキスト ボックス 124"/>
          <p:cNvSpPr txBox="1"/>
          <p:nvPr/>
        </p:nvSpPr>
        <p:spPr>
          <a:xfrm>
            <a:off x="3728577" y="5142167"/>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3</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6" name="テキスト ボックス 125"/>
          <p:cNvSpPr txBox="1"/>
          <p:nvPr/>
        </p:nvSpPr>
        <p:spPr>
          <a:xfrm>
            <a:off x="4664681" y="4451704"/>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4</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7" name="テキスト ボックス 126"/>
          <p:cNvSpPr txBox="1"/>
          <p:nvPr/>
        </p:nvSpPr>
        <p:spPr>
          <a:xfrm>
            <a:off x="5672793" y="4307688"/>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3</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8" name="テキスト ボックス 127"/>
          <p:cNvSpPr txBox="1"/>
          <p:nvPr/>
        </p:nvSpPr>
        <p:spPr>
          <a:xfrm>
            <a:off x="6248857" y="4883752"/>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2</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29" name="テキスト ボックス 128"/>
          <p:cNvSpPr txBox="1"/>
          <p:nvPr/>
        </p:nvSpPr>
        <p:spPr>
          <a:xfrm>
            <a:off x="5888817" y="5646223"/>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1</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30" name="テキスト ボックス 129"/>
          <p:cNvSpPr txBox="1"/>
          <p:nvPr/>
        </p:nvSpPr>
        <p:spPr>
          <a:xfrm>
            <a:off x="4736689" y="5502423"/>
            <a:ext cx="288032" cy="461665"/>
          </a:xfrm>
          <a:prstGeom prst="rect">
            <a:avLst/>
          </a:prstGeom>
          <a:noFill/>
        </p:spPr>
        <p:txBody>
          <a:bodyPr wrap="square" rtlCol="0">
            <a:spAutoFit/>
          </a:bodyPr>
          <a:lstStyle/>
          <a:p>
            <a:r>
              <a:rPr kumimoji="1" lang="en-US" altLang="ja-JP" sz="2400" dirty="0" smtClean="0">
                <a:solidFill>
                  <a:schemeClr val="accent3">
                    <a:lumMod val="60000"/>
                    <a:lumOff val="40000"/>
                  </a:schemeClr>
                </a:solidFill>
                <a:latin typeface="Comic Sans MS" panose="030F0702030302020204" pitchFamily="66" charset="0"/>
              </a:rPr>
              <a:t>5</a:t>
            </a:r>
            <a:endParaRPr kumimoji="1" lang="ja-JP" altLang="en-US" sz="2400" dirty="0">
              <a:solidFill>
                <a:schemeClr val="accent3">
                  <a:lumMod val="60000"/>
                  <a:lumOff val="40000"/>
                </a:schemeClr>
              </a:solidFill>
              <a:latin typeface="Comic Sans MS" panose="030F0702030302020204" pitchFamily="66" charset="0"/>
            </a:endParaRPr>
          </a:p>
        </p:txBody>
      </p:sp>
      <p:sp>
        <p:nvSpPr>
          <p:cNvPr id="131" name="円/楕円 130"/>
          <p:cNvSpPr/>
          <p:nvPr/>
        </p:nvSpPr>
        <p:spPr>
          <a:xfrm>
            <a:off x="6323092" y="5733257"/>
            <a:ext cx="648072" cy="6480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4000" dirty="0" smtClean="0">
                <a:solidFill>
                  <a:srgbClr val="002060"/>
                </a:solidFill>
                <a:latin typeface="Comic Sans MS" panose="030F0702030302020204" pitchFamily="66" charset="0"/>
              </a:rPr>
              <a:t>7</a:t>
            </a:r>
            <a:endParaRPr kumimoji="1" lang="ja-JP" altLang="en-US" sz="4000" dirty="0">
              <a:solidFill>
                <a:srgbClr val="002060"/>
              </a:solidFill>
              <a:latin typeface="Comic Sans MS" panose="030F0702030302020204" pitchFamily="66" charset="0"/>
            </a:endParaRPr>
          </a:p>
        </p:txBody>
      </p:sp>
      <p:sp>
        <p:nvSpPr>
          <p:cNvPr id="132" name="円/楕円 131"/>
          <p:cNvSpPr/>
          <p:nvPr/>
        </p:nvSpPr>
        <p:spPr>
          <a:xfrm>
            <a:off x="2987824" y="4799350"/>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4000" dirty="0" smtClean="0">
                <a:solidFill>
                  <a:schemeClr val="accent3">
                    <a:lumMod val="50000"/>
                  </a:schemeClr>
                </a:solidFill>
                <a:latin typeface="Comic Sans MS" panose="030F0702030302020204" pitchFamily="66" charset="0"/>
              </a:rPr>
              <a:t>1</a:t>
            </a:r>
            <a:endParaRPr kumimoji="1" lang="ja-JP" altLang="en-US" sz="4000" dirty="0">
              <a:solidFill>
                <a:schemeClr val="accent3">
                  <a:lumMod val="50000"/>
                </a:schemeClr>
              </a:solidFill>
              <a:latin typeface="Comic Sans MS" panose="030F0702030302020204" pitchFamily="66" charset="0"/>
            </a:endParaRPr>
          </a:p>
        </p:txBody>
      </p:sp>
      <p:sp>
        <p:nvSpPr>
          <p:cNvPr id="133" name="円/楕円 132"/>
          <p:cNvSpPr/>
          <p:nvPr/>
        </p:nvSpPr>
        <p:spPr>
          <a:xfrm>
            <a:off x="5004048" y="5733256"/>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4000" dirty="0" smtClean="0">
                <a:solidFill>
                  <a:schemeClr val="accent3">
                    <a:lumMod val="50000"/>
                  </a:schemeClr>
                </a:solidFill>
                <a:latin typeface="Comic Sans MS" panose="030F0702030302020204" pitchFamily="66" charset="0"/>
              </a:rPr>
              <a:t>3</a:t>
            </a:r>
            <a:endParaRPr kumimoji="1" lang="ja-JP" altLang="en-US" sz="4000" dirty="0">
              <a:solidFill>
                <a:schemeClr val="accent3">
                  <a:lumMod val="50000"/>
                </a:schemeClr>
              </a:solidFill>
              <a:latin typeface="Comic Sans MS" panose="030F0702030302020204" pitchFamily="66" charset="0"/>
            </a:endParaRPr>
          </a:p>
        </p:txBody>
      </p:sp>
      <p:sp>
        <p:nvSpPr>
          <p:cNvPr id="134" name="円/楕円 133"/>
          <p:cNvSpPr/>
          <p:nvPr/>
        </p:nvSpPr>
        <p:spPr>
          <a:xfrm>
            <a:off x="4271483" y="4811744"/>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4000" dirty="0" smtClean="0">
                <a:solidFill>
                  <a:schemeClr val="accent3">
                    <a:lumMod val="50000"/>
                  </a:schemeClr>
                </a:solidFill>
                <a:latin typeface="Comic Sans MS" panose="030F0702030302020204" pitchFamily="66" charset="0"/>
              </a:rPr>
              <a:t>4</a:t>
            </a:r>
            <a:endParaRPr kumimoji="1" lang="ja-JP" altLang="en-US" sz="4000" dirty="0">
              <a:solidFill>
                <a:schemeClr val="accent3">
                  <a:lumMod val="50000"/>
                </a:schemeClr>
              </a:solidFill>
              <a:latin typeface="Comic Sans MS" panose="030F0702030302020204" pitchFamily="66" charset="0"/>
            </a:endParaRPr>
          </a:p>
        </p:txBody>
      </p:sp>
      <p:sp>
        <p:nvSpPr>
          <p:cNvPr id="135" name="円/楕円 134"/>
          <p:cNvSpPr/>
          <p:nvPr/>
        </p:nvSpPr>
        <p:spPr>
          <a:xfrm>
            <a:off x="5004049" y="3947648"/>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4000" dirty="0" smtClean="0">
                <a:solidFill>
                  <a:schemeClr val="accent3">
                    <a:lumMod val="50000"/>
                  </a:schemeClr>
                </a:solidFill>
                <a:latin typeface="Comic Sans MS" panose="030F0702030302020204" pitchFamily="66" charset="0"/>
              </a:rPr>
              <a:t>5</a:t>
            </a:r>
            <a:endParaRPr kumimoji="1" lang="ja-JP" altLang="en-US" sz="4000" dirty="0">
              <a:solidFill>
                <a:schemeClr val="accent3">
                  <a:lumMod val="50000"/>
                </a:schemeClr>
              </a:solidFill>
              <a:latin typeface="Comic Sans MS" panose="030F0702030302020204" pitchFamily="66" charset="0"/>
            </a:endParaRPr>
          </a:p>
        </p:txBody>
      </p:sp>
      <p:sp>
        <p:nvSpPr>
          <p:cNvPr id="136" name="円/楕円 135"/>
          <p:cNvSpPr/>
          <p:nvPr/>
        </p:nvSpPr>
        <p:spPr>
          <a:xfrm>
            <a:off x="6323092" y="3947648"/>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4000" dirty="0" smtClean="0">
                <a:solidFill>
                  <a:schemeClr val="accent3">
                    <a:lumMod val="50000"/>
                  </a:schemeClr>
                </a:solidFill>
                <a:latin typeface="Comic Sans MS" panose="030F0702030302020204" pitchFamily="66" charset="0"/>
              </a:rPr>
              <a:t>6</a:t>
            </a:r>
            <a:endParaRPr kumimoji="1" lang="ja-JP" altLang="en-US" sz="4000" dirty="0">
              <a:solidFill>
                <a:schemeClr val="accent3">
                  <a:lumMod val="50000"/>
                </a:schemeClr>
              </a:solidFill>
              <a:latin typeface="Comic Sans MS" panose="030F0702030302020204" pitchFamily="66" charset="0"/>
            </a:endParaRPr>
          </a:p>
        </p:txBody>
      </p:sp>
      <p:sp>
        <p:nvSpPr>
          <p:cNvPr id="137" name="円/楕円 136"/>
          <p:cNvSpPr/>
          <p:nvPr/>
        </p:nvSpPr>
        <p:spPr>
          <a:xfrm>
            <a:off x="1748357" y="5733257"/>
            <a:ext cx="64807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4000" dirty="0" smtClean="0">
                <a:solidFill>
                  <a:schemeClr val="accent3">
                    <a:lumMod val="50000"/>
                  </a:schemeClr>
                </a:solidFill>
                <a:latin typeface="Comic Sans MS" panose="030F0702030302020204" pitchFamily="66" charset="0"/>
              </a:rPr>
              <a:t>2</a:t>
            </a:r>
            <a:endParaRPr kumimoji="1" lang="ja-JP" altLang="en-US" sz="4000" dirty="0">
              <a:solidFill>
                <a:schemeClr val="accent3">
                  <a:lumMod val="50000"/>
                </a:schemeClr>
              </a:solidFill>
              <a:latin typeface="Comic Sans MS" panose="030F0702030302020204" pitchFamily="66" charset="0"/>
            </a:endParaRPr>
          </a:p>
        </p:txBody>
      </p:sp>
      <p:sp>
        <p:nvSpPr>
          <p:cNvPr id="138" name="円/楕円 137"/>
          <p:cNvSpPr/>
          <p:nvPr/>
        </p:nvSpPr>
        <p:spPr>
          <a:xfrm>
            <a:off x="1748357" y="3998677"/>
            <a:ext cx="648072" cy="6480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4000" dirty="0" smtClean="0">
                <a:solidFill>
                  <a:srgbClr val="002060"/>
                </a:solidFill>
                <a:latin typeface="Comic Sans MS" panose="030F0702030302020204" pitchFamily="66" charset="0"/>
              </a:rPr>
              <a:t>0</a:t>
            </a:r>
            <a:endParaRPr kumimoji="1" lang="ja-JP" altLang="en-US" sz="4000" dirty="0">
              <a:solidFill>
                <a:srgbClr val="002060"/>
              </a:solidFill>
              <a:latin typeface="Comic Sans MS" panose="030F0702030302020204" pitchFamily="66" charset="0"/>
            </a:endParaRPr>
          </a:p>
        </p:txBody>
      </p:sp>
      <p:sp>
        <p:nvSpPr>
          <p:cNvPr id="4" name="フリーフォーム 3"/>
          <p:cNvSpPr/>
          <p:nvPr/>
        </p:nvSpPr>
        <p:spPr>
          <a:xfrm>
            <a:off x="1510463" y="379560"/>
            <a:ext cx="5653825" cy="2689400"/>
          </a:xfrm>
          <a:custGeom>
            <a:avLst/>
            <a:gdLst>
              <a:gd name="connsiteX0" fmla="*/ 1120462 w 5653825"/>
              <a:gd name="connsiteY0" fmla="*/ 914400 h 2689400"/>
              <a:gd name="connsiteX1" fmla="*/ 1236372 w 5653825"/>
              <a:gd name="connsiteY1" fmla="*/ 940158 h 2689400"/>
              <a:gd name="connsiteX2" fmla="*/ 1313645 w 5653825"/>
              <a:gd name="connsiteY2" fmla="*/ 965916 h 2689400"/>
              <a:gd name="connsiteX3" fmla="*/ 1352281 w 5653825"/>
              <a:gd name="connsiteY3" fmla="*/ 978795 h 2689400"/>
              <a:gd name="connsiteX4" fmla="*/ 1390918 w 5653825"/>
              <a:gd name="connsiteY4" fmla="*/ 1004552 h 2689400"/>
              <a:gd name="connsiteX5" fmla="*/ 1416676 w 5653825"/>
              <a:gd name="connsiteY5" fmla="*/ 1043189 h 2689400"/>
              <a:gd name="connsiteX6" fmla="*/ 1493949 w 5653825"/>
              <a:gd name="connsiteY6" fmla="*/ 1094704 h 2689400"/>
              <a:gd name="connsiteX7" fmla="*/ 1532586 w 5653825"/>
              <a:gd name="connsiteY7" fmla="*/ 1120462 h 2689400"/>
              <a:gd name="connsiteX8" fmla="*/ 1584101 w 5653825"/>
              <a:gd name="connsiteY8" fmla="*/ 1133341 h 2689400"/>
              <a:gd name="connsiteX9" fmla="*/ 1622738 w 5653825"/>
              <a:gd name="connsiteY9" fmla="*/ 1159099 h 2689400"/>
              <a:gd name="connsiteX10" fmla="*/ 1648495 w 5653825"/>
              <a:gd name="connsiteY10" fmla="*/ 1197735 h 2689400"/>
              <a:gd name="connsiteX11" fmla="*/ 1687132 w 5653825"/>
              <a:gd name="connsiteY11" fmla="*/ 1210614 h 2689400"/>
              <a:gd name="connsiteX12" fmla="*/ 1738648 w 5653825"/>
              <a:gd name="connsiteY12" fmla="*/ 1287888 h 2689400"/>
              <a:gd name="connsiteX13" fmla="*/ 1764405 w 5653825"/>
              <a:gd name="connsiteY13" fmla="*/ 1365161 h 2689400"/>
              <a:gd name="connsiteX14" fmla="*/ 1777284 w 5653825"/>
              <a:gd name="connsiteY14" fmla="*/ 1403797 h 2689400"/>
              <a:gd name="connsiteX15" fmla="*/ 1790163 w 5653825"/>
              <a:gd name="connsiteY15" fmla="*/ 1455313 h 2689400"/>
              <a:gd name="connsiteX16" fmla="*/ 1777284 w 5653825"/>
              <a:gd name="connsiteY16" fmla="*/ 1661375 h 2689400"/>
              <a:gd name="connsiteX17" fmla="*/ 1738648 w 5653825"/>
              <a:gd name="connsiteY17" fmla="*/ 1738648 h 2689400"/>
              <a:gd name="connsiteX18" fmla="*/ 1700011 w 5653825"/>
              <a:gd name="connsiteY18" fmla="*/ 1764406 h 2689400"/>
              <a:gd name="connsiteX19" fmla="*/ 1622738 w 5653825"/>
              <a:gd name="connsiteY19" fmla="*/ 1828800 h 2689400"/>
              <a:gd name="connsiteX20" fmla="*/ 1455312 w 5653825"/>
              <a:gd name="connsiteY20" fmla="*/ 1854558 h 2689400"/>
              <a:gd name="connsiteX21" fmla="*/ 1094704 w 5653825"/>
              <a:gd name="connsiteY21" fmla="*/ 1841679 h 2689400"/>
              <a:gd name="connsiteX22" fmla="*/ 1004552 w 5653825"/>
              <a:gd name="connsiteY22" fmla="*/ 1751527 h 2689400"/>
              <a:gd name="connsiteX23" fmla="*/ 991673 w 5653825"/>
              <a:gd name="connsiteY23" fmla="*/ 1712890 h 2689400"/>
              <a:gd name="connsiteX24" fmla="*/ 965915 w 5653825"/>
              <a:gd name="connsiteY24" fmla="*/ 1674254 h 2689400"/>
              <a:gd name="connsiteX25" fmla="*/ 940157 w 5653825"/>
              <a:gd name="connsiteY25" fmla="*/ 1596981 h 2689400"/>
              <a:gd name="connsiteX26" fmla="*/ 927279 w 5653825"/>
              <a:gd name="connsiteY26" fmla="*/ 1429555 h 2689400"/>
              <a:gd name="connsiteX27" fmla="*/ 914400 w 5653825"/>
              <a:gd name="connsiteY27" fmla="*/ 1390919 h 2689400"/>
              <a:gd name="connsiteX28" fmla="*/ 888642 w 5653825"/>
              <a:gd name="connsiteY28" fmla="*/ 1262130 h 2689400"/>
              <a:gd name="connsiteX29" fmla="*/ 901521 w 5653825"/>
              <a:gd name="connsiteY29" fmla="*/ 978795 h 2689400"/>
              <a:gd name="connsiteX30" fmla="*/ 927279 w 5653825"/>
              <a:gd name="connsiteY30" fmla="*/ 888642 h 2689400"/>
              <a:gd name="connsiteX31" fmla="*/ 1004552 w 5653825"/>
              <a:gd name="connsiteY31" fmla="*/ 850006 h 2689400"/>
              <a:gd name="connsiteX32" fmla="*/ 1056067 w 5653825"/>
              <a:gd name="connsiteY32" fmla="*/ 824248 h 2689400"/>
              <a:gd name="connsiteX33" fmla="*/ 1249250 w 5653825"/>
              <a:gd name="connsiteY33" fmla="*/ 785612 h 2689400"/>
              <a:gd name="connsiteX34" fmla="*/ 1596980 w 5653825"/>
              <a:gd name="connsiteY34" fmla="*/ 798490 h 2689400"/>
              <a:gd name="connsiteX35" fmla="*/ 1635617 w 5653825"/>
              <a:gd name="connsiteY35" fmla="*/ 811369 h 2689400"/>
              <a:gd name="connsiteX36" fmla="*/ 1738648 w 5653825"/>
              <a:gd name="connsiteY36" fmla="*/ 862885 h 2689400"/>
              <a:gd name="connsiteX37" fmla="*/ 1867436 w 5653825"/>
              <a:gd name="connsiteY37" fmla="*/ 1004552 h 2689400"/>
              <a:gd name="connsiteX38" fmla="*/ 1944710 w 5653825"/>
              <a:gd name="connsiteY38" fmla="*/ 1081826 h 2689400"/>
              <a:gd name="connsiteX39" fmla="*/ 1983346 w 5653825"/>
              <a:gd name="connsiteY39" fmla="*/ 1120462 h 2689400"/>
              <a:gd name="connsiteX40" fmla="*/ 2009104 w 5653825"/>
              <a:gd name="connsiteY40" fmla="*/ 1159099 h 2689400"/>
              <a:gd name="connsiteX41" fmla="*/ 2073498 w 5653825"/>
              <a:gd name="connsiteY41" fmla="*/ 1236372 h 2689400"/>
              <a:gd name="connsiteX42" fmla="*/ 2099256 w 5653825"/>
              <a:gd name="connsiteY42" fmla="*/ 1326524 h 2689400"/>
              <a:gd name="connsiteX43" fmla="*/ 2125014 w 5653825"/>
              <a:gd name="connsiteY43" fmla="*/ 1403797 h 2689400"/>
              <a:gd name="connsiteX44" fmla="*/ 2137893 w 5653825"/>
              <a:gd name="connsiteY44" fmla="*/ 1468192 h 2689400"/>
              <a:gd name="connsiteX45" fmla="*/ 2163650 w 5653825"/>
              <a:gd name="connsiteY45" fmla="*/ 1545465 h 2689400"/>
              <a:gd name="connsiteX46" fmla="*/ 2125014 w 5653825"/>
              <a:gd name="connsiteY46" fmla="*/ 1571223 h 2689400"/>
              <a:gd name="connsiteX47" fmla="*/ 2086377 w 5653825"/>
              <a:gd name="connsiteY47" fmla="*/ 1661375 h 2689400"/>
              <a:gd name="connsiteX48" fmla="*/ 2034862 w 5653825"/>
              <a:gd name="connsiteY48" fmla="*/ 1712890 h 2689400"/>
              <a:gd name="connsiteX49" fmla="*/ 1983346 w 5653825"/>
              <a:gd name="connsiteY49" fmla="*/ 1790164 h 2689400"/>
              <a:gd name="connsiteX50" fmla="*/ 1854557 w 5653825"/>
              <a:gd name="connsiteY50" fmla="*/ 1880316 h 2689400"/>
              <a:gd name="connsiteX51" fmla="*/ 1815921 w 5653825"/>
              <a:gd name="connsiteY51" fmla="*/ 1906073 h 2689400"/>
              <a:gd name="connsiteX52" fmla="*/ 1777284 w 5653825"/>
              <a:gd name="connsiteY52" fmla="*/ 1931831 h 2689400"/>
              <a:gd name="connsiteX53" fmla="*/ 1725769 w 5653825"/>
              <a:gd name="connsiteY53" fmla="*/ 1957589 h 2689400"/>
              <a:gd name="connsiteX54" fmla="*/ 1635617 w 5653825"/>
              <a:gd name="connsiteY54" fmla="*/ 2009104 h 2689400"/>
              <a:gd name="connsiteX55" fmla="*/ 1596980 w 5653825"/>
              <a:gd name="connsiteY55" fmla="*/ 2021983 h 2689400"/>
              <a:gd name="connsiteX56" fmla="*/ 1532586 w 5653825"/>
              <a:gd name="connsiteY56" fmla="*/ 2047741 h 2689400"/>
              <a:gd name="connsiteX57" fmla="*/ 1429555 w 5653825"/>
              <a:gd name="connsiteY57" fmla="*/ 2073499 h 2689400"/>
              <a:gd name="connsiteX58" fmla="*/ 1390918 w 5653825"/>
              <a:gd name="connsiteY58" fmla="*/ 2086378 h 2689400"/>
              <a:gd name="connsiteX59" fmla="*/ 1017431 w 5653825"/>
              <a:gd name="connsiteY59" fmla="*/ 2073499 h 2689400"/>
              <a:gd name="connsiteX60" fmla="*/ 940157 w 5653825"/>
              <a:gd name="connsiteY60" fmla="*/ 2047741 h 2689400"/>
              <a:gd name="connsiteX61" fmla="*/ 901521 w 5653825"/>
              <a:gd name="connsiteY61" fmla="*/ 2021983 h 2689400"/>
              <a:gd name="connsiteX62" fmla="*/ 824248 w 5653825"/>
              <a:gd name="connsiteY62" fmla="*/ 1944710 h 2689400"/>
              <a:gd name="connsiteX63" fmla="*/ 811369 w 5653825"/>
              <a:gd name="connsiteY63" fmla="*/ 1906073 h 2689400"/>
              <a:gd name="connsiteX64" fmla="*/ 798490 w 5653825"/>
              <a:gd name="connsiteY64" fmla="*/ 1854558 h 2689400"/>
              <a:gd name="connsiteX65" fmla="*/ 772732 w 5653825"/>
              <a:gd name="connsiteY65" fmla="*/ 1815921 h 2689400"/>
              <a:gd name="connsiteX66" fmla="*/ 721217 w 5653825"/>
              <a:gd name="connsiteY66" fmla="*/ 1725769 h 2689400"/>
              <a:gd name="connsiteX67" fmla="*/ 746974 w 5653825"/>
              <a:gd name="connsiteY67" fmla="*/ 1120462 h 2689400"/>
              <a:gd name="connsiteX68" fmla="*/ 759853 w 5653825"/>
              <a:gd name="connsiteY68" fmla="*/ 1056068 h 2689400"/>
              <a:gd name="connsiteX69" fmla="*/ 785611 w 5653825"/>
              <a:gd name="connsiteY69" fmla="*/ 914400 h 2689400"/>
              <a:gd name="connsiteX70" fmla="*/ 811369 w 5653825"/>
              <a:gd name="connsiteY70" fmla="*/ 837127 h 2689400"/>
              <a:gd name="connsiteX71" fmla="*/ 824248 w 5653825"/>
              <a:gd name="connsiteY71" fmla="*/ 798490 h 2689400"/>
              <a:gd name="connsiteX72" fmla="*/ 837126 w 5653825"/>
              <a:gd name="connsiteY72" fmla="*/ 721217 h 2689400"/>
              <a:gd name="connsiteX73" fmla="*/ 875763 w 5653825"/>
              <a:gd name="connsiteY73" fmla="*/ 669702 h 2689400"/>
              <a:gd name="connsiteX74" fmla="*/ 953036 w 5653825"/>
              <a:gd name="connsiteY74" fmla="*/ 579550 h 2689400"/>
              <a:gd name="connsiteX75" fmla="*/ 1030310 w 5653825"/>
              <a:gd name="connsiteY75" fmla="*/ 528034 h 2689400"/>
              <a:gd name="connsiteX76" fmla="*/ 1107583 w 5653825"/>
              <a:gd name="connsiteY76" fmla="*/ 476519 h 2689400"/>
              <a:gd name="connsiteX77" fmla="*/ 1184856 w 5653825"/>
              <a:gd name="connsiteY77" fmla="*/ 437882 h 2689400"/>
              <a:gd name="connsiteX78" fmla="*/ 1287887 w 5653825"/>
              <a:gd name="connsiteY78" fmla="*/ 412124 h 2689400"/>
              <a:gd name="connsiteX79" fmla="*/ 1674253 w 5653825"/>
              <a:gd name="connsiteY79" fmla="*/ 425003 h 2689400"/>
              <a:gd name="connsiteX80" fmla="*/ 1880315 w 5653825"/>
              <a:gd name="connsiteY80" fmla="*/ 528034 h 2689400"/>
              <a:gd name="connsiteX81" fmla="*/ 1957588 w 5653825"/>
              <a:gd name="connsiteY81" fmla="*/ 579550 h 2689400"/>
              <a:gd name="connsiteX82" fmla="*/ 2034862 w 5653825"/>
              <a:gd name="connsiteY82" fmla="*/ 656823 h 2689400"/>
              <a:gd name="connsiteX83" fmla="*/ 2125014 w 5653825"/>
              <a:gd name="connsiteY83" fmla="*/ 772733 h 2689400"/>
              <a:gd name="connsiteX84" fmla="*/ 2137893 w 5653825"/>
              <a:gd name="connsiteY84" fmla="*/ 811369 h 2689400"/>
              <a:gd name="connsiteX85" fmla="*/ 2163650 w 5653825"/>
              <a:gd name="connsiteY85" fmla="*/ 875764 h 2689400"/>
              <a:gd name="connsiteX86" fmla="*/ 2176529 w 5653825"/>
              <a:gd name="connsiteY86" fmla="*/ 927279 h 2689400"/>
              <a:gd name="connsiteX87" fmla="*/ 2202287 w 5653825"/>
              <a:gd name="connsiteY87" fmla="*/ 978795 h 2689400"/>
              <a:gd name="connsiteX88" fmla="*/ 2215166 w 5653825"/>
              <a:gd name="connsiteY88" fmla="*/ 1030310 h 2689400"/>
              <a:gd name="connsiteX89" fmla="*/ 2240924 w 5653825"/>
              <a:gd name="connsiteY89" fmla="*/ 1094704 h 2689400"/>
              <a:gd name="connsiteX90" fmla="*/ 2253803 w 5653825"/>
              <a:gd name="connsiteY90" fmla="*/ 1146220 h 2689400"/>
              <a:gd name="connsiteX91" fmla="*/ 2266681 w 5653825"/>
              <a:gd name="connsiteY91" fmla="*/ 1184857 h 2689400"/>
              <a:gd name="connsiteX92" fmla="*/ 2292439 w 5653825"/>
              <a:gd name="connsiteY92" fmla="*/ 1378040 h 2689400"/>
              <a:gd name="connsiteX93" fmla="*/ 2318197 w 5653825"/>
              <a:gd name="connsiteY93" fmla="*/ 1596981 h 2689400"/>
              <a:gd name="connsiteX94" fmla="*/ 2305318 w 5653825"/>
              <a:gd name="connsiteY94" fmla="*/ 1828800 h 2689400"/>
              <a:gd name="connsiteX95" fmla="*/ 2279560 w 5653825"/>
              <a:gd name="connsiteY95" fmla="*/ 1867437 h 2689400"/>
              <a:gd name="connsiteX96" fmla="*/ 2266681 w 5653825"/>
              <a:gd name="connsiteY96" fmla="*/ 1906073 h 2689400"/>
              <a:gd name="connsiteX97" fmla="*/ 2228045 w 5653825"/>
              <a:gd name="connsiteY97" fmla="*/ 1918952 h 2689400"/>
              <a:gd name="connsiteX98" fmla="*/ 2163650 w 5653825"/>
              <a:gd name="connsiteY98" fmla="*/ 1970468 h 2689400"/>
              <a:gd name="connsiteX99" fmla="*/ 2073498 w 5653825"/>
              <a:gd name="connsiteY99" fmla="*/ 2034862 h 2689400"/>
              <a:gd name="connsiteX100" fmla="*/ 1867436 w 5653825"/>
              <a:gd name="connsiteY100" fmla="*/ 2215166 h 2689400"/>
              <a:gd name="connsiteX101" fmla="*/ 1687132 w 5653825"/>
              <a:gd name="connsiteY101" fmla="*/ 2331076 h 2689400"/>
              <a:gd name="connsiteX102" fmla="*/ 1648495 w 5653825"/>
              <a:gd name="connsiteY102" fmla="*/ 2356834 h 2689400"/>
              <a:gd name="connsiteX103" fmla="*/ 1571222 w 5653825"/>
              <a:gd name="connsiteY103" fmla="*/ 2382592 h 2689400"/>
              <a:gd name="connsiteX104" fmla="*/ 1532586 w 5653825"/>
              <a:gd name="connsiteY104" fmla="*/ 2408350 h 2689400"/>
              <a:gd name="connsiteX105" fmla="*/ 1429555 w 5653825"/>
              <a:gd name="connsiteY105" fmla="*/ 2434107 h 2689400"/>
              <a:gd name="connsiteX106" fmla="*/ 1068946 w 5653825"/>
              <a:gd name="connsiteY106" fmla="*/ 2421228 h 2689400"/>
              <a:gd name="connsiteX107" fmla="*/ 953036 w 5653825"/>
              <a:gd name="connsiteY107" fmla="*/ 2382592 h 2689400"/>
              <a:gd name="connsiteX108" fmla="*/ 901521 w 5653825"/>
              <a:gd name="connsiteY108" fmla="*/ 2369713 h 2689400"/>
              <a:gd name="connsiteX109" fmla="*/ 850005 w 5653825"/>
              <a:gd name="connsiteY109" fmla="*/ 2343955 h 2689400"/>
              <a:gd name="connsiteX110" fmla="*/ 746974 w 5653825"/>
              <a:gd name="connsiteY110" fmla="*/ 2305319 h 2689400"/>
              <a:gd name="connsiteX111" fmla="*/ 643943 w 5653825"/>
              <a:gd name="connsiteY111" fmla="*/ 2228045 h 2689400"/>
              <a:gd name="connsiteX112" fmla="*/ 631064 w 5653825"/>
              <a:gd name="connsiteY112" fmla="*/ 2189409 h 2689400"/>
              <a:gd name="connsiteX113" fmla="*/ 618186 w 5653825"/>
              <a:gd name="connsiteY113" fmla="*/ 2125014 h 2689400"/>
              <a:gd name="connsiteX114" fmla="*/ 566670 w 5653825"/>
              <a:gd name="connsiteY114" fmla="*/ 2060620 h 2689400"/>
              <a:gd name="connsiteX115" fmla="*/ 528034 w 5653825"/>
              <a:gd name="connsiteY115" fmla="*/ 1957589 h 2689400"/>
              <a:gd name="connsiteX116" fmla="*/ 476518 w 5653825"/>
              <a:gd name="connsiteY116" fmla="*/ 1880316 h 2689400"/>
              <a:gd name="connsiteX117" fmla="*/ 399245 w 5653825"/>
              <a:gd name="connsiteY117" fmla="*/ 1764406 h 2689400"/>
              <a:gd name="connsiteX118" fmla="*/ 386366 w 5653825"/>
              <a:gd name="connsiteY118" fmla="*/ 1687133 h 2689400"/>
              <a:gd name="connsiteX119" fmla="*/ 360608 w 5653825"/>
              <a:gd name="connsiteY119" fmla="*/ 1648496 h 2689400"/>
              <a:gd name="connsiteX120" fmla="*/ 386366 w 5653825"/>
              <a:gd name="connsiteY120" fmla="*/ 1558344 h 2689400"/>
              <a:gd name="connsiteX121" fmla="*/ 399245 w 5653825"/>
              <a:gd name="connsiteY121" fmla="*/ 1326524 h 2689400"/>
              <a:gd name="connsiteX122" fmla="*/ 412124 w 5653825"/>
              <a:gd name="connsiteY122" fmla="*/ 1068947 h 2689400"/>
              <a:gd name="connsiteX123" fmla="*/ 450760 w 5653825"/>
              <a:gd name="connsiteY123" fmla="*/ 940158 h 2689400"/>
              <a:gd name="connsiteX124" fmla="*/ 502276 w 5653825"/>
              <a:gd name="connsiteY124" fmla="*/ 862885 h 2689400"/>
              <a:gd name="connsiteX125" fmla="*/ 515155 w 5653825"/>
              <a:gd name="connsiteY125" fmla="*/ 824248 h 2689400"/>
              <a:gd name="connsiteX126" fmla="*/ 540912 w 5653825"/>
              <a:gd name="connsiteY126" fmla="*/ 721217 h 2689400"/>
              <a:gd name="connsiteX127" fmla="*/ 592428 w 5653825"/>
              <a:gd name="connsiteY127" fmla="*/ 643944 h 2689400"/>
              <a:gd name="connsiteX128" fmla="*/ 643943 w 5653825"/>
              <a:gd name="connsiteY128" fmla="*/ 553792 h 2689400"/>
              <a:gd name="connsiteX129" fmla="*/ 682580 w 5653825"/>
              <a:gd name="connsiteY129" fmla="*/ 540913 h 2689400"/>
              <a:gd name="connsiteX130" fmla="*/ 734095 w 5653825"/>
              <a:gd name="connsiteY130" fmla="*/ 502276 h 2689400"/>
              <a:gd name="connsiteX131" fmla="*/ 785611 w 5653825"/>
              <a:gd name="connsiteY131" fmla="*/ 476519 h 2689400"/>
              <a:gd name="connsiteX132" fmla="*/ 850005 w 5653825"/>
              <a:gd name="connsiteY132" fmla="*/ 425003 h 2689400"/>
              <a:gd name="connsiteX133" fmla="*/ 914400 w 5653825"/>
              <a:gd name="connsiteY133" fmla="*/ 386366 h 2689400"/>
              <a:gd name="connsiteX134" fmla="*/ 1004552 w 5653825"/>
              <a:gd name="connsiteY134" fmla="*/ 321972 h 2689400"/>
              <a:gd name="connsiteX135" fmla="*/ 1133341 w 5653825"/>
              <a:gd name="connsiteY135" fmla="*/ 257578 h 2689400"/>
              <a:gd name="connsiteX136" fmla="*/ 1210614 w 5653825"/>
              <a:gd name="connsiteY136" fmla="*/ 231820 h 2689400"/>
              <a:gd name="connsiteX137" fmla="*/ 1751526 w 5653825"/>
              <a:gd name="connsiteY137" fmla="*/ 244699 h 2689400"/>
              <a:gd name="connsiteX138" fmla="*/ 1815921 w 5653825"/>
              <a:gd name="connsiteY138" fmla="*/ 257578 h 2689400"/>
              <a:gd name="connsiteX139" fmla="*/ 1906073 w 5653825"/>
              <a:gd name="connsiteY139" fmla="*/ 283335 h 2689400"/>
              <a:gd name="connsiteX140" fmla="*/ 1957588 w 5653825"/>
              <a:gd name="connsiteY140" fmla="*/ 296214 h 2689400"/>
              <a:gd name="connsiteX141" fmla="*/ 2009104 w 5653825"/>
              <a:gd name="connsiteY141" fmla="*/ 334851 h 2689400"/>
              <a:gd name="connsiteX142" fmla="*/ 2060619 w 5653825"/>
              <a:gd name="connsiteY142" fmla="*/ 347730 h 2689400"/>
              <a:gd name="connsiteX143" fmla="*/ 2099256 w 5653825"/>
              <a:gd name="connsiteY143" fmla="*/ 386366 h 2689400"/>
              <a:gd name="connsiteX144" fmla="*/ 2137893 w 5653825"/>
              <a:gd name="connsiteY144" fmla="*/ 412124 h 2689400"/>
              <a:gd name="connsiteX145" fmla="*/ 2202287 w 5653825"/>
              <a:gd name="connsiteY145" fmla="*/ 489397 h 2689400"/>
              <a:gd name="connsiteX146" fmla="*/ 2228045 w 5653825"/>
              <a:gd name="connsiteY146" fmla="*/ 528034 h 2689400"/>
              <a:gd name="connsiteX147" fmla="*/ 2279560 w 5653825"/>
              <a:gd name="connsiteY147" fmla="*/ 566671 h 2689400"/>
              <a:gd name="connsiteX148" fmla="*/ 2356834 w 5653825"/>
              <a:gd name="connsiteY148" fmla="*/ 643944 h 2689400"/>
              <a:gd name="connsiteX149" fmla="*/ 2421228 w 5653825"/>
              <a:gd name="connsiteY149" fmla="*/ 721217 h 2689400"/>
              <a:gd name="connsiteX150" fmla="*/ 2485622 w 5653825"/>
              <a:gd name="connsiteY150" fmla="*/ 824248 h 2689400"/>
              <a:gd name="connsiteX151" fmla="*/ 2537138 w 5653825"/>
              <a:gd name="connsiteY151" fmla="*/ 888642 h 2689400"/>
              <a:gd name="connsiteX152" fmla="*/ 2614411 w 5653825"/>
              <a:gd name="connsiteY152" fmla="*/ 1017431 h 2689400"/>
              <a:gd name="connsiteX153" fmla="*/ 2640169 w 5653825"/>
              <a:gd name="connsiteY153" fmla="*/ 1120462 h 2689400"/>
              <a:gd name="connsiteX154" fmla="*/ 2653048 w 5653825"/>
              <a:gd name="connsiteY154" fmla="*/ 1159099 h 2689400"/>
              <a:gd name="connsiteX155" fmla="*/ 2665926 w 5653825"/>
              <a:gd name="connsiteY155" fmla="*/ 1223493 h 2689400"/>
              <a:gd name="connsiteX156" fmla="*/ 2640169 w 5653825"/>
              <a:gd name="connsiteY156" fmla="*/ 1777285 h 2689400"/>
              <a:gd name="connsiteX157" fmla="*/ 2588653 w 5653825"/>
              <a:gd name="connsiteY157" fmla="*/ 1944710 h 2689400"/>
              <a:gd name="connsiteX158" fmla="*/ 2575774 w 5653825"/>
              <a:gd name="connsiteY158" fmla="*/ 1996226 h 2689400"/>
              <a:gd name="connsiteX159" fmla="*/ 2472743 w 5653825"/>
              <a:gd name="connsiteY159" fmla="*/ 2189409 h 2689400"/>
              <a:gd name="connsiteX160" fmla="*/ 2434107 w 5653825"/>
              <a:gd name="connsiteY160" fmla="*/ 2240924 h 2689400"/>
              <a:gd name="connsiteX161" fmla="*/ 2369712 w 5653825"/>
              <a:gd name="connsiteY161" fmla="*/ 2331076 h 2689400"/>
              <a:gd name="connsiteX162" fmla="*/ 2331076 w 5653825"/>
              <a:gd name="connsiteY162" fmla="*/ 2343955 h 2689400"/>
              <a:gd name="connsiteX163" fmla="*/ 2240924 w 5653825"/>
              <a:gd name="connsiteY163" fmla="*/ 2408350 h 2689400"/>
              <a:gd name="connsiteX164" fmla="*/ 2189408 w 5653825"/>
              <a:gd name="connsiteY164" fmla="*/ 2434107 h 2689400"/>
              <a:gd name="connsiteX165" fmla="*/ 2150772 w 5653825"/>
              <a:gd name="connsiteY165" fmla="*/ 2459865 h 2689400"/>
              <a:gd name="connsiteX166" fmla="*/ 2086377 w 5653825"/>
              <a:gd name="connsiteY166" fmla="*/ 2472744 h 2689400"/>
              <a:gd name="connsiteX167" fmla="*/ 1790163 w 5653825"/>
              <a:gd name="connsiteY167" fmla="*/ 2575775 h 2689400"/>
              <a:gd name="connsiteX168" fmla="*/ 1622738 w 5653825"/>
              <a:gd name="connsiteY168" fmla="*/ 2614412 h 2689400"/>
              <a:gd name="connsiteX169" fmla="*/ 1532586 w 5653825"/>
              <a:gd name="connsiteY169" fmla="*/ 2640169 h 2689400"/>
              <a:gd name="connsiteX170" fmla="*/ 1184856 w 5653825"/>
              <a:gd name="connsiteY170" fmla="*/ 2678806 h 2689400"/>
              <a:gd name="connsiteX171" fmla="*/ 643943 w 5653825"/>
              <a:gd name="connsiteY171" fmla="*/ 2665927 h 2689400"/>
              <a:gd name="connsiteX172" fmla="*/ 463639 w 5653825"/>
              <a:gd name="connsiteY172" fmla="*/ 2562896 h 2689400"/>
              <a:gd name="connsiteX173" fmla="*/ 425003 w 5653825"/>
              <a:gd name="connsiteY173" fmla="*/ 2537138 h 2689400"/>
              <a:gd name="connsiteX174" fmla="*/ 399245 w 5653825"/>
              <a:gd name="connsiteY174" fmla="*/ 2485623 h 2689400"/>
              <a:gd name="connsiteX175" fmla="*/ 321972 w 5653825"/>
              <a:gd name="connsiteY175" fmla="*/ 2356834 h 2689400"/>
              <a:gd name="connsiteX176" fmla="*/ 231819 w 5653825"/>
              <a:gd name="connsiteY176" fmla="*/ 2163651 h 2689400"/>
              <a:gd name="connsiteX177" fmla="*/ 193183 w 5653825"/>
              <a:gd name="connsiteY177" fmla="*/ 2073499 h 2689400"/>
              <a:gd name="connsiteX178" fmla="*/ 154546 w 5653825"/>
              <a:gd name="connsiteY178" fmla="*/ 1957589 h 2689400"/>
              <a:gd name="connsiteX179" fmla="*/ 64394 w 5653825"/>
              <a:gd name="connsiteY179" fmla="*/ 1803042 h 2689400"/>
              <a:gd name="connsiteX180" fmla="*/ 51515 w 5653825"/>
              <a:gd name="connsiteY180" fmla="*/ 1738648 h 2689400"/>
              <a:gd name="connsiteX181" fmla="*/ 25757 w 5653825"/>
              <a:gd name="connsiteY181" fmla="*/ 1545465 h 2689400"/>
              <a:gd name="connsiteX182" fmla="*/ 12879 w 5653825"/>
              <a:gd name="connsiteY182" fmla="*/ 1378040 h 2689400"/>
              <a:gd name="connsiteX183" fmla="*/ 0 w 5653825"/>
              <a:gd name="connsiteY183" fmla="*/ 1236372 h 2689400"/>
              <a:gd name="connsiteX184" fmla="*/ 25757 w 5653825"/>
              <a:gd name="connsiteY184" fmla="*/ 901521 h 2689400"/>
              <a:gd name="connsiteX185" fmla="*/ 90152 w 5653825"/>
              <a:gd name="connsiteY185" fmla="*/ 669702 h 2689400"/>
              <a:gd name="connsiteX186" fmla="*/ 103031 w 5653825"/>
              <a:gd name="connsiteY186" fmla="*/ 631065 h 2689400"/>
              <a:gd name="connsiteX187" fmla="*/ 141667 w 5653825"/>
              <a:gd name="connsiteY187" fmla="*/ 528034 h 2689400"/>
              <a:gd name="connsiteX188" fmla="*/ 231819 w 5653825"/>
              <a:gd name="connsiteY188" fmla="*/ 412124 h 2689400"/>
              <a:gd name="connsiteX189" fmla="*/ 296214 w 5653825"/>
              <a:gd name="connsiteY189" fmla="*/ 334851 h 2689400"/>
              <a:gd name="connsiteX190" fmla="*/ 399245 w 5653825"/>
              <a:gd name="connsiteY190" fmla="*/ 270457 h 2689400"/>
              <a:gd name="connsiteX191" fmla="*/ 528034 w 5653825"/>
              <a:gd name="connsiteY191" fmla="*/ 180304 h 2689400"/>
              <a:gd name="connsiteX192" fmla="*/ 618186 w 5653825"/>
              <a:gd name="connsiteY192" fmla="*/ 154547 h 2689400"/>
              <a:gd name="connsiteX193" fmla="*/ 656822 w 5653825"/>
              <a:gd name="connsiteY193" fmla="*/ 128789 h 2689400"/>
              <a:gd name="connsiteX194" fmla="*/ 772732 w 5653825"/>
              <a:gd name="connsiteY194" fmla="*/ 103031 h 2689400"/>
              <a:gd name="connsiteX195" fmla="*/ 953036 w 5653825"/>
              <a:gd name="connsiteY195" fmla="*/ 51516 h 2689400"/>
              <a:gd name="connsiteX196" fmla="*/ 1030310 w 5653825"/>
              <a:gd name="connsiteY196" fmla="*/ 38637 h 2689400"/>
              <a:gd name="connsiteX197" fmla="*/ 1390918 w 5653825"/>
              <a:gd name="connsiteY197" fmla="*/ 12879 h 2689400"/>
              <a:gd name="connsiteX198" fmla="*/ 1493949 w 5653825"/>
              <a:gd name="connsiteY198" fmla="*/ 0 h 2689400"/>
              <a:gd name="connsiteX199" fmla="*/ 1996225 w 5653825"/>
              <a:gd name="connsiteY199" fmla="*/ 12879 h 2689400"/>
              <a:gd name="connsiteX200" fmla="*/ 2073498 w 5653825"/>
              <a:gd name="connsiteY200" fmla="*/ 51516 h 2689400"/>
              <a:gd name="connsiteX201" fmla="*/ 2150772 w 5653825"/>
              <a:gd name="connsiteY201" fmla="*/ 77273 h 2689400"/>
              <a:gd name="connsiteX202" fmla="*/ 2228045 w 5653825"/>
              <a:gd name="connsiteY202" fmla="*/ 103031 h 2689400"/>
              <a:gd name="connsiteX203" fmla="*/ 2279560 w 5653825"/>
              <a:gd name="connsiteY203" fmla="*/ 115910 h 2689400"/>
              <a:gd name="connsiteX204" fmla="*/ 2331076 w 5653825"/>
              <a:gd name="connsiteY204" fmla="*/ 154547 h 2689400"/>
              <a:gd name="connsiteX205" fmla="*/ 2382591 w 5653825"/>
              <a:gd name="connsiteY205" fmla="*/ 180304 h 2689400"/>
              <a:gd name="connsiteX206" fmla="*/ 2421228 w 5653825"/>
              <a:gd name="connsiteY206" fmla="*/ 206062 h 2689400"/>
              <a:gd name="connsiteX207" fmla="*/ 2472743 w 5653825"/>
              <a:gd name="connsiteY207" fmla="*/ 283335 h 2689400"/>
              <a:gd name="connsiteX208" fmla="*/ 2537138 w 5653825"/>
              <a:gd name="connsiteY208" fmla="*/ 360609 h 2689400"/>
              <a:gd name="connsiteX209" fmla="*/ 2562895 w 5653825"/>
              <a:gd name="connsiteY209" fmla="*/ 437882 h 2689400"/>
              <a:gd name="connsiteX210" fmla="*/ 2575774 w 5653825"/>
              <a:gd name="connsiteY210" fmla="*/ 476519 h 2689400"/>
              <a:gd name="connsiteX211" fmla="*/ 2691684 w 5653825"/>
              <a:gd name="connsiteY211" fmla="*/ 618186 h 2689400"/>
              <a:gd name="connsiteX212" fmla="*/ 2743200 w 5653825"/>
              <a:gd name="connsiteY212" fmla="*/ 708338 h 2689400"/>
              <a:gd name="connsiteX213" fmla="*/ 2768957 w 5653825"/>
              <a:gd name="connsiteY213" fmla="*/ 746975 h 2689400"/>
              <a:gd name="connsiteX214" fmla="*/ 2807594 w 5653825"/>
              <a:gd name="connsiteY214" fmla="*/ 837127 h 2689400"/>
              <a:gd name="connsiteX215" fmla="*/ 2820473 w 5653825"/>
              <a:gd name="connsiteY215" fmla="*/ 888642 h 2689400"/>
              <a:gd name="connsiteX216" fmla="*/ 2846231 w 5653825"/>
              <a:gd name="connsiteY216" fmla="*/ 940158 h 2689400"/>
              <a:gd name="connsiteX217" fmla="*/ 2859110 w 5653825"/>
              <a:gd name="connsiteY217" fmla="*/ 1056068 h 2689400"/>
              <a:gd name="connsiteX218" fmla="*/ 2884867 w 5653825"/>
              <a:gd name="connsiteY218" fmla="*/ 1236372 h 2689400"/>
              <a:gd name="connsiteX219" fmla="*/ 2910625 w 5653825"/>
              <a:gd name="connsiteY219" fmla="*/ 1532586 h 2689400"/>
              <a:gd name="connsiteX220" fmla="*/ 2949262 w 5653825"/>
              <a:gd name="connsiteY220" fmla="*/ 1545465 h 2689400"/>
              <a:gd name="connsiteX221" fmla="*/ 2987898 w 5653825"/>
              <a:gd name="connsiteY221" fmla="*/ 1571223 h 2689400"/>
              <a:gd name="connsiteX222" fmla="*/ 3026535 w 5653825"/>
              <a:gd name="connsiteY222" fmla="*/ 1584102 h 2689400"/>
              <a:gd name="connsiteX223" fmla="*/ 3477295 w 5653825"/>
              <a:gd name="connsiteY223" fmla="*/ 1571223 h 2689400"/>
              <a:gd name="connsiteX224" fmla="*/ 3515932 w 5653825"/>
              <a:gd name="connsiteY224" fmla="*/ 1558344 h 2689400"/>
              <a:gd name="connsiteX225" fmla="*/ 3567448 w 5653825"/>
              <a:gd name="connsiteY225" fmla="*/ 1313645 h 2689400"/>
              <a:gd name="connsiteX226" fmla="*/ 3670479 w 5653825"/>
              <a:gd name="connsiteY226" fmla="*/ 1184857 h 2689400"/>
              <a:gd name="connsiteX227" fmla="*/ 3721994 w 5653825"/>
              <a:gd name="connsiteY227" fmla="*/ 1120462 h 2689400"/>
              <a:gd name="connsiteX228" fmla="*/ 3799267 w 5653825"/>
              <a:gd name="connsiteY228" fmla="*/ 978795 h 2689400"/>
              <a:gd name="connsiteX229" fmla="*/ 3825025 w 5653825"/>
              <a:gd name="connsiteY229" fmla="*/ 940158 h 2689400"/>
              <a:gd name="connsiteX230" fmla="*/ 3837904 w 5653825"/>
              <a:gd name="connsiteY230" fmla="*/ 901521 h 2689400"/>
              <a:gd name="connsiteX231" fmla="*/ 3928056 w 5653825"/>
              <a:gd name="connsiteY231" fmla="*/ 850006 h 2689400"/>
              <a:gd name="connsiteX232" fmla="*/ 3966693 w 5653825"/>
              <a:gd name="connsiteY232" fmla="*/ 824248 h 2689400"/>
              <a:gd name="connsiteX233" fmla="*/ 4069724 w 5653825"/>
              <a:gd name="connsiteY233" fmla="*/ 798490 h 2689400"/>
              <a:gd name="connsiteX234" fmla="*/ 4237149 w 5653825"/>
              <a:gd name="connsiteY234" fmla="*/ 772733 h 2689400"/>
              <a:gd name="connsiteX235" fmla="*/ 4778062 w 5653825"/>
              <a:gd name="connsiteY235" fmla="*/ 772733 h 2689400"/>
              <a:gd name="connsiteX236" fmla="*/ 4893972 w 5653825"/>
              <a:gd name="connsiteY236" fmla="*/ 785612 h 2689400"/>
              <a:gd name="connsiteX237" fmla="*/ 5074276 w 5653825"/>
              <a:gd name="connsiteY237" fmla="*/ 824248 h 2689400"/>
              <a:gd name="connsiteX238" fmla="*/ 5151549 w 5653825"/>
              <a:gd name="connsiteY238" fmla="*/ 837127 h 2689400"/>
              <a:gd name="connsiteX239" fmla="*/ 5190186 w 5653825"/>
              <a:gd name="connsiteY239" fmla="*/ 850006 h 2689400"/>
              <a:gd name="connsiteX240" fmla="*/ 5331853 w 5653825"/>
              <a:gd name="connsiteY240" fmla="*/ 862885 h 2689400"/>
              <a:gd name="connsiteX241" fmla="*/ 5357611 w 5653825"/>
              <a:gd name="connsiteY241" fmla="*/ 914400 h 2689400"/>
              <a:gd name="connsiteX242" fmla="*/ 5447763 w 5653825"/>
              <a:gd name="connsiteY242" fmla="*/ 1030310 h 2689400"/>
              <a:gd name="connsiteX243" fmla="*/ 5499279 w 5653825"/>
              <a:gd name="connsiteY243" fmla="*/ 1146220 h 2689400"/>
              <a:gd name="connsiteX244" fmla="*/ 5512157 w 5653825"/>
              <a:gd name="connsiteY244" fmla="*/ 1197735 h 2689400"/>
              <a:gd name="connsiteX245" fmla="*/ 5525036 w 5653825"/>
              <a:gd name="connsiteY245" fmla="*/ 1262130 h 2689400"/>
              <a:gd name="connsiteX246" fmla="*/ 5550794 w 5653825"/>
              <a:gd name="connsiteY246" fmla="*/ 1326524 h 2689400"/>
              <a:gd name="connsiteX247" fmla="*/ 5563673 w 5653825"/>
              <a:gd name="connsiteY247" fmla="*/ 1378040 h 2689400"/>
              <a:gd name="connsiteX248" fmla="*/ 5589431 w 5653825"/>
              <a:gd name="connsiteY248" fmla="*/ 1493950 h 2689400"/>
              <a:gd name="connsiteX249" fmla="*/ 5628067 w 5653825"/>
              <a:gd name="connsiteY249" fmla="*/ 1622738 h 2689400"/>
              <a:gd name="connsiteX250" fmla="*/ 5640946 w 5653825"/>
              <a:gd name="connsiteY250" fmla="*/ 1700012 h 2689400"/>
              <a:gd name="connsiteX251" fmla="*/ 5653825 w 5653825"/>
              <a:gd name="connsiteY251" fmla="*/ 1764406 h 2689400"/>
              <a:gd name="connsiteX252" fmla="*/ 5640946 w 5653825"/>
              <a:gd name="connsiteY252" fmla="*/ 1828800 h 2689400"/>
              <a:gd name="connsiteX253" fmla="*/ 5615188 w 5653825"/>
              <a:gd name="connsiteY253" fmla="*/ 2215166 h 2689400"/>
              <a:gd name="connsiteX254" fmla="*/ 5602310 w 5653825"/>
              <a:gd name="connsiteY254" fmla="*/ 2253803 h 2689400"/>
              <a:gd name="connsiteX255" fmla="*/ 5576552 w 5653825"/>
              <a:gd name="connsiteY255" fmla="*/ 2292440 h 2689400"/>
              <a:gd name="connsiteX256" fmla="*/ 5512157 w 5653825"/>
              <a:gd name="connsiteY256" fmla="*/ 2408350 h 2689400"/>
              <a:gd name="connsiteX257" fmla="*/ 5473521 w 5653825"/>
              <a:gd name="connsiteY257" fmla="*/ 2421228 h 2689400"/>
              <a:gd name="connsiteX258" fmla="*/ 5383369 w 5653825"/>
              <a:gd name="connsiteY258" fmla="*/ 2472744 h 2689400"/>
              <a:gd name="connsiteX259" fmla="*/ 5306095 w 5653825"/>
              <a:gd name="connsiteY259" fmla="*/ 2498502 h 2689400"/>
              <a:gd name="connsiteX260" fmla="*/ 5228822 w 5653825"/>
              <a:gd name="connsiteY260" fmla="*/ 2524259 h 2689400"/>
              <a:gd name="connsiteX261" fmla="*/ 5164428 w 5653825"/>
              <a:gd name="connsiteY261" fmla="*/ 2537138 h 2689400"/>
              <a:gd name="connsiteX262" fmla="*/ 5100034 w 5653825"/>
              <a:gd name="connsiteY262" fmla="*/ 2562896 h 2689400"/>
              <a:gd name="connsiteX263" fmla="*/ 4881093 w 5653825"/>
              <a:gd name="connsiteY263" fmla="*/ 2588654 h 2689400"/>
              <a:gd name="connsiteX264" fmla="*/ 4391695 w 5653825"/>
              <a:gd name="connsiteY264" fmla="*/ 2601533 h 2689400"/>
              <a:gd name="connsiteX265" fmla="*/ 4365938 w 5653825"/>
              <a:gd name="connsiteY265" fmla="*/ 2665927 h 2689400"/>
              <a:gd name="connsiteX266" fmla="*/ 4082603 w 5653825"/>
              <a:gd name="connsiteY266" fmla="*/ 2614412 h 2689400"/>
              <a:gd name="connsiteX267" fmla="*/ 4043966 w 5653825"/>
              <a:gd name="connsiteY267" fmla="*/ 2511381 h 2689400"/>
              <a:gd name="connsiteX268" fmla="*/ 4018208 w 5653825"/>
              <a:gd name="connsiteY268" fmla="*/ 2446986 h 2689400"/>
              <a:gd name="connsiteX269" fmla="*/ 3979572 w 5653825"/>
              <a:gd name="connsiteY269" fmla="*/ 2395471 h 2689400"/>
              <a:gd name="connsiteX270" fmla="*/ 3953814 w 5653825"/>
              <a:gd name="connsiteY270" fmla="*/ 2343955 h 2689400"/>
              <a:gd name="connsiteX271" fmla="*/ 3889419 w 5653825"/>
              <a:gd name="connsiteY271" fmla="*/ 2266682 h 2689400"/>
              <a:gd name="connsiteX272" fmla="*/ 3863662 w 5653825"/>
              <a:gd name="connsiteY272" fmla="*/ 2215166 h 2689400"/>
              <a:gd name="connsiteX273" fmla="*/ 3837904 w 5653825"/>
              <a:gd name="connsiteY273" fmla="*/ 2112135 h 2689400"/>
              <a:gd name="connsiteX274" fmla="*/ 3850783 w 5653825"/>
              <a:gd name="connsiteY274" fmla="*/ 1519707 h 2689400"/>
              <a:gd name="connsiteX275" fmla="*/ 3876541 w 5653825"/>
              <a:gd name="connsiteY275" fmla="*/ 1429555 h 2689400"/>
              <a:gd name="connsiteX276" fmla="*/ 3902298 w 5653825"/>
              <a:gd name="connsiteY276" fmla="*/ 1378040 h 2689400"/>
              <a:gd name="connsiteX277" fmla="*/ 3966693 w 5653825"/>
              <a:gd name="connsiteY277" fmla="*/ 1339403 h 2689400"/>
              <a:gd name="connsiteX278" fmla="*/ 4069724 w 5653825"/>
              <a:gd name="connsiteY278" fmla="*/ 1275009 h 2689400"/>
              <a:gd name="connsiteX279" fmla="*/ 4108360 w 5653825"/>
              <a:gd name="connsiteY279" fmla="*/ 1236372 h 2689400"/>
              <a:gd name="connsiteX280" fmla="*/ 4159876 w 5653825"/>
              <a:gd name="connsiteY280" fmla="*/ 1210614 h 2689400"/>
              <a:gd name="connsiteX281" fmla="*/ 4250028 w 5653825"/>
              <a:gd name="connsiteY281" fmla="*/ 1159099 h 2689400"/>
              <a:gd name="connsiteX282" fmla="*/ 4353059 w 5653825"/>
              <a:gd name="connsiteY282" fmla="*/ 1081826 h 2689400"/>
              <a:gd name="connsiteX283" fmla="*/ 4430332 w 5653825"/>
              <a:gd name="connsiteY283" fmla="*/ 1056068 h 2689400"/>
              <a:gd name="connsiteX284" fmla="*/ 4520484 w 5653825"/>
              <a:gd name="connsiteY284" fmla="*/ 1030310 h 2689400"/>
              <a:gd name="connsiteX285" fmla="*/ 4623515 w 5653825"/>
              <a:gd name="connsiteY285" fmla="*/ 1017431 h 2689400"/>
              <a:gd name="connsiteX286" fmla="*/ 4945487 w 5653825"/>
              <a:gd name="connsiteY286" fmla="*/ 1004552 h 2689400"/>
              <a:gd name="connsiteX287" fmla="*/ 5022760 w 5653825"/>
              <a:gd name="connsiteY287" fmla="*/ 1056068 h 2689400"/>
              <a:gd name="connsiteX288" fmla="*/ 5100034 w 5653825"/>
              <a:gd name="connsiteY288" fmla="*/ 1094704 h 2689400"/>
              <a:gd name="connsiteX289" fmla="*/ 5177307 w 5653825"/>
              <a:gd name="connsiteY289" fmla="*/ 1159099 h 2689400"/>
              <a:gd name="connsiteX290" fmla="*/ 5267459 w 5653825"/>
              <a:gd name="connsiteY290" fmla="*/ 1275009 h 2689400"/>
              <a:gd name="connsiteX291" fmla="*/ 5280338 w 5653825"/>
              <a:gd name="connsiteY291" fmla="*/ 1313645 h 2689400"/>
              <a:gd name="connsiteX292" fmla="*/ 5357611 w 5653825"/>
              <a:gd name="connsiteY292" fmla="*/ 1442434 h 2689400"/>
              <a:gd name="connsiteX293" fmla="*/ 5370490 w 5653825"/>
              <a:gd name="connsiteY293" fmla="*/ 1481071 h 2689400"/>
              <a:gd name="connsiteX294" fmla="*/ 5409126 w 5653825"/>
              <a:gd name="connsiteY294" fmla="*/ 1661375 h 2689400"/>
              <a:gd name="connsiteX295" fmla="*/ 5422005 w 5653825"/>
              <a:gd name="connsiteY295" fmla="*/ 1712890 h 2689400"/>
              <a:gd name="connsiteX296" fmla="*/ 5422005 w 5653825"/>
              <a:gd name="connsiteY296" fmla="*/ 2112135 h 2689400"/>
              <a:gd name="connsiteX297" fmla="*/ 5318974 w 5653825"/>
              <a:gd name="connsiteY297" fmla="*/ 2202288 h 2689400"/>
              <a:gd name="connsiteX298" fmla="*/ 5215943 w 5653825"/>
              <a:gd name="connsiteY298" fmla="*/ 2266682 h 2689400"/>
              <a:gd name="connsiteX299" fmla="*/ 5125791 w 5653825"/>
              <a:gd name="connsiteY299" fmla="*/ 2318197 h 2689400"/>
              <a:gd name="connsiteX300" fmla="*/ 5009881 w 5653825"/>
              <a:gd name="connsiteY300" fmla="*/ 2331076 h 2689400"/>
              <a:gd name="connsiteX301" fmla="*/ 4494726 w 5653825"/>
              <a:gd name="connsiteY301" fmla="*/ 2318197 h 2689400"/>
              <a:gd name="connsiteX302" fmla="*/ 4417453 w 5653825"/>
              <a:gd name="connsiteY302" fmla="*/ 2292440 h 2689400"/>
              <a:gd name="connsiteX303" fmla="*/ 4378817 w 5653825"/>
              <a:gd name="connsiteY303" fmla="*/ 2253803 h 2689400"/>
              <a:gd name="connsiteX304" fmla="*/ 4353059 w 5653825"/>
              <a:gd name="connsiteY304" fmla="*/ 2215166 h 2689400"/>
              <a:gd name="connsiteX305" fmla="*/ 4275786 w 5653825"/>
              <a:gd name="connsiteY305" fmla="*/ 2137893 h 2689400"/>
              <a:gd name="connsiteX306" fmla="*/ 4198512 w 5653825"/>
              <a:gd name="connsiteY306" fmla="*/ 2034862 h 2689400"/>
              <a:gd name="connsiteX307" fmla="*/ 4198512 w 5653825"/>
              <a:gd name="connsiteY307" fmla="*/ 1764406 h 2689400"/>
              <a:gd name="connsiteX308" fmla="*/ 4288664 w 5653825"/>
              <a:gd name="connsiteY308" fmla="*/ 1661375 h 2689400"/>
              <a:gd name="connsiteX309" fmla="*/ 4391695 w 5653825"/>
              <a:gd name="connsiteY309" fmla="*/ 1609859 h 2689400"/>
              <a:gd name="connsiteX310" fmla="*/ 4430332 w 5653825"/>
              <a:gd name="connsiteY310" fmla="*/ 1584102 h 2689400"/>
              <a:gd name="connsiteX311" fmla="*/ 4520484 w 5653825"/>
              <a:gd name="connsiteY311" fmla="*/ 1558344 h 2689400"/>
              <a:gd name="connsiteX312" fmla="*/ 4610636 w 5653825"/>
              <a:gd name="connsiteY312" fmla="*/ 1493950 h 2689400"/>
              <a:gd name="connsiteX313" fmla="*/ 4662152 w 5653825"/>
              <a:gd name="connsiteY313" fmla="*/ 1481071 h 2689400"/>
              <a:gd name="connsiteX314" fmla="*/ 4790941 w 5653825"/>
              <a:gd name="connsiteY314" fmla="*/ 1442434 h 2689400"/>
              <a:gd name="connsiteX315" fmla="*/ 4984124 w 5653825"/>
              <a:gd name="connsiteY315" fmla="*/ 1455313 h 2689400"/>
              <a:gd name="connsiteX316" fmla="*/ 5035639 w 5653825"/>
              <a:gd name="connsiteY316" fmla="*/ 1468192 h 2689400"/>
              <a:gd name="connsiteX317" fmla="*/ 5138670 w 5653825"/>
              <a:gd name="connsiteY317" fmla="*/ 1584102 h 2689400"/>
              <a:gd name="connsiteX318" fmla="*/ 5177307 w 5653825"/>
              <a:gd name="connsiteY318" fmla="*/ 1609859 h 2689400"/>
              <a:gd name="connsiteX319" fmla="*/ 5215943 w 5653825"/>
              <a:gd name="connsiteY319" fmla="*/ 1700012 h 2689400"/>
              <a:gd name="connsiteX320" fmla="*/ 5228822 w 5653825"/>
              <a:gd name="connsiteY320" fmla="*/ 1738648 h 2689400"/>
              <a:gd name="connsiteX321" fmla="*/ 5228822 w 5653825"/>
              <a:gd name="connsiteY321" fmla="*/ 2047741 h 26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Lst>
            <a:rect l="l" t="t" r="r" b="b"/>
            <a:pathLst>
              <a:path w="5653825" h="2689400">
                <a:moveTo>
                  <a:pt x="1120462" y="914400"/>
                </a:moveTo>
                <a:cubicBezTo>
                  <a:pt x="1157225" y="921753"/>
                  <a:pt x="1199998" y="929246"/>
                  <a:pt x="1236372" y="940158"/>
                </a:cubicBezTo>
                <a:cubicBezTo>
                  <a:pt x="1262378" y="947960"/>
                  <a:pt x="1287887" y="957330"/>
                  <a:pt x="1313645" y="965916"/>
                </a:cubicBezTo>
                <a:cubicBezTo>
                  <a:pt x="1326524" y="970209"/>
                  <a:pt x="1340985" y="971265"/>
                  <a:pt x="1352281" y="978795"/>
                </a:cubicBezTo>
                <a:lnTo>
                  <a:pt x="1390918" y="1004552"/>
                </a:lnTo>
                <a:cubicBezTo>
                  <a:pt x="1399504" y="1017431"/>
                  <a:pt x="1405027" y="1032996"/>
                  <a:pt x="1416676" y="1043189"/>
                </a:cubicBezTo>
                <a:cubicBezTo>
                  <a:pt x="1439973" y="1063574"/>
                  <a:pt x="1468191" y="1077532"/>
                  <a:pt x="1493949" y="1094704"/>
                </a:cubicBezTo>
                <a:cubicBezTo>
                  <a:pt x="1506828" y="1103290"/>
                  <a:pt x="1517570" y="1116708"/>
                  <a:pt x="1532586" y="1120462"/>
                </a:cubicBezTo>
                <a:lnTo>
                  <a:pt x="1584101" y="1133341"/>
                </a:lnTo>
                <a:cubicBezTo>
                  <a:pt x="1596980" y="1141927"/>
                  <a:pt x="1611793" y="1148154"/>
                  <a:pt x="1622738" y="1159099"/>
                </a:cubicBezTo>
                <a:cubicBezTo>
                  <a:pt x="1633683" y="1170044"/>
                  <a:pt x="1636409" y="1188066"/>
                  <a:pt x="1648495" y="1197735"/>
                </a:cubicBezTo>
                <a:cubicBezTo>
                  <a:pt x="1659096" y="1206216"/>
                  <a:pt x="1674253" y="1206321"/>
                  <a:pt x="1687132" y="1210614"/>
                </a:cubicBezTo>
                <a:cubicBezTo>
                  <a:pt x="1704304" y="1236372"/>
                  <a:pt x="1728859" y="1258519"/>
                  <a:pt x="1738648" y="1287888"/>
                </a:cubicBezTo>
                <a:lnTo>
                  <a:pt x="1764405" y="1365161"/>
                </a:lnTo>
                <a:cubicBezTo>
                  <a:pt x="1768698" y="1378040"/>
                  <a:pt x="1773991" y="1390627"/>
                  <a:pt x="1777284" y="1403797"/>
                </a:cubicBezTo>
                <a:lnTo>
                  <a:pt x="1790163" y="1455313"/>
                </a:lnTo>
                <a:cubicBezTo>
                  <a:pt x="1785870" y="1524000"/>
                  <a:pt x="1784489" y="1592932"/>
                  <a:pt x="1777284" y="1661375"/>
                </a:cubicBezTo>
                <a:cubicBezTo>
                  <a:pt x="1774819" y="1684788"/>
                  <a:pt x="1754481" y="1722815"/>
                  <a:pt x="1738648" y="1738648"/>
                </a:cubicBezTo>
                <a:cubicBezTo>
                  <a:pt x="1727703" y="1749593"/>
                  <a:pt x="1711902" y="1754497"/>
                  <a:pt x="1700011" y="1764406"/>
                </a:cubicBezTo>
                <a:cubicBezTo>
                  <a:pt x="1667250" y="1791707"/>
                  <a:pt x="1662234" y="1811873"/>
                  <a:pt x="1622738" y="1828800"/>
                </a:cubicBezTo>
                <a:cubicBezTo>
                  <a:pt x="1583701" y="1845530"/>
                  <a:pt x="1478580" y="1851973"/>
                  <a:pt x="1455312" y="1854558"/>
                </a:cubicBezTo>
                <a:cubicBezTo>
                  <a:pt x="1335109" y="1850265"/>
                  <a:pt x="1214734" y="1849423"/>
                  <a:pt x="1094704" y="1841679"/>
                </a:cubicBezTo>
                <a:cubicBezTo>
                  <a:pt x="1046158" y="1838547"/>
                  <a:pt x="1019225" y="1795547"/>
                  <a:pt x="1004552" y="1751527"/>
                </a:cubicBezTo>
                <a:cubicBezTo>
                  <a:pt x="1000259" y="1738648"/>
                  <a:pt x="997744" y="1725032"/>
                  <a:pt x="991673" y="1712890"/>
                </a:cubicBezTo>
                <a:cubicBezTo>
                  <a:pt x="984751" y="1699046"/>
                  <a:pt x="974501" y="1687133"/>
                  <a:pt x="965915" y="1674254"/>
                </a:cubicBezTo>
                <a:cubicBezTo>
                  <a:pt x="957329" y="1648496"/>
                  <a:pt x="942239" y="1624052"/>
                  <a:pt x="940157" y="1596981"/>
                </a:cubicBezTo>
                <a:cubicBezTo>
                  <a:pt x="935864" y="1541172"/>
                  <a:pt x="934221" y="1485096"/>
                  <a:pt x="927279" y="1429555"/>
                </a:cubicBezTo>
                <a:cubicBezTo>
                  <a:pt x="925595" y="1416084"/>
                  <a:pt x="917453" y="1404147"/>
                  <a:pt x="914400" y="1390919"/>
                </a:cubicBezTo>
                <a:cubicBezTo>
                  <a:pt x="904556" y="1348260"/>
                  <a:pt x="888642" y="1262130"/>
                  <a:pt x="888642" y="1262130"/>
                </a:cubicBezTo>
                <a:cubicBezTo>
                  <a:pt x="892935" y="1167685"/>
                  <a:pt x="894270" y="1073059"/>
                  <a:pt x="901521" y="978795"/>
                </a:cubicBezTo>
                <a:cubicBezTo>
                  <a:pt x="901718" y="976235"/>
                  <a:pt x="921055" y="896423"/>
                  <a:pt x="927279" y="888642"/>
                </a:cubicBezTo>
                <a:cubicBezTo>
                  <a:pt x="948800" y="861741"/>
                  <a:pt x="976150" y="862179"/>
                  <a:pt x="1004552" y="850006"/>
                </a:cubicBezTo>
                <a:cubicBezTo>
                  <a:pt x="1022198" y="842443"/>
                  <a:pt x="1038242" y="831378"/>
                  <a:pt x="1056067" y="824248"/>
                </a:cubicBezTo>
                <a:cubicBezTo>
                  <a:pt x="1143877" y="789124"/>
                  <a:pt x="1144073" y="797298"/>
                  <a:pt x="1249250" y="785612"/>
                </a:cubicBezTo>
                <a:cubicBezTo>
                  <a:pt x="1365160" y="789905"/>
                  <a:pt x="1481247" y="790775"/>
                  <a:pt x="1596980" y="798490"/>
                </a:cubicBezTo>
                <a:cubicBezTo>
                  <a:pt x="1610526" y="799393"/>
                  <a:pt x="1623258" y="805751"/>
                  <a:pt x="1635617" y="811369"/>
                </a:cubicBezTo>
                <a:cubicBezTo>
                  <a:pt x="1670573" y="827258"/>
                  <a:pt x="1711497" y="835734"/>
                  <a:pt x="1738648" y="862885"/>
                </a:cubicBezTo>
                <a:cubicBezTo>
                  <a:pt x="1982994" y="1107231"/>
                  <a:pt x="1681757" y="800305"/>
                  <a:pt x="1867436" y="1004552"/>
                </a:cubicBezTo>
                <a:cubicBezTo>
                  <a:pt x="1891940" y="1031506"/>
                  <a:pt x="1918952" y="1056068"/>
                  <a:pt x="1944710" y="1081826"/>
                </a:cubicBezTo>
                <a:cubicBezTo>
                  <a:pt x="1957589" y="1094705"/>
                  <a:pt x="1973243" y="1105308"/>
                  <a:pt x="1983346" y="1120462"/>
                </a:cubicBezTo>
                <a:cubicBezTo>
                  <a:pt x="1991932" y="1133341"/>
                  <a:pt x="1999195" y="1147208"/>
                  <a:pt x="2009104" y="1159099"/>
                </a:cubicBezTo>
                <a:cubicBezTo>
                  <a:pt x="2044711" y="1201827"/>
                  <a:pt x="2049515" y="1188404"/>
                  <a:pt x="2073498" y="1236372"/>
                </a:cubicBezTo>
                <a:cubicBezTo>
                  <a:pt x="2084319" y="1258014"/>
                  <a:pt x="2093066" y="1305891"/>
                  <a:pt x="2099256" y="1326524"/>
                </a:cubicBezTo>
                <a:cubicBezTo>
                  <a:pt x="2107058" y="1352530"/>
                  <a:pt x="2119689" y="1377173"/>
                  <a:pt x="2125014" y="1403797"/>
                </a:cubicBezTo>
                <a:cubicBezTo>
                  <a:pt x="2129307" y="1425262"/>
                  <a:pt x="2132133" y="1447073"/>
                  <a:pt x="2137893" y="1468192"/>
                </a:cubicBezTo>
                <a:cubicBezTo>
                  <a:pt x="2145037" y="1494386"/>
                  <a:pt x="2163650" y="1545465"/>
                  <a:pt x="2163650" y="1545465"/>
                </a:cubicBezTo>
                <a:cubicBezTo>
                  <a:pt x="2150771" y="1554051"/>
                  <a:pt x="2134923" y="1559332"/>
                  <a:pt x="2125014" y="1571223"/>
                </a:cubicBezTo>
                <a:cubicBezTo>
                  <a:pt x="2006105" y="1713915"/>
                  <a:pt x="2166903" y="1548638"/>
                  <a:pt x="2086377" y="1661375"/>
                </a:cubicBezTo>
                <a:cubicBezTo>
                  <a:pt x="2072262" y="1681136"/>
                  <a:pt x="2050032" y="1693927"/>
                  <a:pt x="2034862" y="1712890"/>
                </a:cubicBezTo>
                <a:cubicBezTo>
                  <a:pt x="2015523" y="1737064"/>
                  <a:pt x="2008112" y="1771590"/>
                  <a:pt x="1983346" y="1790164"/>
                </a:cubicBezTo>
                <a:cubicBezTo>
                  <a:pt x="1907067" y="1847373"/>
                  <a:pt x="1949687" y="1816896"/>
                  <a:pt x="1854557" y="1880316"/>
                </a:cubicBezTo>
                <a:lnTo>
                  <a:pt x="1815921" y="1906073"/>
                </a:lnTo>
                <a:cubicBezTo>
                  <a:pt x="1803042" y="1914659"/>
                  <a:pt x="1791128" y="1924909"/>
                  <a:pt x="1777284" y="1931831"/>
                </a:cubicBezTo>
                <a:cubicBezTo>
                  <a:pt x="1760112" y="1940417"/>
                  <a:pt x="1742438" y="1948064"/>
                  <a:pt x="1725769" y="1957589"/>
                </a:cubicBezTo>
                <a:cubicBezTo>
                  <a:pt x="1661101" y="1994543"/>
                  <a:pt x="1713451" y="1975747"/>
                  <a:pt x="1635617" y="2009104"/>
                </a:cubicBezTo>
                <a:cubicBezTo>
                  <a:pt x="1623139" y="2014452"/>
                  <a:pt x="1609691" y="2017216"/>
                  <a:pt x="1596980" y="2021983"/>
                </a:cubicBezTo>
                <a:cubicBezTo>
                  <a:pt x="1575334" y="2030100"/>
                  <a:pt x="1554682" y="2040942"/>
                  <a:pt x="1532586" y="2047741"/>
                </a:cubicBezTo>
                <a:cubicBezTo>
                  <a:pt x="1498751" y="2058152"/>
                  <a:pt x="1463139" y="2062304"/>
                  <a:pt x="1429555" y="2073499"/>
                </a:cubicBezTo>
                <a:lnTo>
                  <a:pt x="1390918" y="2086378"/>
                </a:lnTo>
                <a:cubicBezTo>
                  <a:pt x="1266422" y="2082085"/>
                  <a:pt x="1141546" y="2084137"/>
                  <a:pt x="1017431" y="2073499"/>
                </a:cubicBezTo>
                <a:cubicBezTo>
                  <a:pt x="990379" y="2071180"/>
                  <a:pt x="940157" y="2047741"/>
                  <a:pt x="940157" y="2047741"/>
                </a:cubicBezTo>
                <a:cubicBezTo>
                  <a:pt x="927278" y="2039155"/>
                  <a:pt x="913090" y="2032266"/>
                  <a:pt x="901521" y="2021983"/>
                </a:cubicBezTo>
                <a:cubicBezTo>
                  <a:pt x="874295" y="1997782"/>
                  <a:pt x="824248" y="1944710"/>
                  <a:pt x="824248" y="1944710"/>
                </a:cubicBezTo>
                <a:cubicBezTo>
                  <a:pt x="819955" y="1931831"/>
                  <a:pt x="815099" y="1919126"/>
                  <a:pt x="811369" y="1906073"/>
                </a:cubicBezTo>
                <a:cubicBezTo>
                  <a:pt x="806506" y="1889054"/>
                  <a:pt x="805463" y="1870827"/>
                  <a:pt x="798490" y="1854558"/>
                </a:cubicBezTo>
                <a:cubicBezTo>
                  <a:pt x="792393" y="1840331"/>
                  <a:pt x="780412" y="1829360"/>
                  <a:pt x="772732" y="1815921"/>
                </a:cubicBezTo>
                <a:cubicBezTo>
                  <a:pt x="707364" y="1701528"/>
                  <a:pt x="783977" y="1819913"/>
                  <a:pt x="721217" y="1725769"/>
                </a:cubicBezTo>
                <a:cubicBezTo>
                  <a:pt x="724933" y="1618007"/>
                  <a:pt x="734534" y="1263517"/>
                  <a:pt x="746974" y="1120462"/>
                </a:cubicBezTo>
                <a:cubicBezTo>
                  <a:pt x="748870" y="1098655"/>
                  <a:pt x="756254" y="1077660"/>
                  <a:pt x="759853" y="1056068"/>
                </a:cubicBezTo>
                <a:cubicBezTo>
                  <a:pt x="772325" y="981238"/>
                  <a:pt x="767067" y="976214"/>
                  <a:pt x="785611" y="914400"/>
                </a:cubicBezTo>
                <a:cubicBezTo>
                  <a:pt x="793413" y="888394"/>
                  <a:pt x="802783" y="862885"/>
                  <a:pt x="811369" y="837127"/>
                </a:cubicBezTo>
                <a:lnTo>
                  <a:pt x="824248" y="798490"/>
                </a:lnTo>
                <a:cubicBezTo>
                  <a:pt x="828541" y="772732"/>
                  <a:pt x="827428" y="745462"/>
                  <a:pt x="837126" y="721217"/>
                </a:cubicBezTo>
                <a:cubicBezTo>
                  <a:pt x="845098" y="701287"/>
                  <a:pt x="863287" y="687169"/>
                  <a:pt x="875763" y="669702"/>
                </a:cubicBezTo>
                <a:cubicBezTo>
                  <a:pt x="908260" y="624207"/>
                  <a:pt x="901137" y="621069"/>
                  <a:pt x="953036" y="579550"/>
                </a:cubicBezTo>
                <a:cubicBezTo>
                  <a:pt x="977210" y="560211"/>
                  <a:pt x="1004552" y="545206"/>
                  <a:pt x="1030310" y="528034"/>
                </a:cubicBezTo>
                <a:lnTo>
                  <a:pt x="1107583" y="476519"/>
                </a:lnTo>
                <a:cubicBezTo>
                  <a:pt x="1148164" y="449465"/>
                  <a:pt x="1139736" y="450188"/>
                  <a:pt x="1184856" y="437882"/>
                </a:cubicBezTo>
                <a:cubicBezTo>
                  <a:pt x="1219009" y="428567"/>
                  <a:pt x="1287887" y="412124"/>
                  <a:pt x="1287887" y="412124"/>
                </a:cubicBezTo>
                <a:cubicBezTo>
                  <a:pt x="1416676" y="416417"/>
                  <a:pt x="1545838" y="414302"/>
                  <a:pt x="1674253" y="425003"/>
                </a:cubicBezTo>
                <a:cubicBezTo>
                  <a:pt x="1729005" y="429566"/>
                  <a:pt x="1857348" y="505067"/>
                  <a:pt x="1880315" y="528034"/>
                </a:cubicBezTo>
                <a:cubicBezTo>
                  <a:pt x="1928551" y="576270"/>
                  <a:pt x="1901673" y="560911"/>
                  <a:pt x="1957588" y="579550"/>
                </a:cubicBezTo>
                <a:lnTo>
                  <a:pt x="2034862" y="656823"/>
                </a:lnTo>
                <a:cubicBezTo>
                  <a:pt x="2068199" y="690160"/>
                  <a:pt x="2109609" y="726519"/>
                  <a:pt x="2125014" y="772733"/>
                </a:cubicBezTo>
                <a:cubicBezTo>
                  <a:pt x="2129307" y="785612"/>
                  <a:pt x="2133126" y="798658"/>
                  <a:pt x="2137893" y="811369"/>
                </a:cubicBezTo>
                <a:cubicBezTo>
                  <a:pt x="2146010" y="833015"/>
                  <a:pt x="2156339" y="853832"/>
                  <a:pt x="2163650" y="875764"/>
                </a:cubicBezTo>
                <a:cubicBezTo>
                  <a:pt x="2169247" y="892556"/>
                  <a:pt x="2170314" y="910706"/>
                  <a:pt x="2176529" y="927279"/>
                </a:cubicBezTo>
                <a:cubicBezTo>
                  <a:pt x="2183270" y="945255"/>
                  <a:pt x="2195546" y="960819"/>
                  <a:pt x="2202287" y="978795"/>
                </a:cubicBezTo>
                <a:cubicBezTo>
                  <a:pt x="2208502" y="995368"/>
                  <a:pt x="2209569" y="1013518"/>
                  <a:pt x="2215166" y="1030310"/>
                </a:cubicBezTo>
                <a:cubicBezTo>
                  <a:pt x="2222477" y="1052242"/>
                  <a:pt x="2233613" y="1072772"/>
                  <a:pt x="2240924" y="1094704"/>
                </a:cubicBezTo>
                <a:cubicBezTo>
                  <a:pt x="2246521" y="1111496"/>
                  <a:pt x="2248940" y="1129201"/>
                  <a:pt x="2253803" y="1146220"/>
                </a:cubicBezTo>
                <a:cubicBezTo>
                  <a:pt x="2257532" y="1159273"/>
                  <a:pt x="2262388" y="1171978"/>
                  <a:pt x="2266681" y="1184857"/>
                </a:cubicBezTo>
                <a:cubicBezTo>
                  <a:pt x="2277156" y="1258181"/>
                  <a:pt x="2284117" y="1303141"/>
                  <a:pt x="2292439" y="1378040"/>
                </a:cubicBezTo>
                <a:cubicBezTo>
                  <a:pt x="2316289" y="1592683"/>
                  <a:pt x="2293623" y="1424963"/>
                  <a:pt x="2318197" y="1596981"/>
                </a:cubicBezTo>
                <a:cubicBezTo>
                  <a:pt x="2313904" y="1674254"/>
                  <a:pt x="2316263" y="1752186"/>
                  <a:pt x="2305318" y="1828800"/>
                </a:cubicBezTo>
                <a:cubicBezTo>
                  <a:pt x="2303129" y="1844123"/>
                  <a:pt x="2286482" y="1853593"/>
                  <a:pt x="2279560" y="1867437"/>
                </a:cubicBezTo>
                <a:cubicBezTo>
                  <a:pt x="2273489" y="1879579"/>
                  <a:pt x="2276280" y="1896474"/>
                  <a:pt x="2266681" y="1906073"/>
                </a:cubicBezTo>
                <a:cubicBezTo>
                  <a:pt x="2257082" y="1915672"/>
                  <a:pt x="2240924" y="1914659"/>
                  <a:pt x="2228045" y="1918952"/>
                </a:cubicBezTo>
                <a:cubicBezTo>
                  <a:pt x="2206580" y="1936124"/>
                  <a:pt x="2185641" y="1953975"/>
                  <a:pt x="2163650" y="1970468"/>
                </a:cubicBezTo>
                <a:cubicBezTo>
                  <a:pt x="2134107" y="1992626"/>
                  <a:pt x="2101868" y="2011220"/>
                  <a:pt x="2073498" y="2034862"/>
                </a:cubicBezTo>
                <a:cubicBezTo>
                  <a:pt x="1965973" y="2124467"/>
                  <a:pt x="2032574" y="2116082"/>
                  <a:pt x="1867436" y="2215166"/>
                </a:cubicBezTo>
                <a:cubicBezTo>
                  <a:pt x="1653505" y="2343526"/>
                  <a:pt x="1807313" y="2245234"/>
                  <a:pt x="1687132" y="2331076"/>
                </a:cubicBezTo>
                <a:cubicBezTo>
                  <a:pt x="1674536" y="2340073"/>
                  <a:pt x="1662640" y="2350547"/>
                  <a:pt x="1648495" y="2356834"/>
                </a:cubicBezTo>
                <a:cubicBezTo>
                  <a:pt x="1623684" y="2367861"/>
                  <a:pt x="1571222" y="2382592"/>
                  <a:pt x="1571222" y="2382592"/>
                </a:cubicBezTo>
                <a:cubicBezTo>
                  <a:pt x="1558343" y="2391178"/>
                  <a:pt x="1546430" y="2401428"/>
                  <a:pt x="1532586" y="2408350"/>
                </a:cubicBezTo>
                <a:cubicBezTo>
                  <a:pt x="1506189" y="2421548"/>
                  <a:pt x="1454039" y="2429210"/>
                  <a:pt x="1429555" y="2434107"/>
                </a:cubicBezTo>
                <a:cubicBezTo>
                  <a:pt x="1309352" y="2429814"/>
                  <a:pt x="1188529" y="2434156"/>
                  <a:pt x="1068946" y="2421228"/>
                </a:cubicBezTo>
                <a:cubicBezTo>
                  <a:pt x="1028455" y="2416851"/>
                  <a:pt x="992547" y="2392470"/>
                  <a:pt x="953036" y="2382592"/>
                </a:cubicBezTo>
                <a:cubicBezTo>
                  <a:pt x="935864" y="2378299"/>
                  <a:pt x="918094" y="2375928"/>
                  <a:pt x="901521" y="2369713"/>
                </a:cubicBezTo>
                <a:cubicBezTo>
                  <a:pt x="883545" y="2362972"/>
                  <a:pt x="867652" y="2351518"/>
                  <a:pt x="850005" y="2343955"/>
                </a:cubicBezTo>
                <a:cubicBezTo>
                  <a:pt x="810695" y="2327107"/>
                  <a:pt x="787773" y="2330426"/>
                  <a:pt x="746974" y="2305319"/>
                </a:cubicBezTo>
                <a:cubicBezTo>
                  <a:pt x="710412" y="2282820"/>
                  <a:pt x="643943" y="2228045"/>
                  <a:pt x="643943" y="2228045"/>
                </a:cubicBezTo>
                <a:cubicBezTo>
                  <a:pt x="639650" y="2215166"/>
                  <a:pt x="634356" y="2202579"/>
                  <a:pt x="631064" y="2189409"/>
                </a:cubicBezTo>
                <a:cubicBezTo>
                  <a:pt x="625755" y="2168173"/>
                  <a:pt x="627975" y="2144593"/>
                  <a:pt x="618186" y="2125014"/>
                </a:cubicBezTo>
                <a:cubicBezTo>
                  <a:pt x="605893" y="2100428"/>
                  <a:pt x="583842" y="2082085"/>
                  <a:pt x="566670" y="2060620"/>
                </a:cubicBezTo>
                <a:cubicBezTo>
                  <a:pt x="553791" y="2026276"/>
                  <a:pt x="544437" y="1990396"/>
                  <a:pt x="528034" y="1957589"/>
                </a:cubicBezTo>
                <a:cubicBezTo>
                  <a:pt x="514190" y="1929900"/>
                  <a:pt x="493138" y="1906433"/>
                  <a:pt x="476518" y="1880316"/>
                </a:cubicBezTo>
                <a:cubicBezTo>
                  <a:pt x="406961" y="1771014"/>
                  <a:pt x="469944" y="1858671"/>
                  <a:pt x="399245" y="1764406"/>
                </a:cubicBezTo>
                <a:cubicBezTo>
                  <a:pt x="394952" y="1738648"/>
                  <a:pt x="394624" y="1711906"/>
                  <a:pt x="386366" y="1687133"/>
                </a:cubicBezTo>
                <a:cubicBezTo>
                  <a:pt x="381471" y="1672449"/>
                  <a:pt x="360608" y="1663975"/>
                  <a:pt x="360608" y="1648496"/>
                </a:cubicBezTo>
                <a:cubicBezTo>
                  <a:pt x="360608" y="1617243"/>
                  <a:pt x="377780" y="1588395"/>
                  <a:pt x="386366" y="1558344"/>
                </a:cubicBezTo>
                <a:cubicBezTo>
                  <a:pt x="390659" y="1481071"/>
                  <a:pt x="395177" y="1403810"/>
                  <a:pt x="399245" y="1326524"/>
                </a:cubicBezTo>
                <a:cubicBezTo>
                  <a:pt x="403763" y="1240677"/>
                  <a:pt x="404985" y="1154616"/>
                  <a:pt x="412124" y="1068947"/>
                </a:cubicBezTo>
                <a:cubicBezTo>
                  <a:pt x="413838" y="1048379"/>
                  <a:pt x="446633" y="946349"/>
                  <a:pt x="450760" y="940158"/>
                </a:cubicBezTo>
                <a:lnTo>
                  <a:pt x="502276" y="862885"/>
                </a:lnTo>
                <a:cubicBezTo>
                  <a:pt x="506569" y="850006"/>
                  <a:pt x="511862" y="837418"/>
                  <a:pt x="515155" y="824248"/>
                </a:cubicBezTo>
                <a:cubicBezTo>
                  <a:pt x="520343" y="803496"/>
                  <a:pt x="527533" y="745299"/>
                  <a:pt x="540912" y="721217"/>
                </a:cubicBezTo>
                <a:cubicBezTo>
                  <a:pt x="555946" y="694156"/>
                  <a:pt x="578584" y="671633"/>
                  <a:pt x="592428" y="643944"/>
                </a:cubicBezTo>
                <a:cubicBezTo>
                  <a:pt x="598765" y="631270"/>
                  <a:pt x="628774" y="565927"/>
                  <a:pt x="643943" y="553792"/>
                </a:cubicBezTo>
                <a:cubicBezTo>
                  <a:pt x="654544" y="545311"/>
                  <a:pt x="669701" y="545206"/>
                  <a:pt x="682580" y="540913"/>
                </a:cubicBezTo>
                <a:cubicBezTo>
                  <a:pt x="699752" y="528034"/>
                  <a:pt x="715893" y="513652"/>
                  <a:pt x="734095" y="502276"/>
                </a:cubicBezTo>
                <a:cubicBezTo>
                  <a:pt x="750376" y="492101"/>
                  <a:pt x="769637" y="487169"/>
                  <a:pt x="785611" y="476519"/>
                </a:cubicBezTo>
                <a:cubicBezTo>
                  <a:pt x="808483" y="461271"/>
                  <a:pt x="827486" y="440767"/>
                  <a:pt x="850005" y="425003"/>
                </a:cubicBezTo>
                <a:cubicBezTo>
                  <a:pt x="870512" y="410648"/>
                  <a:pt x="894641" y="401734"/>
                  <a:pt x="914400" y="386366"/>
                </a:cubicBezTo>
                <a:cubicBezTo>
                  <a:pt x="1006072" y="315066"/>
                  <a:pt x="925794" y="348225"/>
                  <a:pt x="1004552" y="321972"/>
                </a:cubicBezTo>
                <a:cubicBezTo>
                  <a:pt x="1116002" y="247672"/>
                  <a:pt x="1040672" y="285379"/>
                  <a:pt x="1133341" y="257578"/>
                </a:cubicBezTo>
                <a:cubicBezTo>
                  <a:pt x="1159347" y="249776"/>
                  <a:pt x="1210614" y="231820"/>
                  <a:pt x="1210614" y="231820"/>
                </a:cubicBezTo>
                <a:lnTo>
                  <a:pt x="1751526" y="244699"/>
                </a:lnTo>
                <a:cubicBezTo>
                  <a:pt x="1773396" y="245630"/>
                  <a:pt x="1794552" y="252829"/>
                  <a:pt x="1815921" y="257578"/>
                </a:cubicBezTo>
                <a:cubicBezTo>
                  <a:pt x="1906489" y="277704"/>
                  <a:pt x="1830792" y="261827"/>
                  <a:pt x="1906073" y="283335"/>
                </a:cubicBezTo>
                <a:cubicBezTo>
                  <a:pt x="1923092" y="288197"/>
                  <a:pt x="1940416" y="291921"/>
                  <a:pt x="1957588" y="296214"/>
                </a:cubicBezTo>
                <a:cubicBezTo>
                  <a:pt x="1974760" y="309093"/>
                  <a:pt x="1989905" y="325251"/>
                  <a:pt x="2009104" y="334851"/>
                </a:cubicBezTo>
                <a:cubicBezTo>
                  <a:pt x="2024935" y="342767"/>
                  <a:pt x="2045251" y="338948"/>
                  <a:pt x="2060619" y="347730"/>
                </a:cubicBezTo>
                <a:cubicBezTo>
                  <a:pt x="2076433" y="356766"/>
                  <a:pt x="2085264" y="374706"/>
                  <a:pt x="2099256" y="386366"/>
                </a:cubicBezTo>
                <a:cubicBezTo>
                  <a:pt x="2111147" y="396275"/>
                  <a:pt x="2125014" y="403538"/>
                  <a:pt x="2137893" y="412124"/>
                </a:cubicBezTo>
                <a:cubicBezTo>
                  <a:pt x="2201838" y="508046"/>
                  <a:pt x="2119657" y="390242"/>
                  <a:pt x="2202287" y="489397"/>
                </a:cubicBezTo>
                <a:cubicBezTo>
                  <a:pt x="2212196" y="501288"/>
                  <a:pt x="2217100" y="517089"/>
                  <a:pt x="2228045" y="528034"/>
                </a:cubicBezTo>
                <a:cubicBezTo>
                  <a:pt x="2243223" y="543212"/>
                  <a:pt x="2264382" y="551493"/>
                  <a:pt x="2279560" y="566671"/>
                </a:cubicBezTo>
                <a:cubicBezTo>
                  <a:pt x="2392549" y="679660"/>
                  <a:pt x="2188478" y="517677"/>
                  <a:pt x="2356834" y="643944"/>
                </a:cubicBezTo>
                <a:cubicBezTo>
                  <a:pt x="2413762" y="729339"/>
                  <a:pt x="2346855" y="634448"/>
                  <a:pt x="2421228" y="721217"/>
                </a:cubicBezTo>
                <a:cubicBezTo>
                  <a:pt x="2505599" y="819650"/>
                  <a:pt x="2419661" y="725309"/>
                  <a:pt x="2485622" y="824248"/>
                </a:cubicBezTo>
                <a:cubicBezTo>
                  <a:pt x="2500870" y="847120"/>
                  <a:pt x="2521890" y="865770"/>
                  <a:pt x="2537138" y="888642"/>
                </a:cubicBezTo>
                <a:cubicBezTo>
                  <a:pt x="2564909" y="930298"/>
                  <a:pt x="2614411" y="1017431"/>
                  <a:pt x="2614411" y="1017431"/>
                </a:cubicBezTo>
                <a:cubicBezTo>
                  <a:pt x="2622997" y="1051775"/>
                  <a:pt x="2628974" y="1086878"/>
                  <a:pt x="2640169" y="1120462"/>
                </a:cubicBezTo>
                <a:cubicBezTo>
                  <a:pt x="2644462" y="1133341"/>
                  <a:pt x="2649756" y="1145929"/>
                  <a:pt x="2653048" y="1159099"/>
                </a:cubicBezTo>
                <a:cubicBezTo>
                  <a:pt x="2658357" y="1180335"/>
                  <a:pt x="2661633" y="1202028"/>
                  <a:pt x="2665926" y="1223493"/>
                </a:cubicBezTo>
                <a:cubicBezTo>
                  <a:pt x="2649682" y="1775823"/>
                  <a:pt x="2669766" y="1496121"/>
                  <a:pt x="2640169" y="1777285"/>
                </a:cubicBezTo>
                <a:cubicBezTo>
                  <a:pt x="2624614" y="1925060"/>
                  <a:pt x="2658162" y="1875201"/>
                  <a:pt x="2588653" y="1944710"/>
                </a:cubicBezTo>
                <a:cubicBezTo>
                  <a:pt x="2584360" y="1961882"/>
                  <a:pt x="2582747" y="1979957"/>
                  <a:pt x="2575774" y="1996226"/>
                </a:cubicBezTo>
                <a:cubicBezTo>
                  <a:pt x="2554706" y="2045384"/>
                  <a:pt x="2507639" y="2137065"/>
                  <a:pt x="2472743" y="2189409"/>
                </a:cubicBezTo>
                <a:cubicBezTo>
                  <a:pt x="2460837" y="2207269"/>
                  <a:pt x="2445483" y="2222722"/>
                  <a:pt x="2434107" y="2240924"/>
                </a:cubicBezTo>
                <a:cubicBezTo>
                  <a:pt x="2405329" y="2286969"/>
                  <a:pt x="2417063" y="2299509"/>
                  <a:pt x="2369712" y="2331076"/>
                </a:cubicBezTo>
                <a:cubicBezTo>
                  <a:pt x="2358417" y="2338606"/>
                  <a:pt x="2343955" y="2339662"/>
                  <a:pt x="2331076" y="2343955"/>
                </a:cubicBezTo>
                <a:cubicBezTo>
                  <a:pt x="2308971" y="2360534"/>
                  <a:pt x="2267283" y="2393288"/>
                  <a:pt x="2240924" y="2408350"/>
                </a:cubicBezTo>
                <a:cubicBezTo>
                  <a:pt x="2224255" y="2417875"/>
                  <a:pt x="2206077" y="2424582"/>
                  <a:pt x="2189408" y="2434107"/>
                </a:cubicBezTo>
                <a:cubicBezTo>
                  <a:pt x="2175969" y="2441786"/>
                  <a:pt x="2165265" y="2454430"/>
                  <a:pt x="2150772" y="2459865"/>
                </a:cubicBezTo>
                <a:cubicBezTo>
                  <a:pt x="2130276" y="2467551"/>
                  <a:pt x="2107842" y="2468451"/>
                  <a:pt x="2086377" y="2472744"/>
                </a:cubicBezTo>
                <a:cubicBezTo>
                  <a:pt x="1942161" y="2544853"/>
                  <a:pt x="2033833" y="2504705"/>
                  <a:pt x="1790163" y="2575775"/>
                </a:cubicBezTo>
                <a:cubicBezTo>
                  <a:pt x="1581297" y="2636694"/>
                  <a:pt x="1809049" y="2573011"/>
                  <a:pt x="1622738" y="2614412"/>
                </a:cubicBezTo>
                <a:cubicBezTo>
                  <a:pt x="1550742" y="2630411"/>
                  <a:pt x="1618872" y="2627226"/>
                  <a:pt x="1532586" y="2640169"/>
                </a:cubicBezTo>
                <a:cubicBezTo>
                  <a:pt x="1386559" y="2662073"/>
                  <a:pt x="1322107" y="2666329"/>
                  <a:pt x="1184856" y="2678806"/>
                </a:cubicBezTo>
                <a:cubicBezTo>
                  <a:pt x="1004552" y="2674513"/>
                  <a:pt x="823932" y="2677416"/>
                  <a:pt x="643943" y="2665927"/>
                </a:cubicBezTo>
                <a:cubicBezTo>
                  <a:pt x="596388" y="2662892"/>
                  <a:pt x="478362" y="2572712"/>
                  <a:pt x="463639" y="2562896"/>
                </a:cubicBezTo>
                <a:lnTo>
                  <a:pt x="425003" y="2537138"/>
                </a:lnTo>
                <a:cubicBezTo>
                  <a:pt x="416417" y="2519966"/>
                  <a:pt x="408770" y="2502292"/>
                  <a:pt x="399245" y="2485623"/>
                </a:cubicBezTo>
                <a:cubicBezTo>
                  <a:pt x="374406" y="2442155"/>
                  <a:pt x="341693" y="2402850"/>
                  <a:pt x="321972" y="2356834"/>
                </a:cubicBezTo>
                <a:cubicBezTo>
                  <a:pt x="225962" y="2132812"/>
                  <a:pt x="347574" y="2411697"/>
                  <a:pt x="231819" y="2163651"/>
                </a:cubicBezTo>
                <a:cubicBezTo>
                  <a:pt x="217993" y="2134024"/>
                  <a:pt x="204663" y="2104111"/>
                  <a:pt x="193183" y="2073499"/>
                </a:cubicBezTo>
                <a:cubicBezTo>
                  <a:pt x="178883" y="2035365"/>
                  <a:pt x="172760" y="1994016"/>
                  <a:pt x="154546" y="1957589"/>
                </a:cubicBezTo>
                <a:cubicBezTo>
                  <a:pt x="95681" y="1839858"/>
                  <a:pt x="84374" y="1882962"/>
                  <a:pt x="64394" y="1803042"/>
                </a:cubicBezTo>
                <a:cubicBezTo>
                  <a:pt x="59085" y="1781806"/>
                  <a:pt x="55431" y="1760185"/>
                  <a:pt x="51515" y="1738648"/>
                </a:cubicBezTo>
                <a:cubicBezTo>
                  <a:pt x="37847" y="1663477"/>
                  <a:pt x="33179" y="1627113"/>
                  <a:pt x="25757" y="1545465"/>
                </a:cubicBezTo>
                <a:cubicBezTo>
                  <a:pt x="20690" y="1489722"/>
                  <a:pt x="17527" y="1433820"/>
                  <a:pt x="12879" y="1378040"/>
                </a:cubicBezTo>
                <a:cubicBezTo>
                  <a:pt x="8941" y="1330786"/>
                  <a:pt x="4293" y="1283595"/>
                  <a:pt x="0" y="1236372"/>
                </a:cubicBezTo>
                <a:cubicBezTo>
                  <a:pt x="21995" y="752481"/>
                  <a:pt x="-11606" y="1078995"/>
                  <a:pt x="25757" y="901521"/>
                </a:cubicBezTo>
                <a:cubicBezTo>
                  <a:pt x="70634" y="688354"/>
                  <a:pt x="27211" y="764111"/>
                  <a:pt x="90152" y="669702"/>
                </a:cubicBezTo>
                <a:cubicBezTo>
                  <a:pt x="94445" y="656823"/>
                  <a:pt x="99301" y="644118"/>
                  <a:pt x="103031" y="631065"/>
                </a:cubicBezTo>
                <a:cubicBezTo>
                  <a:pt x="116440" y="584133"/>
                  <a:pt x="112470" y="570208"/>
                  <a:pt x="141667" y="528034"/>
                </a:cubicBezTo>
                <a:cubicBezTo>
                  <a:pt x="169528" y="487790"/>
                  <a:pt x="201242" y="450345"/>
                  <a:pt x="231819" y="412124"/>
                </a:cubicBezTo>
                <a:cubicBezTo>
                  <a:pt x="252765" y="385942"/>
                  <a:pt x="269391" y="354969"/>
                  <a:pt x="296214" y="334851"/>
                </a:cubicBezTo>
                <a:cubicBezTo>
                  <a:pt x="442148" y="225399"/>
                  <a:pt x="257817" y="358849"/>
                  <a:pt x="399245" y="270457"/>
                </a:cubicBezTo>
                <a:cubicBezTo>
                  <a:pt x="432834" y="249464"/>
                  <a:pt x="494471" y="191491"/>
                  <a:pt x="528034" y="180304"/>
                </a:cubicBezTo>
                <a:cubicBezTo>
                  <a:pt x="583462" y="161829"/>
                  <a:pt x="553500" y="170718"/>
                  <a:pt x="618186" y="154547"/>
                </a:cubicBezTo>
                <a:cubicBezTo>
                  <a:pt x="631065" y="145961"/>
                  <a:pt x="642595" y="134886"/>
                  <a:pt x="656822" y="128789"/>
                </a:cubicBezTo>
                <a:cubicBezTo>
                  <a:pt x="672735" y="121969"/>
                  <a:pt x="761272" y="105323"/>
                  <a:pt x="772732" y="103031"/>
                </a:cubicBezTo>
                <a:cubicBezTo>
                  <a:pt x="874778" y="41804"/>
                  <a:pt x="805543" y="71182"/>
                  <a:pt x="953036" y="51516"/>
                </a:cubicBezTo>
                <a:cubicBezTo>
                  <a:pt x="978920" y="48065"/>
                  <a:pt x="1004356" y="41521"/>
                  <a:pt x="1030310" y="38637"/>
                </a:cubicBezTo>
                <a:cubicBezTo>
                  <a:pt x="1175463" y="22509"/>
                  <a:pt x="1237076" y="25699"/>
                  <a:pt x="1390918" y="12879"/>
                </a:cubicBezTo>
                <a:cubicBezTo>
                  <a:pt x="1425409" y="10005"/>
                  <a:pt x="1459605" y="4293"/>
                  <a:pt x="1493949" y="0"/>
                </a:cubicBezTo>
                <a:cubicBezTo>
                  <a:pt x="1661374" y="4293"/>
                  <a:pt x="1828934" y="4913"/>
                  <a:pt x="1996225" y="12879"/>
                </a:cubicBezTo>
                <a:cubicBezTo>
                  <a:pt x="2035682" y="14758"/>
                  <a:pt x="2039374" y="36350"/>
                  <a:pt x="2073498" y="51516"/>
                </a:cubicBezTo>
                <a:cubicBezTo>
                  <a:pt x="2098309" y="62543"/>
                  <a:pt x="2125014" y="68687"/>
                  <a:pt x="2150772" y="77273"/>
                </a:cubicBezTo>
                <a:lnTo>
                  <a:pt x="2228045" y="103031"/>
                </a:lnTo>
                <a:lnTo>
                  <a:pt x="2279560" y="115910"/>
                </a:lnTo>
                <a:cubicBezTo>
                  <a:pt x="2296732" y="128789"/>
                  <a:pt x="2312874" y="143171"/>
                  <a:pt x="2331076" y="154547"/>
                </a:cubicBezTo>
                <a:cubicBezTo>
                  <a:pt x="2347356" y="164722"/>
                  <a:pt x="2365922" y="170779"/>
                  <a:pt x="2382591" y="180304"/>
                </a:cubicBezTo>
                <a:cubicBezTo>
                  <a:pt x="2396030" y="187984"/>
                  <a:pt x="2408349" y="197476"/>
                  <a:pt x="2421228" y="206062"/>
                </a:cubicBezTo>
                <a:cubicBezTo>
                  <a:pt x="2438400" y="231820"/>
                  <a:pt x="2450853" y="261445"/>
                  <a:pt x="2472743" y="283335"/>
                </a:cubicBezTo>
                <a:cubicBezTo>
                  <a:pt x="2497006" y="307598"/>
                  <a:pt x="2522794" y="328334"/>
                  <a:pt x="2537138" y="360609"/>
                </a:cubicBezTo>
                <a:cubicBezTo>
                  <a:pt x="2548165" y="385420"/>
                  <a:pt x="2554309" y="412124"/>
                  <a:pt x="2562895" y="437882"/>
                </a:cubicBezTo>
                <a:cubicBezTo>
                  <a:pt x="2567188" y="450761"/>
                  <a:pt x="2567883" y="465472"/>
                  <a:pt x="2575774" y="476519"/>
                </a:cubicBezTo>
                <a:cubicBezTo>
                  <a:pt x="2738613" y="704491"/>
                  <a:pt x="2558602" y="462924"/>
                  <a:pt x="2691684" y="618186"/>
                </a:cubicBezTo>
                <a:cubicBezTo>
                  <a:pt x="2718577" y="649561"/>
                  <a:pt x="2722320" y="671798"/>
                  <a:pt x="2743200" y="708338"/>
                </a:cubicBezTo>
                <a:cubicBezTo>
                  <a:pt x="2750879" y="721777"/>
                  <a:pt x="2760371" y="734096"/>
                  <a:pt x="2768957" y="746975"/>
                </a:cubicBezTo>
                <a:cubicBezTo>
                  <a:pt x="2805931" y="894869"/>
                  <a:pt x="2754230" y="712611"/>
                  <a:pt x="2807594" y="837127"/>
                </a:cubicBezTo>
                <a:cubicBezTo>
                  <a:pt x="2814567" y="853396"/>
                  <a:pt x="2814258" y="872069"/>
                  <a:pt x="2820473" y="888642"/>
                </a:cubicBezTo>
                <a:cubicBezTo>
                  <a:pt x="2827214" y="906618"/>
                  <a:pt x="2837645" y="922986"/>
                  <a:pt x="2846231" y="940158"/>
                </a:cubicBezTo>
                <a:cubicBezTo>
                  <a:pt x="2850524" y="978795"/>
                  <a:pt x="2853972" y="1017535"/>
                  <a:pt x="2859110" y="1056068"/>
                </a:cubicBezTo>
                <a:cubicBezTo>
                  <a:pt x="2877492" y="1193937"/>
                  <a:pt x="2868995" y="1072364"/>
                  <a:pt x="2884867" y="1236372"/>
                </a:cubicBezTo>
                <a:cubicBezTo>
                  <a:pt x="2894414" y="1335022"/>
                  <a:pt x="2890411" y="1435559"/>
                  <a:pt x="2910625" y="1532586"/>
                </a:cubicBezTo>
                <a:cubicBezTo>
                  <a:pt x="2913394" y="1545876"/>
                  <a:pt x="2936383" y="1541172"/>
                  <a:pt x="2949262" y="1545465"/>
                </a:cubicBezTo>
                <a:cubicBezTo>
                  <a:pt x="2962141" y="1554051"/>
                  <a:pt x="2974054" y="1564301"/>
                  <a:pt x="2987898" y="1571223"/>
                </a:cubicBezTo>
                <a:cubicBezTo>
                  <a:pt x="3000040" y="1577294"/>
                  <a:pt x="3012959" y="1584102"/>
                  <a:pt x="3026535" y="1584102"/>
                </a:cubicBezTo>
                <a:cubicBezTo>
                  <a:pt x="3176850" y="1584102"/>
                  <a:pt x="3327042" y="1575516"/>
                  <a:pt x="3477295" y="1571223"/>
                </a:cubicBezTo>
                <a:cubicBezTo>
                  <a:pt x="3490174" y="1566930"/>
                  <a:pt x="3511883" y="1571302"/>
                  <a:pt x="3515932" y="1558344"/>
                </a:cubicBezTo>
                <a:cubicBezTo>
                  <a:pt x="3549999" y="1449331"/>
                  <a:pt x="3510932" y="1392768"/>
                  <a:pt x="3567448" y="1313645"/>
                </a:cubicBezTo>
                <a:cubicBezTo>
                  <a:pt x="3599403" y="1268909"/>
                  <a:pt x="3636136" y="1227786"/>
                  <a:pt x="3670479" y="1184857"/>
                </a:cubicBezTo>
                <a:cubicBezTo>
                  <a:pt x="3687651" y="1163392"/>
                  <a:pt x="3707851" y="1144033"/>
                  <a:pt x="3721994" y="1120462"/>
                </a:cubicBezTo>
                <a:cubicBezTo>
                  <a:pt x="3840405" y="923114"/>
                  <a:pt x="3674707" y="1203004"/>
                  <a:pt x="3799267" y="978795"/>
                </a:cubicBezTo>
                <a:cubicBezTo>
                  <a:pt x="3806784" y="965264"/>
                  <a:pt x="3818103" y="954003"/>
                  <a:pt x="3825025" y="940158"/>
                </a:cubicBezTo>
                <a:cubicBezTo>
                  <a:pt x="3831096" y="928016"/>
                  <a:pt x="3829423" y="912122"/>
                  <a:pt x="3837904" y="901521"/>
                </a:cubicBezTo>
                <a:cubicBezTo>
                  <a:pt x="3851113" y="885010"/>
                  <a:pt x="3914050" y="858010"/>
                  <a:pt x="3928056" y="850006"/>
                </a:cubicBezTo>
                <a:cubicBezTo>
                  <a:pt x="3941495" y="842326"/>
                  <a:pt x="3952849" y="831170"/>
                  <a:pt x="3966693" y="824248"/>
                </a:cubicBezTo>
                <a:cubicBezTo>
                  <a:pt x="3996133" y="809528"/>
                  <a:pt x="4040332" y="805838"/>
                  <a:pt x="4069724" y="798490"/>
                </a:cubicBezTo>
                <a:cubicBezTo>
                  <a:pt x="4193490" y="767549"/>
                  <a:pt x="3954378" y="801010"/>
                  <a:pt x="4237149" y="772733"/>
                </a:cubicBezTo>
                <a:cubicBezTo>
                  <a:pt x="4432885" y="707488"/>
                  <a:pt x="4284260" y="752158"/>
                  <a:pt x="4778062" y="772733"/>
                </a:cubicBezTo>
                <a:cubicBezTo>
                  <a:pt x="4816903" y="774351"/>
                  <a:pt x="4855335" y="781319"/>
                  <a:pt x="4893972" y="785612"/>
                </a:cubicBezTo>
                <a:cubicBezTo>
                  <a:pt x="4964321" y="803198"/>
                  <a:pt x="4986599" y="809635"/>
                  <a:pt x="5074276" y="824248"/>
                </a:cubicBezTo>
                <a:cubicBezTo>
                  <a:pt x="5100034" y="828541"/>
                  <a:pt x="5126058" y="831462"/>
                  <a:pt x="5151549" y="837127"/>
                </a:cubicBezTo>
                <a:cubicBezTo>
                  <a:pt x="5164801" y="840072"/>
                  <a:pt x="5176747" y="848086"/>
                  <a:pt x="5190186" y="850006"/>
                </a:cubicBezTo>
                <a:cubicBezTo>
                  <a:pt x="5237126" y="856712"/>
                  <a:pt x="5284631" y="858592"/>
                  <a:pt x="5331853" y="862885"/>
                </a:cubicBezTo>
                <a:cubicBezTo>
                  <a:pt x="5340439" y="880057"/>
                  <a:pt x="5346683" y="898615"/>
                  <a:pt x="5357611" y="914400"/>
                </a:cubicBezTo>
                <a:cubicBezTo>
                  <a:pt x="5385472" y="954644"/>
                  <a:pt x="5447763" y="1030310"/>
                  <a:pt x="5447763" y="1030310"/>
                </a:cubicBezTo>
                <a:cubicBezTo>
                  <a:pt x="5478416" y="1122267"/>
                  <a:pt x="5458460" y="1084992"/>
                  <a:pt x="5499279" y="1146220"/>
                </a:cubicBezTo>
                <a:cubicBezTo>
                  <a:pt x="5503572" y="1163392"/>
                  <a:pt x="5508317" y="1180456"/>
                  <a:pt x="5512157" y="1197735"/>
                </a:cubicBezTo>
                <a:cubicBezTo>
                  <a:pt x="5516905" y="1219104"/>
                  <a:pt x="5518746" y="1241163"/>
                  <a:pt x="5525036" y="1262130"/>
                </a:cubicBezTo>
                <a:cubicBezTo>
                  <a:pt x="5531679" y="1284273"/>
                  <a:pt x="5543483" y="1304592"/>
                  <a:pt x="5550794" y="1326524"/>
                </a:cubicBezTo>
                <a:cubicBezTo>
                  <a:pt x="5556391" y="1343316"/>
                  <a:pt x="5559833" y="1360761"/>
                  <a:pt x="5563673" y="1378040"/>
                </a:cubicBezTo>
                <a:cubicBezTo>
                  <a:pt x="5574178" y="1425311"/>
                  <a:pt x="5575970" y="1449078"/>
                  <a:pt x="5589431" y="1493950"/>
                </a:cubicBezTo>
                <a:cubicBezTo>
                  <a:pt x="5609140" y="1559649"/>
                  <a:pt x="5616194" y="1563375"/>
                  <a:pt x="5628067" y="1622738"/>
                </a:cubicBezTo>
                <a:cubicBezTo>
                  <a:pt x="5633188" y="1648344"/>
                  <a:pt x="5636275" y="1674320"/>
                  <a:pt x="5640946" y="1700012"/>
                </a:cubicBezTo>
                <a:cubicBezTo>
                  <a:pt x="5644862" y="1721549"/>
                  <a:pt x="5649532" y="1742941"/>
                  <a:pt x="5653825" y="1764406"/>
                </a:cubicBezTo>
                <a:cubicBezTo>
                  <a:pt x="5649532" y="1785871"/>
                  <a:pt x="5642402" y="1806959"/>
                  <a:pt x="5640946" y="1828800"/>
                </a:cubicBezTo>
                <a:cubicBezTo>
                  <a:pt x="5629827" y="1995576"/>
                  <a:pt x="5648595" y="2081534"/>
                  <a:pt x="5615188" y="2215166"/>
                </a:cubicBezTo>
                <a:cubicBezTo>
                  <a:pt x="5611896" y="2228336"/>
                  <a:pt x="5608381" y="2241661"/>
                  <a:pt x="5602310" y="2253803"/>
                </a:cubicBezTo>
                <a:cubicBezTo>
                  <a:pt x="5595388" y="2267648"/>
                  <a:pt x="5583474" y="2278596"/>
                  <a:pt x="5576552" y="2292440"/>
                </a:cubicBezTo>
                <a:cubicBezTo>
                  <a:pt x="5558408" y="2328728"/>
                  <a:pt x="5560885" y="2392108"/>
                  <a:pt x="5512157" y="2408350"/>
                </a:cubicBezTo>
                <a:lnTo>
                  <a:pt x="5473521" y="2421228"/>
                </a:lnTo>
                <a:cubicBezTo>
                  <a:pt x="5438672" y="2444461"/>
                  <a:pt x="5424217" y="2456405"/>
                  <a:pt x="5383369" y="2472744"/>
                </a:cubicBezTo>
                <a:cubicBezTo>
                  <a:pt x="5358160" y="2482828"/>
                  <a:pt x="5331853" y="2489916"/>
                  <a:pt x="5306095" y="2498502"/>
                </a:cubicBezTo>
                <a:cubicBezTo>
                  <a:pt x="5280337" y="2507088"/>
                  <a:pt x="5255446" y="2518934"/>
                  <a:pt x="5228822" y="2524259"/>
                </a:cubicBezTo>
                <a:cubicBezTo>
                  <a:pt x="5207357" y="2528552"/>
                  <a:pt x="5185395" y="2530848"/>
                  <a:pt x="5164428" y="2537138"/>
                </a:cubicBezTo>
                <a:cubicBezTo>
                  <a:pt x="5142285" y="2543781"/>
                  <a:pt x="5122177" y="2556253"/>
                  <a:pt x="5100034" y="2562896"/>
                </a:cubicBezTo>
                <a:cubicBezTo>
                  <a:pt x="5041660" y="2580408"/>
                  <a:pt x="4923529" y="2586957"/>
                  <a:pt x="4881093" y="2588654"/>
                </a:cubicBezTo>
                <a:cubicBezTo>
                  <a:pt x="4718034" y="2595176"/>
                  <a:pt x="4554828" y="2597240"/>
                  <a:pt x="4391695" y="2601533"/>
                </a:cubicBezTo>
                <a:cubicBezTo>
                  <a:pt x="4383109" y="2622998"/>
                  <a:pt x="4388648" y="2661601"/>
                  <a:pt x="4365938" y="2665927"/>
                </a:cubicBezTo>
                <a:cubicBezTo>
                  <a:pt x="4156735" y="2705775"/>
                  <a:pt x="4167024" y="2698833"/>
                  <a:pt x="4082603" y="2614412"/>
                </a:cubicBezTo>
                <a:cubicBezTo>
                  <a:pt x="4060632" y="2526529"/>
                  <a:pt x="4082451" y="2597971"/>
                  <a:pt x="4043966" y="2511381"/>
                </a:cubicBezTo>
                <a:cubicBezTo>
                  <a:pt x="4034577" y="2490255"/>
                  <a:pt x="4029435" y="2467195"/>
                  <a:pt x="4018208" y="2446986"/>
                </a:cubicBezTo>
                <a:cubicBezTo>
                  <a:pt x="4007784" y="2428223"/>
                  <a:pt x="3990948" y="2413673"/>
                  <a:pt x="3979572" y="2395471"/>
                </a:cubicBezTo>
                <a:cubicBezTo>
                  <a:pt x="3969397" y="2379190"/>
                  <a:pt x="3964973" y="2359578"/>
                  <a:pt x="3953814" y="2343955"/>
                </a:cubicBezTo>
                <a:cubicBezTo>
                  <a:pt x="3877714" y="2237416"/>
                  <a:pt x="3947816" y="2368880"/>
                  <a:pt x="3889419" y="2266682"/>
                </a:cubicBezTo>
                <a:cubicBezTo>
                  <a:pt x="3879894" y="2250013"/>
                  <a:pt x="3869733" y="2233380"/>
                  <a:pt x="3863662" y="2215166"/>
                </a:cubicBezTo>
                <a:cubicBezTo>
                  <a:pt x="3852467" y="2181582"/>
                  <a:pt x="3837904" y="2112135"/>
                  <a:pt x="3837904" y="2112135"/>
                </a:cubicBezTo>
                <a:cubicBezTo>
                  <a:pt x="3842197" y="1914659"/>
                  <a:pt x="3842888" y="1717072"/>
                  <a:pt x="3850783" y="1519707"/>
                </a:cubicBezTo>
                <a:cubicBezTo>
                  <a:pt x="3851264" y="1507694"/>
                  <a:pt x="3870099" y="1444585"/>
                  <a:pt x="3876541" y="1429555"/>
                </a:cubicBezTo>
                <a:cubicBezTo>
                  <a:pt x="3884104" y="1411909"/>
                  <a:pt x="3888723" y="1391615"/>
                  <a:pt x="3902298" y="1378040"/>
                </a:cubicBezTo>
                <a:cubicBezTo>
                  <a:pt x="3919998" y="1360340"/>
                  <a:pt x="3945865" y="1353288"/>
                  <a:pt x="3966693" y="1339403"/>
                </a:cubicBezTo>
                <a:cubicBezTo>
                  <a:pt x="4067002" y="1272530"/>
                  <a:pt x="3969104" y="1325317"/>
                  <a:pt x="4069724" y="1275009"/>
                </a:cubicBezTo>
                <a:cubicBezTo>
                  <a:pt x="4082603" y="1262130"/>
                  <a:pt x="4093539" y="1246958"/>
                  <a:pt x="4108360" y="1236372"/>
                </a:cubicBezTo>
                <a:cubicBezTo>
                  <a:pt x="4123983" y="1225213"/>
                  <a:pt x="4143021" y="1219807"/>
                  <a:pt x="4159876" y="1210614"/>
                </a:cubicBezTo>
                <a:cubicBezTo>
                  <a:pt x="4190261" y="1194041"/>
                  <a:pt x="4221674" y="1178947"/>
                  <a:pt x="4250028" y="1159099"/>
                </a:cubicBezTo>
                <a:cubicBezTo>
                  <a:pt x="4340727" y="1095609"/>
                  <a:pt x="4225818" y="1139662"/>
                  <a:pt x="4353059" y="1081826"/>
                </a:cubicBezTo>
                <a:cubicBezTo>
                  <a:pt x="4377776" y="1070591"/>
                  <a:pt x="4404574" y="1064654"/>
                  <a:pt x="4430332" y="1056068"/>
                </a:cubicBezTo>
                <a:cubicBezTo>
                  <a:pt x="4460953" y="1045861"/>
                  <a:pt x="4488143" y="1035700"/>
                  <a:pt x="4520484" y="1030310"/>
                </a:cubicBezTo>
                <a:cubicBezTo>
                  <a:pt x="4554624" y="1024620"/>
                  <a:pt x="4589171" y="1021724"/>
                  <a:pt x="4623515" y="1017431"/>
                </a:cubicBezTo>
                <a:cubicBezTo>
                  <a:pt x="4778276" y="965843"/>
                  <a:pt x="4673675" y="990246"/>
                  <a:pt x="4945487" y="1004552"/>
                </a:cubicBezTo>
                <a:cubicBezTo>
                  <a:pt x="5037357" y="1035175"/>
                  <a:pt x="4926288" y="991753"/>
                  <a:pt x="5022760" y="1056068"/>
                </a:cubicBezTo>
                <a:cubicBezTo>
                  <a:pt x="5138930" y="1133515"/>
                  <a:pt x="4978444" y="993379"/>
                  <a:pt x="5100034" y="1094704"/>
                </a:cubicBezTo>
                <a:cubicBezTo>
                  <a:pt x="5199205" y="1177346"/>
                  <a:pt x="5081372" y="1095142"/>
                  <a:pt x="5177307" y="1159099"/>
                </a:cubicBezTo>
                <a:cubicBezTo>
                  <a:pt x="5238925" y="1251527"/>
                  <a:pt x="5206932" y="1214482"/>
                  <a:pt x="5267459" y="1275009"/>
                </a:cubicBezTo>
                <a:cubicBezTo>
                  <a:pt x="5271752" y="1287888"/>
                  <a:pt x="5273745" y="1301778"/>
                  <a:pt x="5280338" y="1313645"/>
                </a:cubicBezTo>
                <a:cubicBezTo>
                  <a:pt x="5337555" y="1416636"/>
                  <a:pt x="5321077" y="1357188"/>
                  <a:pt x="5357611" y="1442434"/>
                </a:cubicBezTo>
                <a:cubicBezTo>
                  <a:pt x="5362959" y="1454912"/>
                  <a:pt x="5366918" y="1467974"/>
                  <a:pt x="5370490" y="1481071"/>
                </a:cubicBezTo>
                <a:cubicBezTo>
                  <a:pt x="5413574" y="1639043"/>
                  <a:pt x="5382320" y="1527343"/>
                  <a:pt x="5409126" y="1661375"/>
                </a:cubicBezTo>
                <a:cubicBezTo>
                  <a:pt x="5412597" y="1678731"/>
                  <a:pt x="5417712" y="1695718"/>
                  <a:pt x="5422005" y="1712890"/>
                </a:cubicBezTo>
                <a:cubicBezTo>
                  <a:pt x="5442811" y="1879338"/>
                  <a:pt x="5448756" y="1880290"/>
                  <a:pt x="5422005" y="2112135"/>
                </a:cubicBezTo>
                <a:cubicBezTo>
                  <a:pt x="5417463" y="2151496"/>
                  <a:pt x="5332352" y="2192254"/>
                  <a:pt x="5318974" y="2202288"/>
                </a:cubicBezTo>
                <a:cubicBezTo>
                  <a:pt x="5220471" y="2276165"/>
                  <a:pt x="5314948" y="2210107"/>
                  <a:pt x="5215943" y="2266682"/>
                </a:cubicBezTo>
                <a:cubicBezTo>
                  <a:pt x="5187706" y="2282817"/>
                  <a:pt x="5158439" y="2310663"/>
                  <a:pt x="5125791" y="2318197"/>
                </a:cubicBezTo>
                <a:cubicBezTo>
                  <a:pt x="5087912" y="2326938"/>
                  <a:pt x="5048518" y="2326783"/>
                  <a:pt x="5009881" y="2331076"/>
                </a:cubicBezTo>
                <a:cubicBezTo>
                  <a:pt x="4838163" y="2326783"/>
                  <a:pt x="4666134" y="2329376"/>
                  <a:pt x="4494726" y="2318197"/>
                </a:cubicBezTo>
                <a:cubicBezTo>
                  <a:pt x="4467633" y="2316430"/>
                  <a:pt x="4417453" y="2292440"/>
                  <a:pt x="4417453" y="2292440"/>
                </a:cubicBezTo>
                <a:cubicBezTo>
                  <a:pt x="4404574" y="2279561"/>
                  <a:pt x="4390477" y="2267795"/>
                  <a:pt x="4378817" y="2253803"/>
                </a:cubicBezTo>
                <a:cubicBezTo>
                  <a:pt x="4368908" y="2241912"/>
                  <a:pt x="4363342" y="2226735"/>
                  <a:pt x="4353059" y="2215166"/>
                </a:cubicBezTo>
                <a:cubicBezTo>
                  <a:pt x="4328858" y="2187940"/>
                  <a:pt x="4297642" y="2167034"/>
                  <a:pt x="4275786" y="2137893"/>
                </a:cubicBezTo>
                <a:lnTo>
                  <a:pt x="4198512" y="2034862"/>
                </a:lnTo>
                <a:cubicBezTo>
                  <a:pt x="4164509" y="1932848"/>
                  <a:pt x="4165796" y="1952523"/>
                  <a:pt x="4198512" y="1764406"/>
                </a:cubicBezTo>
                <a:cubicBezTo>
                  <a:pt x="4206237" y="1719986"/>
                  <a:pt x="4253100" y="1682121"/>
                  <a:pt x="4288664" y="1661375"/>
                </a:cubicBezTo>
                <a:cubicBezTo>
                  <a:pt x="4321831" y="1642027"/>
                  <a:pt x="4359746" y="1631158"/>
                  <a:pt x="4391695" y="1609859"/>
                </a:cubicBezTo>
                <a:cubicBezTo>
                  <a:pt x="4404574" y="1601273"/>
                  <a:pt x="4416488" y="1591024"/>
                  <a:pt x="4430332" y="1584102"/>
                </a:cubicBezTo>
                <a:cubicBezTo>
                  <a:pt x="4448809" y="1574864"/>
                  <a:pt x="4503978" y="1562471"/>
                  <a:pt x="4520484" y="1558344"/>
                </a:cubicBezTo>
                <a:cubicBezTo>
                  <a:pt x="4526349" y="1553946"/>
                  <a:pt x="4595988" y="1500228"/>
                  <a:pt x="4610636" y="1493950"/>
                </a:cubicBezTo>
                <a:cubicBezTo>
                  <a:pt x="4626905" y="1486978"/>
                  <a:pt x="4645198" y="1486157"/>
                  <a:pt x="4662152" y="1481071"/>
                </a:cubicBezTo>
                <a:cubicBezTo>
                  <a:pt x="4818928" y="1434038"/>
                  <a:pt x="4672202" y="1472119"/>
                  <a:pt x="4790941" y="1442434"/>
                </a:cubicBezTo>
                <a:cubicBezTo>
                  <a:pt x="4855335" y="1446727"/>
                  <a:pt x="4919941" y="1448557"/>
                  <a:pt x="4984124" y="1455313"/>
                </a:cubicBezTo>
                <a:cubicBezTo>
                  <a:pt x="5001727" y="1457166"/>
                  <a:pt x="5021138" y="1458042"/>
                  <a:pt x="5035639" y="1468192"/>
                </a:cubicBezTo>
                <a:cubicBezTo>
                  <a:pt x="5215934" y="1594399"/>
                  <a:pt x="5053580" y="1499013"/>
                  <a:pt x="5138670" y="1584102"/>
                </a:cubicBezTo>
                <a:cubicBezTo>
                  <a:pt x="5149615" y="1595047"/>
                  <a:pt x="5164428" y="1601273"/>
                  <a:pt x="5177307" y="1609859"/>
                </a:cubicBezTo>
                <a:cubicBezTo>
                  <a:pt x="5207509" y="1700466"/>
                  <a:pt x="5168202" y="1588615"/>
                  <a:pt x="5215943" y="1700012"/>
                </a:cubicBezTo>
                <a:cubicBezTo>
                  <a:pt x="5221291" y="1712490"/>
                  <a:pt x="5228320" y="1725082"/>
                  <a:pt x="5228822" y="1738648"/>
                </a:cubicBezTo>
                <a:cubicBezTo>
                  <a:pt x="5232635" y="1841608"/>
                  <a:pt x="5228822" y="1944710"/>
                  <a:pt x="5228822" y="2047741"/>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35496" y="2711822"/>
            <a:ext cx="3981113" cy="1569660"/>
          </a:xfrm>
          <a:prstGeom prst="rect">
            <a:avLst/>
          </a:prstGeom>
          <a:noFill/>
        </p:spPr>
        <p:txBody>
          <a:bodyPr wrap="square" rtlCol="0">
            <a:spAutoFit/>
          </a:bodyPr>
          <a:lstStyle/>
          <a:p>
            <a:r>
              <a:rPr lang="en-US" altLang="ja-JP" sz="3200" dirty="0" smtClean="0">
                <a:solidFill>
                  <a:srgbClr val="7030A0"/>
                </a:solidFill>
                <a:latin typeface="Comic Sans MS" panose="030F0702030302020204" pitchFamily="66" charset="0"/>
                <a:ea typeface="HG創英角ﾎﾟｯﾌﾟ体" panose="040B0A09000000000000" pitchFamily="49" charset="-128"/>
              </a:rPr>
              <a:t>4 </a:t>
            </a:r>
            <a:r>
              <a:rPr lang="ja-JP" altLang="en-US" sz="3200" dirty="0" smtClean="0">
                <a:solidFill>
                  <a:srgbClr val="7030A0"/>
                </a:solidFill>
                <a:latin typeface="Comic Sans MS" panose="030F0702030302020204" pitchFamily="66" charset="0"/>
                <a:ea typeface="HG創英角ﾎﾟｯﾌﾟ体" panose="040B0A09000000000000" pitchFamily="49" charset="-128"/>
              </a:rPr>
              <a:t>周して</a:t>
            </a:r>
            <a:r>
              <a:rPr lang="en-US" altLang="ja-JP" sz="3200" dirty="0" smtClean="0">
                <a:solidFill>
                  <a:srgbClr val="7030A0"/>
                </a:solidFill>
                <a:latin typeface="Comic Sans MS" panose="030F0702030302020204" pitchFamily="66" charset="0"/>
                <a:ea typeface="HG創英角ﾎﾟｯﾌﾟ体" panose="040B0A09000000000000" pitchFamily="49" charset="-128"/>
              </a:rPr>
              <a:t/>
            </a:r>
            <a:br>
              <a:rPr lang="en-US" altLang="ja-JP" sz="3200" dirty="0" smtClean="0">
                <a:solidFill>
                  <a:srgbClr val="7030A0"/>
                </a:solidFill>
                <a:latin typeface="Comic Sans MS" panose="030F0702030302020204" pitchFamily="66" charset="0"/>
                <a:ea typeface="HG創英角ﾎﾟｯﾌﾟ体" panose="040B0A09000000000000" pitchFamily="49" charset="-128"/>
              </a:rPr>
            </a:br>
            <a:r>
              <a:rPr lang="en-US" altLang="ja-JP" sz="3200" dirty="0" smtClean="0">
                <a:solidFill>
                  <a:srgbClr val="7030A0"/>
                </a:solidFill>
                <a:latin typeface="Comic Sans MS" panose="030F0702030302020204" pitchFamily="66" charset="0"/>
                <a:ea typeface="HG創英角ﾎﾟｯﾌﾟ体" panose="040B0A09000000000000" pitchFamily="49" charset="-128"/>
              </a:rPr>
              <a:t>13=1+3*4 </a:t>
            </a:r>
            <a:r>
              <a:rPr lang="en-US" altLang="ja-JP" sz="2800" dirty="0" smtClean="0">
                <a:solidFill>
                  <a:srgbClr val="7030A0"/>
                </a:solidFill>
                <a:latin typeface="Comic Sans MS" panose="030F0702030302020204" pitchFamily="66" charset="0"/>
                <a:ea typeface="HG創英角ﾎﾟｯﾌﾟ体" panose="040B0A09000000000000" pitchFamily="49" charset="-128"/>
              </a:rPr>
              <a:t>(= 3 mod 5)</a:t>
            </a:r>
            <a:br>
              <a:rPr lang="en-US" altLang="ja-JP" sz="2800" dirty="0" smtClean="0">
                <a:solidFill>
                  <a:srgbClr val="7030A0"/>
                </a:solidFill>
                <a:latin typeface="Comic Sans MS" panose="030F0702030302020204" pitchFamily="66" charset="0"/>
                <a:ea typeface="HG創英角ﾎﾟｯﾌﾟ体" panose="040B0A09000000000000" pitchFamily="49" charset="-128"/>
              </a:rPr>
            </a:br>
            <a:r>
              <a:rPr lang="ja-JP" altLang="en-US" sz="2800" dirty="0" smtClean="0">
                <a:solidFill>
                  <a:srgbClr val="7030A0"/>
                </a:solidFill>
                <a:latin typeface="Comic Sans MS" panose="030F0702030302020204" pitchFamily="66" charset="0"/>
                <a:ea typeface="HG創英角ﾎﾟｯﾌﾟ体" panose="040B0A09000000000000" pitchFamily="49" charset="-128"/>
              </a:rPr>
              <a:t>円</a:t>
            </a:r>
            <a:r>
              <a:rPr lang="ja-JP" altLang="en-US" sz="3200" dirty="0" smtClean="0">
                <a:solidFill>
                  <a:srgbClr val="7030A0"/>
                </a:solidFill>
                <a:latin typeface="Comic Sans MS" panose="030F0702030302020204" pitchFamily="66" charset="0"/>
                <a:ea typeface="HG創英角ﾎﾟｯﾌﾟ体" panose="040B0A09000000000000" pitchFamily="49" charset="-128"/>
              </a:rPr>
              <a:t>稼ぐ</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43" name="テキスト ボックス 42"/>
          <p:cNvSpPr txBox="1"/>
          <p:nvPr/>
        </p:nvSpPr>
        <p:spPr>
          <a:xfrm>
            <a:off x="5167987" y="2711822"/>
            <a:ext cx="3652485" cy="1077218"/>
          </a:xfrm>
          <a:prstGeom prst="rect">
            <a:avLst/>
          </a:prstGeom>
          <a:noFill/>
        </p:spPr>
        <p:txBody>
          <a:bodyPr wrap="square" rtlCol="0">
            <a:spAutoFit/>
          </a:bodyPr>
          <a:lstStyle/>
          <a:p>
            <a:pPr algn="r"/>
            <a:r>
              <a:rPr lang="en-US" altLang="ja-JP" sz="3200" dirty="0" smtClean="0">
                <a:solidFill>
                  <a:srgbClr val="7030A0"/>
                </a:solidFill>
                <a:latin typeface="Comic Sans MS" panose="030F0702030302020204" pitchFamily="66" charset="0"/>
                <a:ea typeface="HG創英角ﾎﾟｯﾌﾟ体" panose="040B0A09000000000000" pitchFamily="49" charset="-128"/>
              </a:rPr>
              <a:t>2 </a:t>
            </a:r>
            <a:r>
              <a:rPr lang="ja-JP" altLang="en-US" sz="3200" dirty="0" smtClean="0">
                <a:solidFill>
                  <a:srgbClr val="7030A0"/>
                </a:solidFill>
                <a:latin typeface="Comic Sans MS" panose="030F0702030302020204" pitchFamily="66" charset="0"/>
                <a:ea typeface="HG創英角ﾎﾟｯﾌﾟ体" panose="040B0A09000000000000" pitchFamily="49" charset="-128"/>
              </a:rPr>
              <a:t>周して</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a:p>
            <a:pPr algn="r"/>
            <a:r>
              <a:rPr lang="en-US" altLang="ja-JP" sz="3200" dirty="0" smtClean="0">
                <a:solidFill>
                  <a:srgbClr val="7030A0"/>
                </a:solidFill>
                <a:latin typeface="Comic Sans MS" panose="030F0702030302020204" pitchFamily="66" charset="0"/>
                <a:ea typeface="HG創英角ﾎﾟｯﾌﾟ体" panose="040B0A09000000000000" pitchFamily="49" charset="-128"/>
              </a:rPr>
              <a:t>13=3+5*2 </a:t>
            </a:r>
            <a:r>
              <a:rPr lang="ja-JP" altLang="en-US" sz="3200" dirty="0" smtClean="0">
                <a:solidFill>
                  <a:srgbClr val="7030A0"/>
                </a:solidFill>
                <a:latin typeface="Comic Sans MS" panose="030F0702030302020204" pitchFamily="66" charset="0"/>
                <a:ea typeface="HG創英角ﾎﾟｯﾌﾟ体" panose="040B0A09000000000000" pitchFamily="49" charset="-128"/>
              </a:rPr>
              <a:t>円使う</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6" name="右矢印 5"/>
          <p:cNvSpPr/>
          <p:nvPr/>
        </p:nvSpPr>
        <p:spPr>
          <a:xfrm>
            <a:off x="4127467" y="2996952"/>
            <a:ext cx="660557" cy="538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タイトル 1"/>
          <p:cNvSpPr>
            <a:spLocks noGrp="1"/>
          </p:cNvSpPr>
          <p:nvPr>
            <p:ph type="title"/>
          </p:nvPr>
        </p:nvSpPr>
        <p:spPr>
          <a:xfrm>
            <a:off x="457200" y="274638"/>
            <a:ext cx="8229600" cy="1143000"/>
          </a:xfrm>
        </p:spPr>
        <p:txBody>
          <a:bodyPr anchor="t"/>
          <a:lstStyle/>
          <a:p>
            <a:pPr algn="r"/>
            <a:r>
              <a:rPr lang="ja-JP" altLang="en-US" dirty="0"/>
              <a:t>サンプル</a:t>
            </a:r>
            <a:r>
              <a:rPr lang="ja-JP" altLang="en-US" dirty="0" smtClean="0"/>
              <a:t>の解</a:t>
            </a:r>
            <a:endParaRPr kumimoji="1" lang="ja-JP" altLang="en-US" dirty="0"/>
          </a:p>
        </p:txBody>
      </p:sp>
    </p:spTree>
    <p:extLst>
      <p:ext uri="{BB962C8B-B14F-4D97-AF65-F5344CB8AC3E}">
        <p14:creationId xmlns:p14="http://schemas.microsoft.com/office/powerpoint/2010/main" val="3462249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部分点</a:t>
            </a:r>
            <a:r>
              <a:rPr kumimoji="1" lang="ja-JP" altLang="en-US" dirty="0" smtClean="0"/>
              <a:t>解法 </a:t>
            </a:r>
            <a:r>
              <a:rPr kumimoji="1" lang="en-US" altLang="ja-JP" dirty="0" smtClean="0"/>
              <a:t>O(|V|</a:t>
            </a:r>
            <a:r>
              <a:rPr kumimoji="1" lang="en-US" altLang="ja-JP" baseline="30000" dirty="0" smtClean="0"/>
              <a:t>2</a:t>
            </a:r>
            <a:r>
              <a:rPr kumimoji="1" lang="en-US" altLang="ja-JP" dirty="0" smtClean="0"/>
              <a:t>|E|log|V|)</a:t>
            </a:r>
            <a:endParaRPr kumimoji="1" lang="ja-JP" altLang="en-US" dirty="0"/>
          </a:p>
        </p:txBody>
      </p:sp>
      <p:sp>
        <p:nvSpPr>
          <p:cNvPr id="3" name="コンテンツ プレースホルダー 2"/>
          <p:cNvSpPr>
            <a:spLocks noGrp="1"/>
          </p:cNvSpPr>
          <p:nvPr>
            <p:ph idx="1"/>
          </p:nvPr>
        </p:nvSpPr>
        <p:spPr>
          <a:xfrm>
            <a:off x="457200" y="1500174"/>
            <a:ext cx="8229600" cy="2144849"/>
          </a:xfrm>
        </p:spPr>
        <p:txBody>
          <a:bodyPr>
            <a:normAutofit fontScale="92500" lnSpcReduction="10000"/>
          </a:bodyPr>
          <a:lstStyle/>
          <a:p>
            <a:r>
              <a:rPr kumimoji="1" lang="ja-JP" altLang="en-US" dirty="0" smtClean="0"/>
              <a:t>「所持金 </a:t>
            </a:r>
            <a:r>
              <a:rPr kumimoji="1" lang="en-US" altLang="ja-JP" dirty="0" smtClean="0"/>
              <a:t>× </a:t>
            </a:r>
            <a:r>
              <a:rPr kumimoji="1" lang="ja-JP" altLang="en-US" dirty="0" smtClean="0"/>
              <a:t>頂点」 の拡大グラフで </a:t>
            </a:r>
            <a:r>
              <a:rPr kumimoji="1" lang="en-US" altLang="ja-JP" dirty="0" err="1" smtClean="0"/>
              <a:t>Dijkstra</a:t>
            </a:r>
            <a:endParaRPr kumimoji="1" lang="en-US" altLang="ja-JP" dirty="0" smtClean="0"/>
          </a:p>
          <a:p>
            <a:pPr lvl="1"/>
            <a:r>
              <a:rPr kumimoji="1" lang="ja-JP" altLang="en-US" dirty="0" smtClean="0"/>
              <a:t>サンプルのように</a:t>
            </a:r>
            <a:r>
              <a:rPr kumimoji="1" lang="en-US" altLang="ja-JP" dirty="0" smtClean="0"/>
              <a:t> |V|</a:t>
            </a:r>
            <a:r>
              <a:rPr kumimoji="1" lang="en-US" altLang="ja-JP" baseline="30000" dirty="0" smtClean="0"/>
              <a:t>2</a:t>
            </a:r>
            <a:r>
              <a:rPr kumimoji="1" lang="en-US" altLang="ja-JP" dirty="0" smtClean="0"/>
              <a:t> </a:t>
            </a:r>
            <a:r>
              <a:rPr kumimoji="1" lang="ja-JP" altLang="en-US" dirty="0" smtClean="0"/>
              <a:t>オーダの所持金は必要</a:t>
            </a:r>
            <a:endParaRPr kumimoji="1" lang="en-US" altLang="ja-JP" dirty="0" smtClean="0"/>
          </a:p>
          <a:p>
            <a:pPr lvl="1"/>
            <a:r>
              <a:rPr kumimoji="1" lang="ja-JP" altLang="en-US" dirty="0" smtClean="0"/>
              <a:t>実はそれより多くは要らない</a:t>
            </a:r>
            <a:endParaRPr kumimoji="1" lang="en-US" altLang="ja-JP" dirty="0" smtClean="0"/>
          </a:p>
          <a:p>
            <a:pPr marL="914400" lvl="2" indent="0">
              <a:buNone/>
            </a:pPr>
            <a:r>
              <a:rPr lang="en-US" altLang="ja-JP" dirty="0" smtClean="0"/>
              <a:t>[</a:t>
            </a:r>
            <a:r>
              <a:rPr lang="ja-JP" altLang="en-US" dirty="0" smtClean="0"/>
              <a:t>超略証</a:t>
            </a:r>
            <a:r>
              <a:rPr lang="en-US" altLang="ja-JP" dirty="0" smtClean="0"/>
              <a:t>] </a:t>
            </a:r>
            <a:r>
              <a:rPr lang="ja-JP" altLang="en-US" dirty="0" smtClean="0"/>
              <a:t>たくさん稼ぐ間にもたくさん使う間にも同じ頂点を何度も通るので、そういうサイクルをうまく相殺して消せる</a:t>
            </a:r>
            <a:endParaRPr kumimoji="1" lang="ja-JP" altLang="en-US" dirty="0"/>
          </a:p>
        </p:txBody>
      </p:sp>
      <p:sp>
        <p:nvSpPr>
          <p:cNvPr id="4" name="円/楕円 3"/>
          <p:cNvSpPr/>
          <p:nvPr/>
        </p:nvSpPr>
        <p:spPr>
          <a:xfrm>
            <a:off x="539552" y="645333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4211960" y="400506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7787379" y="627331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1084026" y="609329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2195736" y="544522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3179572" y="4854703"/>
            <a:ext cx="288032" cy="2880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rot="19879877">
            <a:off x="2549229" y="4978677"/>
            <a:ext cx="738709" cy="461665"/>
          </a:xfrm>
          <a:prstGeom prst="rect">
            <a:avLst/>
          </a:prstGeom>
          <a:noFill/>
        </p:spPr>
        <p:txBody>
          <a:bodyPr wrap="square" rtlCol="0">
            <a:spAutoFit/>
          </a:bodyPr>
          <a:lstStyle/>
          <a:p>
            <a:r>
              <a:rPr kumimoji="1" lang="ja-JP" altLang="en-US" sz="2400" b="1" dirty="0" smtClean="0">
                <a:solidFill>
                  <a:srgbClr val="7030A0"/>
                </a:solidFill>
              </a:rPr>
              <a:t>・・・</a:t>
            </a:r>
            <a:endParaRPr kumimoji="1" lang="ja-JP" altLang="en-US" sz="2400" b="1" dirty="0">
              <a:solidFill>
                <a:srgbClr val="7030A0"/>
              </a:solidFill>
            </a:endParaRPr>
          </a:p>
        </p:txBody>
      </p:sp>
      <p:sp>
        <p:nvSpPr>
          <p:cNvPr id="11" name="円/楕円 10"/>
          <p:cNvSpPr/>
          <p:nvPr/>
        </p:nvSpPr>
        <p:spPr>
          <a:xfrm>
            <a:off x="1619672" y="5733256"/>
            <a:ext cx="288032" cy="2880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3671766" y="443711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80528" y="5868561"/>
            <a:ext cx="988189" cy="584775"/>
          </a:xfrm>
          <a:prstGeom prst="rect">
            <a:avLst/>
          </a:prstGeom>
          <a:noFill/>
        </p:spPr>
        <p:txBody>
          <a:bodyPr wrap="square" rtlCol="0">
            <a:spAutoFit/>
          </a:bodyPr>
          <a:lstStyle/>
          <a:p>
            <a:pPr algn="r"/>
            <a:r>
              <a:rPr lang="en-US" altLang="ja-JP" sz="3200" dirty="0" smtClean="0">
                <a:solidFill>
                  <a:srgbClr val="7030A0"/>
                </a:solidFill>
                <a:latin typeface="Comic Sans MS" panose="030F0702030302020204" pitchFamily="66" charset="0"/>
                <a:ea typeface="HG創英角ﾎﾟｯﾌﾟ体" panose="040B0A09000000000000" pitchFamily="49" charset="-128"/>
              </a:rPr>
              <a:t>0</a:t>
            </a:r>
            <a:r>
              <a:rPr lang="ja-JP" altLang="en-US" sz="3200" dirty="0" smtClean="0">
                <a:solidFill>
                  <a:srgbClr val="7030A0"/>
                </a:solidFill>
                <a:latin typeface="Comic Sans MS" panose="030F0702030302020204" pitchFamily="66" charset="0"/>
                <a:ea typeface="HG創英角ﾎﾟｯﾌﾟ体" panose="040B0A09000000000000" pitchFamily="49" charset="-128"/>
              </a:rPr>
              <a:t>円</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16" name="テキスト ボックス 15"/>
          <p:cNvSpPr txBox="1"/>
          <p:nvPr/>
        </p:nvSpPr>
        <p:spPr>
          <a:xfrm>
            <a:off x="1655542" y="3564305"/>
            <a:ext cx="2855778"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十分大きい</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M</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円</a:t>
            </a:r>
            <a:endParaRPr lang="en-US" altLang="ja-JP" sz="24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17" name="テキスト ボックス 16"/>
          <p:cNvSpPr txBox="1"/>
          <p:nvPr/>
        </p:nvSpPr>
        <p:spPr>
          <a:xfrm>
            <a:off x="2328479" y="4005064"/>
            <a:ext cx="1487303" cy="523220"/>
          </a:xfrm>
          <a:prstGeom prst="rect">
            <a:avLst/>
          </a:prstGeom>
          <a:noFill/>
        </p:spPr>
        <p:txBody>
          <a:bodyPr wrap="square" rtlCol="0">
            <a:spAutoFit/>
          </a:bodyPr>
          <a:lstStyle/>
          <a:p>
            <a:pPr algn="r"/>
            <a:r>
              <a:rPr lang="en-US" altLang="ja-JP" sz="2800" dirty="0" smtClean="0">
                <a:solidFill>
                  <a:srgbClr val="7030A0"/>
                </a:solidFill>
                <a:latin typeface="Comic Sans MS" panose="030F0702030302020204" pitchFamily="66" charset="0"/>
                <a:ea typeface="HG創英角ﾎﾟｯﾌﾟ体" panose="040B0A09000000000000" pitchFamily="49" charset="-128"/>
              </a:rPr>
              <a:t>M-1</a:t>
            </a:r>
            <a:r>
              <a:rPr lang="ja-JP" altLang="en-US" sz="2800" dirty="0" smtClean="0">
                <a:solidFill>
                  <a:srgbClr val="7030A0"/>
                </a:solidFill>
                <a:latin typeface="Comic Sans MS" panose="030F0702030302020204" pitchFamily="66" charset="0"/>
                <a:ea typeface="HG創英角ﾎﾟｯﾌﾟ体" panose="040B0A09000000000000" pitchFamily="49" charset="-128"/>
              </a:rPr>
              <a:t>円</a:t>
            </a:r>
            <a:endParaRPr lang="en-US" altLang="ja-JP" sz="28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18" name="テキスト ボックス 17"/>
          <p:cNvSpPr txBox="1"/>
          <p:nvPr/>
        </p:nvSpPr>
        <p:spPr>
          <a:xfrm>
            <a:off x="1752415" y="4428401"/>
            <a:ext cx="1487303" cy="523220"/>
          </a:xfrm>
          <a:prstGeom prst="rect">
            <a:avLst/>
          </a:prstGeom>
          <a:noFill/>
        </p:spPr>
        <p:txBody>
          <a:bodyPr wrap="square" rtlCol="0">
            <a:spAutoFit/>
          </a:bodyPr>
          <a:lstStyle/>
          <a:p>
            <a:pPr algn="r"/>
            <a:r>
              <a:rPr lang="en-US" altLang="ja-JP" sz="2800" dirty="0" smtClean="0">
                <a:solidFill>
                  <a:srgbClr val="7030A0"/>
                </a:solidFill>
                <a:latin typeface="Comic Sans MS" panose="030F0702030302020204" pitchFamily="66" charset="0"/>
                <a:ea typeface="HG創英角ﾎﾟｯﾌﾟ体" panose="040B0A09000000000000" pitchFamily="49" charset="-128"/>
              </a:rPr>
              <a:t>M-2</a:t>
            </a:r>
            <a:r>
              <a:rPr lang="ja-JP" altLang="en-US" sz="2800" dirty="0" smtClean="0">
                <a:solidFill>
                  <a:srgbClr val="7030A0"/>
                </a:solidFill>
                <a:latin typeface="Comic Sans MS" panose="030F0702030302020204" pitchFamily="66" charset="0"/>
                <a:ea typeface="HG創英角ﾎﾟｯﾌﾟ体" panose="040B0A09000000000000" pitchFamily="49" charset="-128"/>
              </a:rPr>
              <a:t>円</a:t>
            </a:r>
            <a:endParaRPr lang="en-US" altLang="ja-JP" sz="2800" dirty="0" smtClean="0">
              <a:solidFill>
                <a:srgbClr val="7030A0"/>
              </a:solidFill>
              <a:latin typeface="Comic Sans MS" panose="030F0702030302020204" pitchFamily="66" charset="0"/>
              <a:ea typeface="HG創英角ﾎﾟｯﾌﾟ体" panose="040B0A09000000000000" pitchFamily="49" charset="-128"/>
            </a:endParaRPr>
          </a:p>
        </p:txBody>
      </p:sp>
      <p:cxnSp>
        <p:nvCxnSpPr>
          <p:cNvPr id="20" name="直線コネクタ 19"/>
          <p:cNvCxnSpPr>
            <a:stCxn id="12" idx="7"/>
            <a:endCxn id="5" idx="3"/>
          </p:cNvCxnSpPr>
          <p:nvPr/>
        </p:nvCxnSpPr>
        <p:spPr>
          <a:xfrm flipV="1">
            <a:off x="3917617" y="4250915"/>
            <a:ext cx="336524" cy="22837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7"/>
            <a:endCxn id="12" idx="3"/>
          </p:cNvCxnSpPr>
          <p:nvPr/>
        </p:nvCxnSpPr>
        <p:spPr>
          <a:xfrm flipV="1">
            <a:off x="3425423" y="4682963"/>
            <a:ext cx="288524" cy="213921"/>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4" idx="6"/>
            <a:endCxn id="7" idx="3"/>
          </p:cNvCxnSpPr>
          <p:nvPr/>
        </p:nvCxnSpPr>
        <p:spPr>
          <a:xfrm flipV="1">
            <a:off x="827584" y="6339147"/>
            <a:ext cx="298623" cy="258205"/>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7" idx="6"/>
            <a:endCxn id="11" idx="3"/>
          </p:cNvCxnSpPr>
          <p:nvPr/>
        </p:nvCxnSpPr>
        <p:spPr>
          <a:xfrm flipV="1">
            <a:off x="1372058" y="5979107"/>
            <a:ext cx="289795" cy="258205"/>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11" idx="6"/>
            <a:endCxn id="8" idx="3"/>
          </p:cNvCxnSpPr>
          <p:nvPr/>
        </p:nvCxnSpPr>
        <p:spPr>
          <a:xfrm flipV="1">
            <a:off x="1907704" y="5691075"/>
            <a:ext cx="330213" cy="186197"/>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3419872" y="5085184"/>
            <a:ext cx="894169" cy="369332"/>
          </a:xfrm>
          <a:prstGeom prst="rect">
            <a:avLst/>
          </a:prstGeom>
          <a:noFill/>
        </p:spPr>
        <p:txBody>
          <a:bodyPr wrap="square" rtlCol="0">
            <a:spAutoFit/>
          </a:bodyPr>
          <a:lstStyle/>
          <a:p>
            <a:r>
              <a:rPr kumimoji="1" lang="ja-JP" altLang="en-US" b="1" dirty="0" smtClean="0">
                <a:solidFill>
                  <a:srgbClr val="FF0000"/>
                </a:solidFill>
                <a:latin typeface="HGP創英角ﾎﾟｯﾌﾟ体" panose="040B0A00000000000000" pitchFamily="50" charset="-128"/>
                <a:ea typeface="HGP創英角ﾎﾟｯﾌﾟ体" panose="040B0A00000000000000" pitchFamily="50" charset="-128"/>
              </a:rPr>
              <a:t>頂点 </a:t>
            </a:r>
            <a:r>
              <a:rPr kumimoji="1" lang="en-US" altLang="ja-JP" b="1" dirty="0" smtClean="0">
                <a:solidFill>
                  <a:srgbClr val="FF0000"/>
                </a:solidFill>
                <a:latin typeface="HGP創英角ﾎﾟｯﾌﾟ体" panose="040B0A00000000000000" pitchFamily="50" charset="-128"/>
                <a:ea typeface="HGP創英角ﾎﾟｯﾌﾟ体" panose="040B0A00000000000000" pitchFamily="50" charset="-128"/>
              </a:rPr>
              <a:t>X</a:t>
            </a:r>
            <a:endParaRPr kumimoji="1" lang="ja-JP" altLang="en-US" b="1" dirty="0">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38" name="テキスト ボックス 37"/>
          <p:cNvSpPr txBox="1"/>
          <p:nvPr/>
        </p:nvSpPr>
        <p:spPr>
          <a:xfrm>
            <a:off x="1907704" y="5939988"/>
            <a:ext cx="894169" cy="369332"/>
          </a:xfrm>
          <a:prstGeom prst="rect">
            <a:avLst/>
          </a:prstGeom>
          <a:noFill/>
        </p:spPr>
        <p:txBody>
          <a:bodyPr wrap="square" rtlCol="0">
            <a:spAutoFit/>
          </a:bodyPr>
          <a:lstStyle/>
          <a:p>
            <a:r>
              <a:rPr kumimoji="1" lang="ja-JP" altLang="en-US" b="1" dirty="0" smtClean="0">
                <a:solidFill>
                  <a:srgbClr val="FF0000"/>
                </a:solidFill>
                <a:latin typeface="HGP創英角ﾎﾟｯﾌﾟ体" panose="040B0A00000000000000" pitchFamily="50" charset="-128"/>
                <a:ea typeface="HGP創英角ﾎﾟｯﾌﾟ体" panose="040B0A00000000000000" pitchFamily="50" charset="-128"/>
              </a:rPr>
              <a:t>頂点 </a:t>
            </a:r>
            <a:r>
              <a:rPr kumimoji="1" lang="en-US" altLang="ja-JP" b="1" dirty="0" smtClean="0">
                <a:solidFill>
                  <a:srgbClr val="FF0000"/>
                </a:solidFill>
                <a:latin typeface="HGP創英角ﾎﾟｯﾌﾟ体" panose="040B0A00000000000000" pitchFamily="50" charset="-128"/>
                <a:ea typeface="HGP創英角ﾎﾟｯﾌﾟ体" panose="040B0A00000000000000" pitchFamily="50" charset="-128"/>
              </a:rPr>
              <a:t>X</a:t>
            </a:r>
            <a:endParaRPr kumimoji="1" lang="ja-JP" altLang="en-US" b="1" dirty="0">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39" name="円/楕円 38"/>
          <p:cNvSpPr/>
          <p:nvPr/>
        </p:nvSpPr>
        <p:spPr>
          <a:xfrm>
            <a:off x="4788024" y="4409911"/>
            <a:ext cx="288032" cy="2880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236296" y="5877272"/>
            <a:ext cx="288032" cy="2880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6660232" y="543393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rot="1739831">
            <a:off x="5789727" y="4947267"/>
            <a:ext cx="738709" cy="461665"/>
          </a:xfrm>
          <a:prstGeom prst="rect">
            <a:avLst/>
          </a:prstGeom>
          <a:noFill/>
        </p:spPr>
        <p:txBody>
          <a:bodyPr wrap="square" rtlCol="0">
            <a:spAutoFit/>
          </a:bodyPr>
          <a:lstStyle/>
          <a:p>
            <a:r>
              <a:rPr kumimoji="1" lang="ja-JP" altLang="en-US" sz="2400" b="1" dirty="0" smtClean="0">
                <a:solidFill>
                  <a:srgbClr val="7030A0"/>
                </a:solidFill>
              </a:rPr>
              <a:t>・・・</a:t>
            </a:r>
            <a:endParaRPr kumimoji="1" lang="ja-JP" altLang="en-US" sz="2400" b="1" dirty="0">
              <a:solidFill>
                <a:srgbClr val="7030A0"/>
              </a:solidFill>
            </a:endParaRPr>
          </a:p>
        </p:txBody>
      </p:sp>
      <p:sp>
        <p:nvSpPr>
          <p:cNvPr id="43" name="円/楕円 42"/>
          <p:cNvSpPr/>
          <p:nvPr/>
        </p:nvSpPr>
        <p:spPr>
          <a:xfrm>
            <a:off x="5508104" y="472514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p:cNvCxnSpPr>
            <a:stCxn id="39" idx="1"/>
            <a:endCxn id="5" idx="5"/>
          </p:cNvCxnSpPr>
          <p:nvPr/>
        </p:nvCxnSpPr>
        <p:spPr>
          <a:xfrm flipH="1" flipV="1">
            <a:off x="4457811" y="4250915"/>
            <a:ext cx="372394" cy="201177"/>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3" idx="1"/>
            <a:endCxn id="39" idx="6"/>
          </p:cNvCxnSpPr>
          <p:nvPr/>
        </p:nvCxnSpPr>
        <p:spPr>
          <a:xfrm flipH="1" flipV="1">
            <a:off x="5076056" y="4553927"/>
            <a:ext cx="474229" cy="21339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40" idx="1"/>
            <a:endCxn id="41" idx="5"/>
          </p:cNvCxnSpPr>
          <p:nvPr/>
        </p:nvCxnSpPr>
        <p:spPr>
          <a:xfrm flipH="1" flipV="1">
            <a:off x="6906083" y="5679785"/>
            <a:ext cx="372394" cy="23966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6" idx="1"/>
            <a:endCxn id="40" idx="5"/>
          </p:cNvCxnSpPr>
          <p:nvPr/>
        </p:nvCxnSpPr>
        <p:spPr>
          <a:xfrm flipH="1" flipV="1">
            <a:off x="7482147" y="6123123"/>
            <a:ext cx="347413" cy="192374"/>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4740881" y="3913892"/>
            <a:ext cx="1271279" cy="523220"/>
          </a:xfrm>
          <a:prstGeom prst="rect">
            <a:avLst/>
          </a:prstGeom>
          <a:noFill/>
        </p:spPr>
        <p:txBody>
          <a:bodyPr wrap="square" rtlCol="0">
            <a:spAutoFit/>
          </a:bodyPr>
          <a:lstStyle/>
          <a:p>
            <a:pPr algn="r"/>
            <a:r>
              <a:rPr lang="en-US" altLang="ja-JP" sz="2800" dirty="0" smtClean="0">
                <a:solidFill>
                  <a:srgbClr val="7030A0"/>
                </a:solidFill>
                <a:latin typeface="Comic Sans MS" panose="030F0702030302020204" pitchFamily="66" charset="0"/>
                <a:ea typeface="HG創英角ﾎﾟｯﾌﾟ体" panose="040B0A09000000000000" pitchFamily="49" charset="-128"/>
              </a:rPr>
              <a:t>M-1</a:t>
            </a:r>
            <a:r>
              <a:rPr lang="ja-JP" altLang="en-US" sz="2800" dirty="0" smtClean="0">
                <a:solidFill>
                  <a:srgbClr val="7030A0"/>
                </a:solidFill>
                <a:latin typeface="Comic Sans MS" panose="030F0702030302020204" pitchFamily="66" charset="0"/>
                <a:ea typeface="HG創英角ﾎﾟｯﾌﾟ体" panose="040B0A09000000000000" pitchFamily="49" charset="-128"/>
              </a:rPr>
              <a:t>円</a:t>
            </a:r>
            <a:endParaRPr lang="en-US" altLang="ja-JP" sz="28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62" name="テキスト ボックス 61"/>
          <p:cNvSpPr txBox="1"/>
          <p:nvPr/>
        </p:nvSpPr>
        <p:spPr>
          <a:xfrm>
            <a:off x="7884368" y="5877272"/>
            <a:ext cx="988189" cy="584775"/>
          </a:xfrm>
          <a:prstGeom prst="rect">
            <a:avLst/>
          </a:prstGeom>
          <a:noFill/>
        </p:spPr>
        <p:txBody>
          <a:bodyPr wrap="square" rtlCol="0">
            <a:spAutoFit/>
          </a:bodyPr>
          <a:lstStyle/>
          <a:p>
            <a:pPr algn="r"/>
            <a:r>
              <a:rPr lang="en-US" altLang="ja-JP" sz="3200" dirty="0" smtClean="0">
                <a:solidFill>
                  <a:srgbClr val="7030A0"/>
                </a:solidFill>
                <a:latin typeface="Comic Sans MS" panose="030F0702030302020204" pitchFamily="66" charset="0"/>
                <a:ea typeface="HG創英角ﾎﾟｯﾌﾟ体" panose="040B0A09000000000000" pitchFamily="49" charset="-128"/>
              </a:rPr>
              <a:t>0</a:t>
            </a:r>
            <a:r>
              <a:rPr lang="ja-JP" altLang="en-US" sz="3200" dirty="0" smtClean="0">
                <a:solidFill>
                  <a:srgbClr val="7030A0"/>
                </a:solidFill>
                <a:latin typeface="Comic Sans MS" panose="030F0702030302020204" pitchFamily="66" charset="0"/>
                <a:ea typeface="HG創英角ﾎﾟｯﾌﾟ体" panose="040B0A09000000000000" pitchFamily="49" charset="-128"/>
              </a:rPr>
              <a:t>円</a:t>
            </a:r>
            <a:endParaRPr lang="en-US" altLang="ja-JP" sz="32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63" name="テキスト ボックス 62"/>
          <p:cNvSpPr txBox="1"/>
          <p:nvPr/>
        </p:nvSpPr>
        <p:spPr>
          <a:xfrm>
            <a:off x="4502109" y="4773403"/>
            <a:ext cx="894169" cy="369332"/>
          </a:xfrm>
          <a:prstGeom prst="rect">
            <a:avLst/>
          </a:prstGeom>
          <a:noFill/>
        </p:spPr>
        <p:txBody>
          <a:bodyPr wrap="square" rtlCol="0">
            <a:spAutoFit/>
          </a:bodyPr>
          <a:lstStyle/>
          <a:p>
            <a:r>
              <a:rPr kumimoji="1" lang="ja-JP" altLang="en-US" b="1" dirty="0" smtClean="0">
                <a:solidFill>
                  <a:srgbClr val="FF0000"/>
                </a:solidFill>
                <a:latin typeface="HGP創英角ﾎﾟｯﾌﾟ体" panose="040B0A00000000000000" pitchFamily="50" charset="-128"/>
                <a:ea typeface="HGP創英角ﾎﾟｯﾌﾟ体" panose="040B0A00000000000000" pitchFamily="50" charset="-128"/>
              </a:rPr>
              <a:t>頂点 </a:t>
            </a:r>
            <a:r>
              <a:rPr kumimoji="1" lang="en-US" altLang="ja-JP" b="1" dirty="0" smtClean="0">
                <a:solidFill>
                  <a:srgbClr val="FF0000"/>
                </a:solidFill>
                <a:latin typeface="HGP創英角ﾎﾟｯﾌﾟ体" panose="040B0A00000000000000" pitchFamily="50" charset="-128"/>
                <a:ea typeface="HGP創英角ﾎﾟｯﾌﾟ体" panose="040B0A00000000000000" pitchFamily="50" charset="-128"/>
              </a:rPr>
              <a:t>Y</a:t>
            </a:r>
            <a:endParaRPr kumimoji="1" lang="ja-JP" altLang="en-US" b="1" dirty="0">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64" name="テキスト ボックス 63"/>
          <p:cNvSpPr txBox="1"/>
          <p:nvPr/>
        </p:nvSpPr>
        <p:spPr>
          <a:xfrm>
            <a:off x="6444208" y="6084004"/>
            <a:ext cx="894169" cy="369332"/>
          </a:xfrm>
          <a:prstGeom prst="rect">
            <a:avLst/>
          </a:prstGeom>
          <a:noFill/>
        </p:spPr>
        <p:txBody>
          <a:bodyPr wrap="square" rtlCol="0">
            <a:spAutoFit/>
          </a:bodyPr>
          <a:lstStyle/>
          <a:p>
            <a:r>
              <a:rPr kumimoji="1" lang="ja-JP" altLang="en-US" b="1" dirty="0" smtClean="0">
                <a:solidFill>
                  <a:srgbClr val="FF0000"/>
                </a:solidFill>
                <a:latin typeface="HGP創英角ﾎﾟｯﾌﾟ体" panose="040B0A00000000000000" pitchFamily="50" charset="-128"/>
                <a:ea typeface="HGP創英角ﾎﾟｯﾌﾟ体" panose="040B0A00000000000000" pitchFamily="50" charset="-128"/>
              </a:rPr>
              <a:t>頂点 </a:t>
            </a:r>
            <a:r>
              <a:rPr kumimoji="1" lang="en-US" altLang="ja-JP" b="1" smtClean="0">
                <a:solidFill>
                  <a:srgbClr val="FF0000"/>
                </a:solidFill>
                <a:latin typeface="HGP創英角ﾎﾟｯﾌﾟ体" panose="040B0A00000000000000" pitchFamily="50" charset="-128"/>
                <a:ea typeface="HGP創英角ﾎﾟｯﾌﾟ体" panose="040B0A00000000000000" pitchFamily="50" charset="-128"/>
              </a:rPr>
              <a:t>Y</a:t>
            </a:r>
            <a:endParaRPr kumimoji="1" lang="ja-JP" altLang="en-US" b="1" dirty="0">
              <a:solidFill>
                <a:srgbClr val="FF0000"/>
              </a:solidFill>
              <a:latin typeface="HGP創英角ﾎﾟｯﾌﾟ体" panose="040B0A00000000000000" pitchFamily="50" charset="-128"/>
              <a:ea typeface="HGP創英角ﾎﾟｯﾌﾟ体" panose="040B0A00000000000000" pitchFamily="50" charset="-128"/>
            </a:endParaRPr>
          </a:p>
        </p:txBody>
      </p:sp>
      <p:cxnSp>
        <p:nvCxnSpPr>
          <p:cNvPr id="67" name="直線コネクタ 66"/>
          <p:cNvCxnSpPr>
            <a:stCxn id="8" idx="6"/>
          </p:cNvCxnSpPr>
          <p:nvPr/>
        </p:nvCxnSpPr>
        <p:spPr>
          <a:xfrm flipV="1">
            <a:off x="2483768" y="5458717"/>
            <a:ext cx="221651" cy="130523"/>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a:endCxn id="41" idx="2"/>
          </p:cNvCxnSpPr>
          <p:nvPr/>
        </p:nvCxnSpPr>
        <p:spPr>
          <a:xfrm>
            <a:off x="6444208" y="5433934"/>
            <a:ext cx="216024" cy="144016"/>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満点</a:t>
            </a:r>
            <a:r>
              <a:rPr kumimoji="1" lang="ja-JP" altLang="en-US" dirty="0" smtClean="0"/>
              <a:t>解法</a:t>
            </a:r>
            <a:endParaRPr kumimoji="1" lang="ja-JP" altLang="en-US" dirty="0"/>
          </a:p>
        </p:txBody>
      </p:sp>
      <p:sp>
        <p:nvSpPr>
          <p:cNvPr id="3" name="コンテンツ プレースホルダー 2"/>
          <p:cNvSpPr>
            <a:spLocks noGrp="1"/>
          </p:cNvSpPr>
          <p:nvPr>
            <p:ph idx="1"/>
          </p:nvPr>
        </p:nvSpPr>
        <p:spPr>
          <a:xfrm>
            <a:off x="457200" y="1500175"/>
            <a:ext cx="8229600" cy="1208746"/>
          </a:xfrm>
        </p:spPr>
        <p:txBody>
          <a:bodyPr>
            <a:normAutofit/>
          </a:bodyPr>
          <a:lstStyle/>
          <a:p>
            <a:r>
              <a:rPr kumimoji="1" lang="ja-JP" altLang="en-US" dirty="0" smtClean="0"/>
              <a:t>具体的な所持金額ではなく、</a:t>
            </a:r>
            <a:r>
              <a:rPr kumimoji="1" lang="en-US" altLang="ja-JP" dirty="0" smtClean="0"/>
              <a:t/>
            </a:r>
            <a:br>
              <a:rPr kumimoji="1" lang="en-US" altLang="ja-JP" dirty="0" smtClean="0"/>
            </a:br>
            <a:r>
              <a:rPr kumimoji="1" lang="ja-JP" altLang="en-US" dirty="0" smtClean="0"/>
              <a:t>始点から終点までの増減に着目</a:t>
            </a:r>
            <a:endParaRPr kumimoji="1" lang="ja-JP" altLang="en-US" dirty="0"/>
          </a:p>
        </p:txBody>
      </p:sp>
      <p:grpSp>
        <p:nvGrpSpPr>
          <p:cNvPr id="7" name="グループ化 6"/>
          <p:cNvGrpSpPr/>
          <p:nvPr/>
        </p:nvGrpSpPr>
        <p:grpSpPr>
          <a:xfrm>
            <a:off x="1763688" y="4149080"/>
            <a:ext cx="5400600" cy="1208606"/>
            <a:chOff x="323528" y="2564904"/>
            <a:chExt cx="5400600" cy="1208606"/>
          </a:xfrm>
        </p:grpSpPr>
        <p:sp>
          <p:nvSpPr>
            <p:cNvPr id="4" name="フリーフォーム 3"/>
            <p:cNvSpPr/>
            <p:nvPr/>
          </p:nvSpPr>
          <p:spPr>
            <a:xfrm>
              <a:off x="804535" y="2564904"/>
              <a:ext cx="4127505" cy="1208606"/>
            </a:xfrm>
            <a:custGeom>
              <a:avLst/>
              <a:gdLst>
                <a:gd name="connsiteX0" fmla="*/ 0 w 2331076"/>
                <a:gd name="connsiteY0" fmla="*/ 682580 h 682580"/>
                <a:gd name="connsiteX1" fmla="*/ 103031 w 2331076"/>
                <a:gd name="connsiteY1" fmla="*/ 618185 h 682580"/>
                <a:gd name="connsiteX2" fmla="*/ 180304 w 2331076"/>
                <a:gd name="connsiteY2" fmla="*/ 540912 h 682580"/>
                <a:gd name="connsiteX3" fmla="*/ 218941 w 2331076"/>
                <a:gd name="connsiteY3" fmla="*/ 515155 h 682580"/>
                <a:gd name="connsiteX4" fmla="*/ 296214 w 2331076"/>
                <a:gd name="connsiteY4" fmla="*/ 463639 h 682580"/>
                <a:gd name="connsiteX5" fmla="*/ 321972 w 2331076"/>
                <a:gd name="connsiteY5" fmla="*/ 425002 h 682580"/>
                <a:gd name="connsiteX6" fmla="*/ 437882 w 2331076"/>
                <a:gd name="connsiteY6" fmla="*/ 360608 h 682580"/>
                <a:gd name="connsiteX7" fmla="*/ 476518 w 2331076"/>
                <a:gd name="connsiteY7" fmla="*/ 373487 h 682580"/>
                <a:gd name="connsiteX8" fmla="*/ 502276 w 2331076"/>
                <a:gd name="connsiteY8" fmla="*/ 412124 h 682580"/>
                <a:gd name="connsiteX9" fmla="*/ 540913 w 2331076"/>
                <a:gd name="connsiteY9" fmla="*/ 437881 h 682580"/>
                <a:gd name="connsiteX10" fmla="*/ 579549 w 2331076"/>
                <a:gd name="connsiteY10" fmla="*/ 425002 h 682580"/>
                <a:gd name="connsiteX11" fmla="*/ 656823 w 2331076"/>
                <a:gd name="connsiteY11" fmla="*/ 360608 h 682580"/>
                <a:gd name="connsiteX12" fmla="*/ 708338 w 2331076"/>
                <a:gd name="connsiteY12" fmla="*/ 244698 h 682580"/>
                <a:gd name="connsiteX13" fmla="*/ 746975 w 2331076"/>
                <a:gd name="connsiteY13" fmla="*/ 206062 h 682580"/>
                <a:gd name="connsiteX14" fmla="*/ 798490 w 2331076"/>
                <a:gd name="connsiteY14" fmla="*/ 218940 h 682580"/>
                <a:gd name="connsiteX15" fmla="*/ 824248 w 2331076"/>
                <a:gd name="connsiteY15" fmla="*/ 296214 h 682580"/>
                <a:gd name="connsiteX16" fmla="*/ 850006 w 2331076"/>
                <a:gd name="connsiteY16" fmla="*/ 334850 h 682580"/>
                <a:gd name="connsiteX17" fmla="*/ 965916 w 2331076"/>
                <a:gd name="connsiteY17" fmla="*/ 257577 h 682580"/>
                <a:gd name="connsiteX18" fmla="*/ 978794 w 2331076"/>
                <a:gd name="connsiteY18" fmla="*/ 218940 h 682580"/>
                <a:gd name="connsiteX19" fmla="*/ 1068947 w 2331076"/>
                <a:gd name="connsiteY19" fmla="*/ 141667 h 682580"/>
                <a:gd name="connsiteX20" fmla="*/ 1146220 w 2331076"/>
                <a:gd name="connsiteY20" fmla="*/ 77273 h 682580"/>
                <a:gd name="connsiteX21" fmla="*/ 1210614 w 2331076"/>
                <a:gd name="connsiteY21" fmla="*/ 12878 h 682580"/>
                <a:gd name="connsiteX22" fmla="*/ 1236372 w 2331076"/>
                <a:gd name="connsiteY22" fmla="*/ 51515 h 682580"/>
                <a:gd name="connsiteX23" fmla="*/ 1262130 w 2331076"/>
                <a:gd name="connsiteY23" fmla="*/ 128788 h 682580"/>
                <a:gd name="connsiteX24" fmla="*/ 1275009 w 2331076"/>
                <a:gd name="connsiteY24" fmla="*/ 167425 h 682580"/>
                <a:gd name="connsiteX25" fmla="*/ 1313645 w 2331076"/>
                <a:gd name="connsiteY25" fmla="*/ 154546 h 682580"/>
                <a:gd name="connsiteX26" fmla="*/ 1365161 w 2331076"/>
                <a:gd name="connsiteY26" fmla="*/ 77273 h 682580"/>
                <a:gd name="connsiteX27" fmla="*/ 1429555 w 2331076"/>
                <a:gd name="connsiteY27" fmla="*/ 0 h 682580"/>
                <a:gd name="connsiteX28" fmla="*/ 1506828 w 2331076"/>
                <a:gd name="connsiteY28" fmla="*/ 51515 h 682580"/>
                <a:gd name="connsiteX29" fmla="*/ 1558344 w 2331076"/>
                <a:gd name="connsiteY29" fmla="*/ 115909 h 682580"/>
                <a:gd name="connsiteX30" fmla="*/ 1584101 w 2331076"/>
                <a:gd name="connsiteY30" fmla="*/ 154546 h 682580"/>
                <a:gd name="connsiteX31" fmla="*/ 1596980 w 2331076"/>
                <a:gd name="connsiteY31" fmla="*/ 193183 h 682580"/>
                <a:gd name="connsiteX32" fmla="*/ 1635617 w 2331076"/>
                <a:gd name="connsiteY32" fmla="*/ 231819 h 682580"/>
                <a:gd name="connsiteX33" fmla="*/ 1687132 w 2331076"/>
                <a:gd name="connsiteY33" fmla="*/ 309093 h 682580"/>
                <a:gd name="connsiteX34" fmla="*/ 1712890 w 2331076"/>
                <a:gd name="connsiteY34" fmla="*/ 347729 h 682580"/>
                <a:gd name="connsiteX35" fmla="*/ 1725769 w 2331076"/>
                <a:gd name="connsiteY35" fmla="*/ 296214 h 682580"/>
                <a:gd name="connsiteX36" fmla="*/ 1764406 w 2331076"/>
                <a:gd name="connsiteY36" fmla="*/ 270456 h 682580"/>
                <a:gd name="connsiteX37" fmla="*/ 1828800 w 2331076"/>
                <a:gd name="connsiteY37" fmla="*/ 206062 h 682580"/>
                <a:gd name="connsiteX38" fmla="*/ 1931831 w 2331076"/>
                <a:gd name="connsiteY38" fmla="*/ 231819 h 682580"/>
                <a:gd name="connsiteX39" fmla="*/ 1970468 w 2331076"/>
                <a:gd name="connsiteY39" fmla="*/ 309093 h 682580"/>
                <a:gd name="connsiteX40" fmla="*/ 2009104 w 2331076"/>
                <a:gd name="connsiteY40" fmla="*/ 334850 h 682580"/>
                <a:gd name="connsiteX41" fmla="*/ 2034862 w 2331076"/>
                <a:gd name="connsiteY41" fmla="*/ 373487 h 682580"/>
                <a:gd name="connsiteX42" fmla="*/ 2073499 w 2331076"/>
                <a:gd name="connsiteY42" fmla="*/ 386366 h 682580"/>
                <a:gd name="connsiteX43" fmla="*/ 2163651 w 2331076"/>
                <a:gd name="connsiteY43" fmla="*/ 489397 h 682580"/>
                <a:gd name="connsiteX44" fmla="*/ 2189409 w 2331076"/>
                <a:gd name="connsiteY44" fmla="*/ 528033 h 682580"/>
                <a:gd name="connsiteX45" fmla="*/ 2228045 w 2331076"/>
                <a:gd name="connsiteY45" fmla="*/ 553791 h 682580"/>
                <a:gd name="connsiteX46" fmla="*/ 2279561 w 2331076"/>
                <a:gd name="connsiteY46" fmla="*/ 631064 h 682580"/>
                <a:gd name="connsiteX47" fmla="*/ 2331076 w 2331076"/>
                <a:gd name="connsiteY47" fmla="*/ 682580 h 68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331076" h="682580">
                  <a:moveTo>
                    <a:pt x="0" y="682580"/>
                  </a:moveTo>
                  <a:cubicBezTo>
                    <a:pt x="3690" y="680366"/>
                    <a:pt x="89310" y="630382"/>
                    <a:pt x="103031" y="618185"/>
                  </a:cubicBezTo>
                  <a:cubicBezTo>
                    <a:pt x="130257" y="593984"/>
                    <a:pt x="149995" y="561117"/>
                    <a:pt x="180304" y="540912"/>
                  </a:cubicBezTo>
                  <a:cubicBezTo>
                    <a:pt x="193183" y="532326"/>
                    <a:pt x="207050" y="525064"/>
                    <a:pt x="218941" y="515155"/>
                  </a:cubicBezTo>
                  <a:cubicBezTo>
                    <a:pt x="283258" y="461558"/>
                    <a:pt x="228314" y="486273"/>
                    <a:pt x="296214" y="463639"/>
                  </a:cubicBezTo>
                  <a:cubicBezTo>
                    <a:pt x="304800" y="450760"/>
                    <a:pt x="310323" y="435195"/>
                    <a:pt x="321972" y="425002"/>
                  </a:cubicBezTo>
                  <a:cubicBezTo>
                    <a:pt x="376475" y="377312"/>
                    <a:pt x="384816" y="378297"/>
                    <a:pt x="437882" y="360608"/>
                  </a:cubicBezTo>
                  <a:cubicBezTo>
                    <a:pt x="450761" y="364901"/>
                    <a:pt x="465918" y="365006"/>
                    <a:pt x="476518" y="373487"/>
                  </a:cubicBezTo>
                  <a:cubicBezTo>
                    <a:pt x="488605" y="383157"/>
                    <a:pt x="491331" y="401179"/>
                    <a:pt x="502276" y="412124"/>
                  </a:cubicBezTo>
                  <a:cubicBezTo>
                    <a:pt x="513221" y="423069"/>
                    <a:pt x="528034" y="429295"/>
                    <a:pt x="540913" y="437881"/>
                  </a:cubicBezTo>
                  <a:cubicBezTo>
                    <a:pt x="553792" y="433588"/>
                    <a:pt x="567407" y="431073"/>
                    <a:pt x="579549" y="425002"/>
                  </a:cubicBezTo>
                  <a:cubicBezTo>
                    <a:pt x="615413" y="407070"/>
                    <a:pt x="628338" y="389093"/>
                    <a:pt x="656823" y="360608"/>
                  </a:cubicBezTo>
                  <a:cubicBezTo>
                    <a:pt x="675541" y="304451"/>
                    <a:pt x="674322" y="285516"/>
                    <a:pt x="708338" y="244698"/>
                  </a:cubicBezTo>
                  <a:cubicBezTo>
                    <a:pt x="719998" y="230706"/>
                    <a:pt x="734096" y="218941"/>
                    <a:pt x="746975" y="206062"/>
                  </a:cubicBezTo>
                  <a:cubicBezTo>
                    <a:pt x="764147" y="210355"/>
                    <a:pt x="786971" y="205501"/>
                    <a:pt x="798490" y="218940"/>
                  </a:cubicBezTo>
                  <a:cubicBezTo>
                    <a:pt x="816160" y="239555"/>
                    <a:pt x="809187" y="273623"/>
                    <a:pt x="824248" y="296214"/>
                  </a:cubicBezTo>
                  <a:lnTo>
                    <a:pt x="850006" y="334850"/>
                  </a:lnTo>
                  <a:cubicBezTo>
                    <a:pt x="870234" y="322713"/>
                    <a:pt x="948031" y="279040"/>
                    <a:pt x="965916" y="257577"/>
                  </a:cubicBezTo>
                  <a:cubicBezTo>
                    <a:pt x="974607" y="247148"/>
                    <a:pt x="971264" y="230236"/>
                    <a:pt x="978794" y="218940"/>
                  </a:cubicBezTo>
                  <a:cubicBezTo>
                    <a:pt x="1000096" y="186986"/>
                    <a:pt x="1041178" y="165469"/>
                    <a:pt x="1068947" y="141667"/>
                  </a:cubicBezTo>
                  <a:cubicBezTo>
                    <a:pt x="1155715" y="67295"/>
                    <a:pt x="1060825" y="134203"/>
                    <a:pt x="1146220" y="77273"/>
                  </a:cubicBezTo>
                  <a:cubicBezTo>
                    <a:pt x="1154300" y="65153"/>
                    <a:pt x="1185362" y="7828"/>
                    <a:pt x="1210614" y="12878"/>
                  </a:cubicBezTo>
                  <a:cubicBezTo>
                    <a:pt x="1225792" y="15914"/>
                    <a:pt x="1230085" y="37370"/>
                    <a:pt x="1236372" y="51515"/>
                  </a:cubicBezTo>
                  <a:cubicBezTo>
                    <a:pt x="1247399" y="76326"/>
                    <a:pt x="1253544" y="103030"/>
                    <a:pt x="1262130" y="128788"/>
                  </a:cubicBezTo>
                  <a:lnTo>
                    <a:pt x="1275009" y="167425"/>
                  </a:lnTo>
                  <a:cubicBezTo>
                    <a:pt x="1287888" y="163132"/>
                    <a:pt x="1304046" y="164145"/>
                    <a:pt x="1313645" y="154546"/>
                  </a:cubicBezTo>
                  <a:cubicBezTo>
                    <a:pt x="1335535" y="132656"/>
                    <a:pt x="1347989" y="103031"/>
                    <a:pt x="1365161" y="77273"/>
                  </a:cubicBezTo>
                  <a:cubicBezTo>
                    <a:pt x="1401024" y="23478"/>
                    <a:pt x="1379969" y="49585"/>
                    <a:pt x="1429555" y="0"/>
                  </a:cubicBezTo>
                  <a:cubicBezTo>
                    <a:pt x="1455313" y="17172"/>
                    <a:pt x="1497039" y="22147"/>
                    <a:pt x="1506828" y="51515"/>
                  </a:cubicBezTo>
                  <a:cubicBezTo>
                    <a:pt x="1524602" y="104836"/>
                    <a:pt x="1508411" y="82622"/>
                    <a:pt x="1558344" y="115909"/>
                  </a:cubicBezTo>
                  <a:cubicBezTo>
                    <a:pt x="1566930" y="128788"/>
                    <a:pt x="1577179" y="140702"/>
                    <a:pt x="1584101" y="154546"/>
                  </a:cubicBezTo>
                  <a:cubicBezTo>
                    <a:pt x="1590172" y="166689"/>
                    <a:pt x="1589450" y="181887"/>
                    <a:pt x="1596980" y="193183"/>
                  </a:cubicBezTo>
                  <a:cubicBezTo>
                    <a:pt x="1607083" y="208337"/>
                    <a:pt x="1624435" y="217442"/>
                    <a:pt x="1635617" y="231819"/>
                  </a:cubicBezTo>
                  <a:cubicBezTo>
                    <a:pt x="1654623" y="256255"/>
                    <a:pt x="1669960" y="283335"/>
                    <a:pt x="1687132" y="309093"/>
                  </a:cubicBezTo>
                  <a:lnTo>
                    <a:pt x="1712890" y="347729"/>
                  </a:lnTo>
                  <a:cubicBezTo>
                    <a:pt x="1717183" y="330557"/>
                    <a:pt x="1715951" y="310941"/>
                    <a:pt x="1725769" y="296214"/>
                  </a:cubicBezTo>
                  <a:cubicBezTo>
                    <a:pt x="1734355" y="283335"/>
                    <a:pt x="1753461" y="281401"/>
                    <a:pt x="1764406" y="270456"/>
                  </a:cubicBezTo>
                  <a:cubicBezTo>
                    <a:pt x="1850261" y="184600"/>
                    <a:pt x="1725772" y="274745"/>
                    <a:pt x="1828800" y="206062"/>
                  </a:cubicBezTo>
                  <a:cubicBezTo>
                    <a:pt x="1832009" y="206704"/>
                    <a:pt x="1918629" y="221258"/>
                    <a:pt x="1931831" y="231819"/>
                  </a:cubicBezTo>
                  <a:cubicBezTo>
                    <a:pt x="1992146" y="280071"/>
                    <a:pt x="1928990" y="257246"/>
                    <a:pt x="1970468" y="309093"/>
                  </a:cubicBezTo>
                  <a:cubicBezTo>
                    <a:pt x="1980137" y="321179"/>
                    <a:pt x="1996225" y="326264"/>
                    <a:pt x="2009104" y="334850"/>
                  </a:cubicBezTo>
                  <a:cubicBezTo>
                    <a:pt x="2017690" y="347729"/>
                    <a:pt x="2022775" y="363818"/>
                    <a:pt x="2034862" y="373487"/>
                  </a:cubicBezTo>
                  <a:cubicBezTo>
                    <a:pt x="2045463" y="381968"/>
                    <a:pt x="2063900" y="376767"/>
                    <a:pt x="2073499" y="386366"/>
                  </a:cubicBezTo>
                  <a:cubicBezTo>
                    <a:pt x="2223753" y="536620"/>
                    <a:pt x="2054179" y="416416"/>
                    <a:pt x="2163651" y="489397"/>
                  </a:cubicBezTo>
                  <a:cubicBezTo>
                    <a:pt x="2172237" y="502276"/>
                    <a:pt x="2178464" y="517088"/>
                    <a:pt x="2189409" y="528033"/>
                  </a:cubicBezTo>
                  <a:cubicBezTo>
                    <a:pt x="2200354" y="538978"/>
                    <a:pt x="2217852" y="542142"/>
                    <a:pt x="2228045" y="553791"/>
                  </a:cubicBezTo>
                  <a:cubicBezTo>
                    <a:pt x="2248430" y="577089"/>
                    <a:pt x="2257671" y="609174"/>
                    <a:pt x="2279561" y="631064"/>
                  </a:cubicBezTo>
                  <a:lnTo>
                    <a:pt x="2331076" y="682580"/>
                  </a:ln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23528" y="3773510"/>
              <a:ext cx="54006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テキスト ボックス 7"/>
          <p:cNvSpPr txBox="1"/>
          <p:nvPr/>
        </p:nvSpPr>
        <p:spPr>
          <a:xfrm>
            <a:off x="611560" y="4911551"/>
            <a:ext cx="1656184"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a:solidFill>
                  <a:srgbClr val="7030A0"/>
                </a:solidFill>
                <a:latin typeface="Comic Sans MS" panose="030F0702030302020204" pitchFamily="66" charset="0"/>
                <a:ea typeface="HG創英角ﾎﾟｯﾌﾟ体" panose="040B0A09000000000000" pitchFamily="49" charset="-128"/>
              </a:rPr>
              <a:t>0</a:t>
            </a:r>
            <a:endParaRPr lang="en-US" altLang="ja-JP" sz="24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9" name="テキスト ボックス 8"/>
          <p:cNvSpPr txBox="1"/>
          <p:nvPr/>
        </p:nvSpPr>
        <p:spPr>
          <a:xfrm>
            <a:off x="6372200" y="4911551"/>
            <a:ext cx="2088232"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N-1</a:t>
            </a:r>
          </a:p>
        </p:txBody>
      </p:sp>
      <p:sp>
        <p:nvSpPr>
          <p:cNvPr id="10" name="テキスト ボックス 9"/>
          <p:cNvSpPr txBox="1"/>
          <p:nvPr/>
        </p:nvSpPr>
        <p:spPr>
          <a:xfrm>
            <a:off x="294360" y="3068960"/>
            <a:ext cx="7560840" cy="646331"/>
          </a:xfrm>
          <a:prstGeom prst="rect">
            <a:avLst/>
          </a:prstGeom>
          <a:noFill/>
        </p:spPr>
        <p:txBody>
          <a:bodyPr wrap="square" rtlCol="0">
            <a:spAutoFit/>
          </a:bodyPr>
          <a:lstStyle/>
          <a:p>
            <a:r>
              <a:rPr lang="en-US" altLang="ja-JP" sz="3600" dirty="0" smtClean="0">
                <a:solidFill>
                  <a:srgbClr val="7030A0"/>
                </a:solidFill>
                <a:latin typeface="Comic Sans MS" panose="030F0702030302020204" pitchFamily="66" charset="0"/>
                <a:ea typeface="HG創英角ﾎﾟｯﾌﾟ体" panose="040B0A09000000000000" pitchFamily="49" charset="-128"/>
              </a:rPr>
              <a:t>0</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円から</a:t>
            </a:r>
            <a:r>
              <a:rPr lang="en-US" altLang="ja-JP" sz="3600" dirty="0" smtClean="0">
                <a:solidFill>
                  <a:srgbClr val="7030A0"/>
                </a:solidFill>
                <a:latin typeface="Comic Sans MS" panose="030F0702030302020204" pitchFamily="66" charset="0"/>
                <a:ea typeface="HG創英角ﾎﾟｯﾌﾟ体" panose="040B0A09000000000000" pitchFamily="49" charset="-128"/>
              </a:rPr>
              <a:t>0</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円までの最短路</a:t>
            </a:r>
            <a:r>
              <a:rPr lang="ja-JP" altLang="en-US" sz="3600" dirty="0">
                <a:solidFill>
                  <a:srgbClr val="7030A0"/>
                </a:solidFill>
                <a:latin typeface="Comic Sans MS" panose="030F0702030302020204" pitchFamily="66" charset="0"/>
                <a:ea typeface="HG創英角ﾎﾟｯﾌﾟ体" panose="040B0A09000000000000" pitchFamily="49" charset="-128"/>
              </a:rPr>
              <a:t>と</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は</a:t>
            </a:r>
            <a:r>
              <a:rPr lang="en-US" altLang="ja-JP" sz="3600" dirty="0" smtClean="0">
                <a:solidFill>
                  <a:srgbClr val="7030A0"/>
                </a:solidFill>
                <a:latin typeface="Comic Sans MS" panose="030F0702030302020204" pitchFamily="66" charset="0"/>
                <a:ea typeface="HG創英角ﾎﾟｯﾌﾟ体" panose="040B0A09000000000000" pitchFamily="49" charset="-128"/>
              </a:rPr>
              <a:t>…</a:t>
            </a:r>
          </a:p>
        </p:txBody>
      </p:sp>
      <p:sp>
        <p:nvSpPr>
          <p:cNvPr id="11" name="テキスト ボックス 10"/>
          <p:cNvSpPr txBox="1"/>
          <p:nvPr/>
        </p:nvSpPr>
        <p:spPr>
          <a:xfrm>
            <a:off x="3059832" y="5949280"/>
            <a:ext cx="3168352" cy="369332"/>
          </a:xfrm>
          <a:prstGeom prst="rect">
            <a:avLst/>
          </a:prstGeom>
          <a:noFill/>
        </p:spPr>
        <p:txBody>
          <a:bodyPr wrap="square" rtlCol="0">
            <a:spAutoFit/>
          </a:bodyPr>
          <a:lstStyle/>
          <a:p>
            <a:r>
              <a:rPr kumimoji="1" lang="ja-JP" altLang="en-US" dirty="0" smtClean="0">
                <a:latin typeface="HGP創英角ﾎﾟｯﾌﾟ体" panose="040B0A00000000000000" pitchFamily="50" charset="-128"/>
                <a:ea typeface="HGP創英角ﾎﾟｯﾌﾟ体" panose="040B0A00000000000000" pitchFamily="50" charset="-128"/>
              </a:rPr>
              <a:t>（</a:t>
            </a:r>
            <a:r>
              <a:rPr kumimoji="1" lang="en-US" altLang="ja-JP" dirty="0" smtClean="0">
                <a:latin typeface="HGP創英角ﾎﾟｯﾌﾟ体" panose="040B0A00000000000000" pitchFamily="50" charset="-128"/>
                <a:ea typeface="HGP創英角ﾎﾟｯﾌﾟ体" panose="040B0A00000000000000" pitchFamily="50" charset="-128"/>
              </a:rPr>
              <a:t>※ </a:t>
            </a:r>
            <a:r>
              <a:rPr kumimoji="1" lang="ja-JP" altLang="en-US" dirty="0" smtClean="0">
                <a:latin typeface="HGP創英角ﾎﾟｯﾌﾟ体" panose="040B0A00000000000000" pitchFamily="50" charset="-128"/>
                <a:ea typeface="HGP創英角ﾎﾟｯﾌﾟ体" panose="040B0A00000000000000" pitchFamily="50" charset="-128"/>
              </a:rPr>
              <a:t>図は所持金増減チャート）</a:t>
            </a: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585767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1763688" y="908720"/>
            <a:ext cx="5400600" cy="1208606"/>
            <a:chOff x="323528" y="2564904"/>
            <a:chExt cx="5400600" cy="1208606"/>
          </a:xfrm>
        </p:grpSpPr>
        <p:sp>
          <p:nvSpPr>
            <p:cNvPr id="4" name="フリーフォーム 3"/>
            <p:cNvSpPr/>
            <p:nvPr/>
          </p:nvSpPr>
          <p:spPr>
            <a:xfrm>
              <a:off x="804535" y="2564904"/>
              <a:ext cx="4127505" cy="1208606"/>
            </a:xfrm>
            <a:custGeom>
              <a:avLst/>
              <a:gdLst>
                <a:gd name="connsiteX0" fmla="*/ 0 w 2331076"/>
                <a:gd name="connsiteY0" fmla="*/ 682580 h 682580"/>
                <a:gd name="connsiteX1" fmla="*/ 103031 w 2331076"/>
                <a:gd name="connsiteY1" fmla="*/ 618185 h 682580"/>
                <a:gd name="connsiteX2" fmla="*/ 180304 w 2331076"/>
                <a:gd name="connsiteY2" fmla="*/ 540912 h 682580"/>
                <a:gd name="connsiteX3" fmla="*/ 218941 w 2331076"/>
                <a:gd name="connsiteY3" fmla="*/ 515155 h 682580"/>
                <a:gd name="connsiteX4" fmla="*/ 296214 w 2331076"/>
                <a:gd name="connsiteY4" fmla="*/ 463639 h 682580"/>
                <a:gd name="connsiteX5" fmla="*/ 321972 w 2331076"/>
                <a:gd name="connsiteY5" fmla="*/ 425002 h 682580"/>
                <a:gd name="connsiteX6" fmla="*/ 437882 w 2331076"/>
                <a:gd name="connsiteY6" fmla="*/ 360608 h 682580"/>
                <a:gd name="connsiteX7" fmla="*/ 476518 w 2331076"/>
                <a:gd name="connsiteY7" fmla="*/ 373487 h 682580"/>
                <a:gd name="connsiteX8" fmla="*/ 502276 w 2331076"/>
                <a:gd name="connsiteY8" fmla="*/ 412124 h 682580"/>
                <a:gd name="connsiteX9" fmla="*/ 540913 w 2331076"/>
                <a:gd name="connsiteY9" fmla="*/ 437881 h 682580"/>
                <a:gd name="connsiteX10" fmla="*/ 579549 w 2331076"/>
                <a:gd name="connsiteY10" fmla="*/ 425002 h 682580"/>
                <a:gd name="connsiteX11" fmla="*/ 656823 w 2331076"/>
                <a:gd name="connsiteY11" fmla="*/ 360608 h 682580"/>
                <a:gd name="connsiteX12" fmla="*/ 708338 w 2331076"/>
                <a:gd name="connsiteY12" fmla="*/ 244698 h 682580"/>
                <a:gd name="connsiteX13" fmla="*/ 746975 w 2331076"/>
                <a:gd name="connsiteY13" fmla="*/ 206062 h 682580"/>
                <a:gd name="connsiteX14" fmla="*/ 798490 w 2331076"/>
                <a:gd name="connsiteY14" fmla="*/ 218940 h 682580"/>
                <a:gd name="connsiteX15" fmla="*/ 824248 w 2331076"/>
                <a:gd name="connsiteY15" fmla="*/ 296214 h 682580"/>
                <a:gd name="connsiteX16" fmla="*/ 850006 w 2331076"/>
                <a:gd name="connsiteY16" fmla="*/ 334850 h 682580"/>
                <a:gd name="connsiteX17" fmla="*/ 965916 w 2331076"/>
                <a:gd name="connsiteY17" fmla="*/ 257577 h 682580"/>
                <a:gd name="connsiteX18" fmla="*/ 978794 w 2331076"/>
                <a:gd name="connsiteY18" fmla="*/ 218940 h 682580"/>
                <a:gd name="connsiteX19" fmla="*/ 1068947 w 2331076"/>
                <a:gd name="connsiteY19" fmla="*/ 141667 h 682580"/>
                <a:gd name="connsiteX20" fmla="*/ 1146220 w 2331076"/>
                <a:gd name="connsiteY20" fmla="*/ 77273 h 682580"/>
                <a:gd name="connsiteX21" fmla="*/ 1210614 w 2331076"/>
                <a:gd name="connsiteY21" fmla="*/ 12878 h 682580"/>
                <a:gd name="connsiteX22" fmla="*/ 1236372 w 2331076"/>
                <a:gd name="connsiteY22" fmla="*/ 51515 h 682580"/>
                <a:gd name="connsiteX23" fmla="*/ 1262130 w 2331076"/>
                <a:gd name="connsiteY23" fmla="*/ 128788 h 682580"/>
                <a:gd name="connsiteX24" fmla="*/ 1275009 w 2331076"/>
                <a:gd name="connsiteY24" fmla="*/ 167425 h 682580"/>
                <a:gd name="connsiteX25" fmla="*/ 1313645 w 2331076"/>
                <a:gd name="connsiteY25" fmla="*/ 154546 h 682580"/>
                <a:gd name="connsiteX26" fmla="*/ 1365161 w 2331076"/>
                <a:gd name="connsiteY26" fmla="*/ 77273 h 682580"/>
                <a:gd name="connsiteX27" fmla="*/ 1429555 w 2331076"/>
                <a:gd name="connsiteY27" fmla="*/ 0 h 682580"/>
                <a:gd name="connsiteX28" fmla="*/ 1506828 w 2331076"/>
                <a:gd name="connsiteY28" fmla="*/ 51515 h 682580"/>
                <a:gd name="connsiteX29" fmla="*/ 1558344 w 2331076"/>
                <a:gd name="connsiteY29" fmla="*/ 115909 h 682580"/>
                <a:gd name="connsiteX30" fmla="*/ 1584101 w 2331076"/>
                <a:gd name="connsiteY30" fmla="*/ 154546 h 682580"/>
                <a:gd name="connsiteX31" fmla="*/ 1596980 w 2331076"/>
                <a:gd name="connsiteY31" fmla="*/ 193183 h 682580"/>
                <a:gd name="connsiteX32" fmla="*/ 1635617 w 2331076"/>
                <a:gd name="connsiteY32" fmla="*/ 231819 h 682580"/>
                <a:gd name="connsiteX33" fmla="*/ 1687132 w 2331076"/>
                <a:gd name="connsiteY33" fmla="*/ 309093 h 682580"/>
                <a:gd name="connsiteX34" fmla="*/ 1712890 w 2331076"/>
                <a:gd name="connsiteY34" fmla="*/ 347729 h 682580"/>
                <a:gd name="connsiteX35" fmla="*/ 1725769 w 2331076"/>
                <a:gd name="connsiteY35" fmla="*/ 296214 h 682580"/>
                <a:gd name="connsiteX36" fmla="*/ 1764406 w 2331076"/>
                <a:gd name="connsiteY36" fmla="*/ 270456 h 682580"/>
                <a:gd name="connsiteX37" fmla="*/ 1828800 w 2331076"/>
                <a:gd name="connsiteY37" fmla="*/ 206062 h 682580"/>
                <a:gd name="connsiteX38" fmla="*/ 1931831 w 2331076"/>
                <a:gd name="connsiteY38" fmla="*/ 231819 h 682580"/>
                <a:gd name="connsiteX39" fmla="*/ 1970468 w 2331076"/>
                <a:gd name="connsiteY39" fmla="*/ 309093 h 682580"/>
                <a:gd name="connsiteX40" fmla="*/ 2009104 w 2331076"/>
                <a:gd name="connsiteY40" fmla="*/ 334850 h 682580"/>
                <a:gd name="connsiteX41" fmla="*/ 2034862 w 2331076"/>
                <a:gd name="connsiteY41" fmla="*/ 373487 h 682580"/>
                <a:gd name="connsiteX42" fmla="*/ 2073499 w 2331076"/>
                <a:gd name="connsiteY42" fmla="*/ 386366 h 682580"/>
                <a:gd name="connsiteX43" fmla="*/ 2163651 w 2331076"/>
                <a:gd name="connsiteY43" fmla="*/ 489397 h 682580"/>
                <a:gd name="connsiteX44" fmla="*/ 2189409 w 2331076"/>
                <a:gd name="connsiteY44" fmla="*/ 528033 h 682580"/>
                <a:gd name="connsiteX45" fmla="*/ 2228045 w 2331076"/>
                <a:gd name="connsiteY45" fmla="*/ 553791 h 682580"/>
                <a:gd name="connsiteX46" fmla="*/ 2279561 w 2331076"/>
                <a:gd name="connsiteY46" fmla="*/ 631064 h 682580"/>
                <a:gd name="connsiteX47" fmla="*/ 2331076 w 2331076"/>
                <a:gd name="connsiteY47" fmla="*/ 682580 h 68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331076" h="682580">
                  <a:moveTo>
                    <a:pt x="0" y="682580"/>
                  </a:moveTo>
                  <a:cubicBezTo>
                    <a:pt x="3690" y="680366"/>
                    <a:pt x="89310" y="630382"/>
                    <a:pt x="103031" y="618185"/>
                  </a:cubicBezTo>
                  <a:cubicBezTo>
                    <a:pt x="130257" y="593984"/>
                    <a:pt x="149995" y="561117"/>
                    <a:pt x="180304" y="540912"/>
                  </a:cubicBezTo>
                  <a:cubicBezTo>
                    <a:pt x="193183" y="532326"/>
                    <a:pt x="207050" y="525064"/>
                    <a:pt x="218941" y="515155"/>
                  </a:cubicBezTo>
                  <a:cubicBezTo>
                    <a:pt x="283258" y="461558"/>
                    <a:pt x="228314" y="486273"/>
                    <a:pt x="296214" y="463639"/>
                  </a:cubicBezTo>
                  <a:cubicBezTo>
                    <a:pt x="304800" y="450760"/>
                    <a:pt x="310323" y="435195"/>
                    <a:pt x="321972" y="425002"/>
                  </a:cubicBezTo>
                  <a:cubicBezTo>
                    <a:pt x="376475" y="377312"/>
                    <a:pt x="384816" y="378297"/>
                    <a:pt x="437882" y="360608"/>
                  </a:cubicBezTo>
                  <a:cubicBezTo>
                    <a:pt x="450761" y="364901"/>
                    <a:pt x="465918" y="365006"/>
                    <a:pt x="476518" y="373487"/>
                  </a:cubicBezTo>
                  <a:cubicBezTo>
                    <a:pt x="488605" y="383157"/>
                    <a:pt x="491331" y="401179"/>
                    <a:pt x="502276" y="412124"/>
                  </a:cubicBezTo>
                  <a:cubicBezTo>
                    <a:pt x="513221" y="423069"/>
                    <a:pt x="528034" y="429295"/>
                    <a:pt x="540913" y="437881"/>
                  </a:cubicBezTo>
                  <a:cubicBezTo>
                    <a:pt x="553792" y="433588"/>
                    <a:pt x="567407" y="431073"/>
                    <a:pt x="579549" y="425002"/>
                  </a:cubicBezTo>
                  <a:cubicBezTo>
                    <a:pt x="615413" y="407070"/>
                    <a:pt x="628338" y="389093"/>
                    <a:pt x="656823" y="360608"/>
                  </a:cubicBezTo>
                  <a:cubicBezTo>
                    <a:pt x="675541" y="304451"/>
                    <a:pt x="674322" y="285516"/>
                    <a:pt x="708338" y="244698"/>
                  </a:cubicBezTo>
                  <a:cubicBezTo>
                    <a:pt x="719998" y="230706"/>
                    <a:pt x="734096" y="218941"/>
                    <a:pt x="746975" y="206062"/>
                  </a:cubicBezTo>
                  <a:cubicBezTo>
                    <a:pt x="764147" y="210355"/>
                    <a:pt x="786971" y="205501"/>
                    <a:pt x="798490" y="218940"/>
                  </a:cubicBezTo>
                  <a:cubicBezTo>
                    <a:pt x="816160" y="239555"/>
                    <a:pt x="809187" y="273623"/>
                    <a:pt x="824248" y="296214"/>
                  </a:cubicBezTo>
                  <a:lnTo>
                    <a:pt x="850006" y="334850"/>
                  </a:lnTo>
                  <a:cubicBezTo>
                    <a:pt x="870234" y="322713"/>
                    <a:pt x="948031" y="279040"/>
                    <a:pt x="965916" y="257577"/>
                  </a:cubicBezTo>
                  <a:cubicBezTo>
                    <a:pt x="974607" y="247148"/>
                    <a:pt x="971264" y="230236"/>
                    <a:pt x="978794" y="218940"/>
                  </a:cubicBezTo>
                  <a:cubicBezTo>
                    <a:pt x="1000096" y="186986"/>
                    <a:pt x="1041178" y="165469"/>
                    <a:pt x="1068947" y="141667"/>
                  </a:cubicBezTo>
                  <a:cubicBezTo>
                    <a:pt x="1155715" y="67295"/>
                    <a:pt x="1060825" y="134203"/>
                    <a:pt x="1146220" y="77273"/>
                  </a:cubicBezTo>
                  <a:cubicBezTo>
                    <a:pt x="1154300" y="65153"/>
                    <a:pt x="1185362" y="7828"/>
                    <a:pt x="1210614" y="12878"/>
                  </a:cubicBezTo>
                  <a:cubicBezTo>
                    <a:pt x="1225792" y="15914"/>
                    <a:pt x="1230085" y="37370"/>
                    <a:pt x="1236372" y="51515"/>
                  </a:cubicBezTo>
                  <a:cubicBezTo>
                    <a:pt x="1247399" y="76326"/>
                    <a:pt x="1253544" y="103030"/>
                    <a:pt x="1262130" y="128788"/>
                  </a:cubicBezTo>
                  <a:lnTo>
                    <a:pt x="1275009" y="167425"/>
                  </a:lnTo>
                  <a:cubicBezTo>
                    <a:pt x="1287888" y="163132"/>
                    <a:pt x="1304046" y="164145"/>
                    <a:pt x="1313645" y="154546"/>
                  </a:cubicBezTo>
                  <a:cubicBezTo>
                    <a:pt x="1335535" y="132656"/>
                    <a:pt x="1347989" y="103031"/>
                    <a:pt x="1365161" y="77273"/>
                  </a:cubicBezTo>
                  <a:cubicBezTo>
                    <a:pt x="1401024" y="23478"/>
                    <a:pt x="1379969" y="49585"/>
                    <a:pt x="1429555" y="0"/>
                  </a:cubicBezTo>
                  <a:cubicBezTo>
                    <a:pt x="1455313" y="17172"/>
                    <a:pt x="1497039" y="22147"/>
                    <a:pt x="1506828" y="51515"/>
                  </a:cubicBezTo>
                  <a:cubicBezTo>
                    <a:pt x="1524602" y="104836"/>
                    <a:pt x="1508411" y="82622"/>
                    <a:pt x="1558344" y="115909"/>
                  </a:cubicBezTo>
                  <a:cubicBezTo>
                    <a:pt x="1566930" y="128788"/>
                    <a:pt x="1577179" y="140702"/>
                    <a:pt x="1584101" y="154546"/>
                  </a:cubicBezTo>
                  <a:cubicBezTo>
                    <a:pt x="1590172" y="166689"/>
                    <a:pt x="1589450" y="181887"/>
                    <a:pt x="1596980" y="193183"/>
                  </a:cubicBezTo>
                  <a:cubicBezTo>
                    <a:pt x="1607083" y="208337"/>
                    <a:pt x="1624435" y="217442"/>
                    <a:pt x="1635617" y="231819"/>
                  </a:cubicBezTo>
                  <a:cubicBezTo>
                    <a:pt x="1654623" y="256255"/>
                    <a:pt x="1669960" y="283335"/>
                    <a:pt x="1687132" y="309093"/>
                  </a:cubicBezTo>
                  <a:lnTo>
                    <a:pt x="1712890" y="347729"/>
                  </a:lnTo>
                  <a:cubicBezTo>
                    <a:pt x="1717183" y="330557"/>
                    <a:pt x="1715951" y="310941"/>
                    <a:pt x="1725769" y="296214"/>
                  </a:cubicBezTo>
                  <a:cubicBezTo>
                    <a:pt x="1734355" y="283335"/>
                    <a:pt x="1753461" y="281401"/>
                    <a:pt x="1764406" y="270456"/>
                  </a:cubicBezTo>
                  <a:cubicBezTo>
                    <a:pt x="1850261" y="184600"/>
                    <a:pt x="1725772" y="274745"/>
                    <a:pt x="1828800" y="206062"/>
                  </a:cubicBezTo>
                  <a:cubicBezTo>
                    <a:pt x="1832009" y="206704"/>
                    <a:pt x="1918629" y="221258"/>
                    <a:pt x="1931831" y="231819"/>
                  </a:cubicBezTo>
                  <a:cubicBezTo>
                    <a:pt x="1992146" y="280071"/>
                    <a:pt x="1928990" y="257246"/>
                    <a:pt x="1970468" y="309093"/>
                  </a:cubicBezTo>
                  <a:cubicBezTo>
                    <a:pt x="1980137" y="321179"/>
                    <a:pt x="1996225" y="326264"/>
                    <a:pt x="2009104" y="334850"/>
                  </a:cubicBezTo>
                  <a:cubicBezTo>
                    <a:pt x="2017690" y="347729"/>
                    <a:pt x="2022775" y="363818"/>
                    <a:pt x="2034862" y="373487"/>
                  </a:cubicBezTo>
                  <a:cubicBezTo>
                    <a:pt x="2045463" y="381968"/>
                    <a:pt x="2063900" y="376767"/>
                    <a:pt x="2073499" y="386366"/>
                  </a:cubicBezTo>
                  <a:cubicBezTo>
                    <a:pt x="2223753" y="536620"/>
                    <a:pt x="2054179" y="416416"/>
                    <a:pt x="2163651" y="489397"/>
                  </a:cubicBezTo>
                  <a:cubicBezTo>
                    <a:pt x="2172237" y="502276"/>
                    <a:pt x="2178464" y="517088"/>
                    <a:pt x="2189409" y="528033"/>
                  </a:cubicBezTo>
                  <a:cubicBezTo>
                    <a:pt x="2200354" y="538978"/>
                    <a:pt x="2217852" y="542142"/>
                    <a:pt x="2228045" y="553791"/>
                  </a:cubicBezTo>
                  <a:cubicBezTo>
                    <a:pt x="2248430" y="577089"/>
                    <a:pt x="2257671" y="609174"/>
                    <a:pt x="2279561" y="631064"/>
                  </a:cubicBezTo>
                  <a:lnTo>
                    <a:pt x="2331076" y="682580"/>
                  </a:ln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23528" y="3773510"/>
              <a:ext cx="54006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テキスト ボックス 7"/>
          <p:cNvSpPr txBox="1"/>
          <p:nvPr/>
        </p:nvSpPr>
        <p:spPr>
          <a:xfrm>
            <a:off x="611560" y="1671191"/>
            <a:ext cx="1656184"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a:solidFill>
                  <a:srgbClr val="7030A0"/>
                </a:solidFill>
                <a:latin typeface="Comic Sans MS" panose="030F0702030302020204" pitchFamily="66" charset="0"/>
                <a:ea typeface="HG創英角ﾎﾟｯﾌﾟ体" panose="040B0A09000000000000" pitchFamily="49" charset="-128"/>
              </a:rPr>
              <a:t>0</a:t>
            </a:r>
            <a:endParaRPr lang="en-US" altLang="ja-JP" sz="24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9" name="テキスト ボックス 8"/>
          <p:cNvSpPr txBox="1"/>
          <p:nvPr/>
        </p:nvSpPr>
        <p:spPr>
          <a:xfrm>
            <a:off x="6372200" y="1671191"/>
            <a:ext cx="2088232"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N-1</a:t>
            </a:r>
          </a:p>
        </p:txBody>
      </p:sp>
      <p:sp>
        <p:nvSpPr>
          <p:cNvPr id="10" name="テキスト ボックス 9"/>
          <p:cNvSpPr txBox="1"/>
          <p:nvPr/>
        </p:nvSpPr>
        <p:spPr>
          <a:xfrm>
            <a:off x="107504" y="116632"/>
            <a:ext cx="7560840" cy="646331"/>
          </a:xfrm>
          <a:prstGeom prst="rect">
            <a:avLst/>
          </a:prstGeom>
          <a:noFill/>
        </p:spPr>
        <p:txBody>
          <a:bodyPr wrap="square" rtlCol="0">
            <a:spAutoFit/>
          </a:bodyPr>
          <a:lstStyle/>
          <a:p>
            <a:r>
              <a:rPr lang="en-US" altLang="ja-JP" sz="3600" dirty="0" smtClean="0">
                <a:solidFill>
                  <a:srgbClr val="7030A0"/>
                </a:solidFill>
                <a:latin typeface="Comic Sans MS" panose="030F0702030302020204" pitchFamily="66" charset="0"/>
                <a:ea typeface="HG創英角ﾎﾟｯﾌﾟ体" panose="040B0A09000000000000" pitchFamily="49" charset="-128"/>
              </a:rPr>
              <a:t>0</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円から</a:t>
            </a:r>
            <a:r>
              <a:rPr lang="en-US" altLang="ja-JP" sz="3600" dirty="0" smtClean="0">
                <a:solidFill>
                  <a:srgbClr val="7030A0"/>
                </a:solidFill>
                <a:latin typeface="Comic Sans MS" panose="030F0702030302020204" pitchFamily="66" charset="0"/>
                <a:ea typeface="HG創英角ﾎﾟｯﾌﾟ体" panose="040B0A09000000000000" pitchFamily="49" charset="-128"/>
              </a:rPr>
              <a:t>0</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円までの最短路</a:t>
            </a:r>
            <a:r>
              <a:rPr lang="ja-JP" altLang="en-US" sz="3600" dirty="0">
                <a:solidFill>
                  <a:srgbClr val="7030A0"/>
                </a:solidFill>
                <a:latin typeface="Comic Sans MS" panose="030F0702030302020204" pitchFamily="66" charset="0"/>
                <a:ea typeface="HG創英角ﾎﾟｯﾌﾟ体" panose="040B0A09000000000000" pitchFamily="49" charset="-128"/>
              </a:rPr>
              <a:t>と</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は</a:t>
            </a:r>
            <a:r>
              <a:rPr lang="en-US" altLang="ja-JP" sz="3600" dirty="0" smtClean="0">
                <a:solidFill>
                  <a:srgbClr val="7030A0"/>
                </a:solidFill>
                <a:latin typeface="Comic Sans MS" panose="030F0702030302020204" pitchFamily="66" charset="0"/>
                <a:ea typeface="HG創英角ﾎﾟｯﾌﾟ体" panose="040B0A09000000000000" pitchFamily="49" charset="-128"/>
              </a:rPr>
              <a:t>…</a:t>
            </a:r>
          </a:p>
        </p:txBody>
      </p:sp>
      <p:sp>
        <p:nvSpPr>
          <p:cNvPr id="12" name="テキスト ボックス 11"/>
          <p:cNvSpPr txBox="1"/>
          <p:nvPr/>
        </p:nvSpPr>
        <p:spPr>
          <a:xfrm>
            <a:off x="117466" y="2494637"/>
            <a:ext cx="8630998" cy="646331"/>
          </a:xfrm>
          <a:prstGeom prst="rect">
            <a:avLst/>
          </a:prstGeom>
          <a:noFill/>
        </p:spPr>
        <p:txBody>
          <a:bodyPr wrap="square" rtlCol="0">
            <a:spAutoFit/>
          </a:bodyPr>
          <a:lstStyle/>
          <a:p>
            <a:r>
              <a:rPr lang="ja-JP" altLang="en-US" sz="3600" dirty="0" smtClean="0">
                <a:solidFill>
                  <a:srgbClr val="7030A0"/>
                </a:solidFill>
                <a:latin typeface="Comic Sans MS" panose="030F0702030302020204" pitchFamily="66" charset="0"/>
                <a:ea typeface="HG創英角ﾎﾟｯﾌﾟ体" panose="040B0A09000000000000" pitchFamily="49" charset="-128"/>
              </a:rPr>
              <a:t>途中でどこかを</a:t>
            </a:r>
            <a:r>
              <a:rPr lang="en-US" altLang="ja-JP" sz="3600" dirty="0" smtClean="0">
                <a:solidFill>
                  <a:srgbClr val="7030A0"/>
                </a:solidFill>
                <a:latin typeface="Comic Sans MS" panose="030F0702030302020204" pitchFamily="66" charset="0"/>
                <a:ea typeface="HG創英角ﾎﾟｯﾌﾟ体" panose="040B0A09000000000000" pitchFamily="49" charset="-128"/>
              </a:rPr>
              <a:t>0</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円で経由する最短路</a:t>
            </a:r>
            <a:endParaRPr lang="en-US" altLang="ja-JP" sz="3600" dirty="0" smtClean="0">
              <a:solidFill>
                <a:srgbClr val="7030A0"/>
              </a:solidFill>
              <a:latin typeface="Comic Sans MS" panose="030F0702030302020204" pitchFamily="66" charset="0"/>
              <a:ea typeface="HG創英角ﾎﾟｯﾌﾟ体" panose="040B0A09000000000000" pitchFamily="49" charset="-128"/>
            </a:endParaRPr>
          </a:p>
        </p:txBody>
      </p:sp>
      <p:cxnSp>
        <p:nvCxnSpPr>
          <p:cNvPr id="13" name="直線コネクタ 12"/>
          <p:cNvCxnSpPr/>
          <p:nvPr/>
        </p:nvCxnSpPr>
        <p:spPr>
          <a:xfrm>
            <a:off x="1763688" y="4149080"/>
            <a:ext cx="54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300192" y="3717032"/>
            <a:ext cx="2088232"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N-1</a:t>
            </a:r>
          </a:p>
        </p:txBody>
      </p:sp>
      <p:sp>
        <p:nvSpPr>
          <p:cNvPr id="17" name="テキスト ボックス 16"/>
          <p:cNvSpPr txBox="1"/>
          <p:nvPr/>
        </p:nvSpPr>
        <p:spPr>
          <a:xfrm>
            <a:off x="204207" y="3687415"/>
            <a:ext cx="2088232"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a:solidFill>
                  <a:srgbClr val="7030A0"/>
                </a:solidFill>
                <a:latin typeface="Comic Sans MS" panose="030F0702030302020204" pitchFamily="66" charset="0"/>
                <a:ea typeface="HG創英角ﾎﾟｯﾌﾟ体" panose="040B0A09000000000000" pitchFamily="49" charset="-128"/>
              </a:rPr>
              <a:t>0</a:t>
            </a:r>
            <a:endParaRPr lang="en-US" altLang="ja-JP" sz="24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18" name="テキスト ボックス 17"/>
          <p:cNvSpPr txBox="1"/>
          <p:nvPr/>
        </p:nvSpPr>
        <p:spPr>
          <a:xfrm>
            <a:off x="3059832" y="4263479"/>
            <a:ext cx="2088232"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X</a:t>
            </a:r>
          </a:p>
        </p:txBody>
      </p:sp>
      <p:sp>
        <p:nvSpPr>
          <p:cNvPr id="19" name="テキスト ボックス 18"/>
          <p:cNvSpPr txBox="1"/>
          <p:nvPr/>
        </p:nvSpPr>
        <p:spPr>
          <a:xfrm>
            <a:off x="107504" y="4653136"/>
            <a:ext cx="9036496" cy="646331"/>
          </a:xfrm>
          <a:prstGeom prst="rect">
            <a:avLst/>
          </a:prstGeom>
          <a:noFill/>
        </p:spPr>
        <p:txBody>
          <a:bodyPr wrap="square" rtlCol="0">
            <a:spAutoFit/>
          </a:bodyPr>
          <a:lstStyle/>
          <a:p>
            <a:r>
              <a:rPr lang="ja-JP" altLang="en-US" sz="3600" dirty="0" smtClean="0">
                <a:solidFill>
                  <a:srgbClr val="7030A0"/>
                </a:solidFill>
                <a:latin typeface="Comic Sans MS" panose="030F0702030302020204" pitchFamily="66" charset="0"/>
                <a:ea typeface="HG創英角ﾎﾟｯﾌﾟ体" panose="040B0A09000000000000" pitchFamily="49" charset="-128"/>
              </a:rPr>
              <a:t>または</a:t>
            </a:r>
            <a:r>
              <a:rPr lang="en-US" altLang="ja-JP" sz="3600" dirty="0" smtClean="0">
                <a:solidFill>
                  <a:srgbClr val="7030A0"/>
                </a:solidFill>
                <a:latin typeface="Comic Sans MS" panose="030F0702030302020204" pitchFamily="66" charset="0"/>
                <a:ea typeface="HG創英角ﾎﾟｯﾌﾟ体" panose="040B0A09000000000000" pitchFamily="49" charset="-128"/>
              </a:rPr>
              <a:t>…</a:t>
            </a:r>
          </a:p>
        </p:txBody>
      </p:sp>
      <p:sp>
        <p:nvSpPr>
          <p:cNvPr id="11" name="フリーフォーム 10"/>
          <p:cNvSpPr/>
          <p:nvPr/>
        </p:nvSpPr>
        <p:spPr>
          <a:xfrm>
            <a:off x="2253803" y="3348507"/>
            <a:ext cx="1893194" cy="824248"/>
          </a:xfrm>
          <a:custGeom>
            <a:avLst/>
            <a:gdLst>
              <a:gd name="connsiteX0" fmla="*/ 0 w 1893194"/>
              <a:gd name="connsiteY0" fmla="*/ 798490 h 824248"/>
              <a:gd name="connsiteX1" fmla="*/ 141667 w 1893194"/>
              <a:gd name="connsiteY1" fmla="*/ 669701 h 824248"/>
              <a:gd name="connsiteX2" fmla="*/ 180304 w 1893194"/>
              <a:gd name="connsiteY2" fmla="*/ 592428 h 824248"/>
              <a:gd name="connsiteX3" fmla="*/ 231820 w 1893194"/>
              <a:gd name="connsiteY3" fmla="*/ 502276 h 824248"/>
              <a:gd name="connsiteX4" fmla="*/ 244698 w 1893194"/>
              <a:gd name="connsiteY4" fmla="*/ 463639 h 824248"/>
              <a:gd name="connsiteX5" fmla="*/ 386366 w 1893194"/>
              <a:gd name="connsiteY5" fmla="*/ 528034 h 824248"/>
              <a:gd name="connsiteX6" fmla="*/ 463639 w 1893194"/>
              <a:gd name="connsiteY6" fmla="*/ 566670 h 824248"/>
              <a:gd name="connsiteX7" fmla="*/ 489397 w 1893194"/>
              <a:gd name="connsiteY7" fmla="*/ 489397 h 824248"/>
              <a:gd name="connsiteX8" fmla="*/ 515155 w 1893194"/>
              <a:gd name="connsiteY8" fmla="*/ 437882 h 824248"/>
              <a:gd name="connsiteX9" fmla="*/ 540912 w 1893194"/>
              <a:gd name="connsiteY9" fmla="*/ 360608 h 824248"/>
              <a:gd name="connsiteX10" fmla="*/ 592428 w 1893194"/>
              <a:gd name="connsiteY10" fmla="*/ 283335 h 824248"/>
              <a:gd name="connsiteX11" fmla="*/ 618186 w 1893194"/>
              <a:gd name="connsiteY11" fmla="*/ 321972 h 824248"/>
              <a:gd name="connsiteX12" fmla="*/ 656822 w 1893194"/>
              <a:gd name="connsiteY12" fmla="*/ 412124 h 824248"/>
              <a:gd name="connsiteX13" fmla="*/ 682580 w 1893194"/>
              <a:gd name="connsiteY13" fmla="*/ 334851 h 824248"/>
              <a:gd name="connsiteX14" fmla="*/ 695459 w 1893194"/>
              <a:gd name="connsiteY14" fmla="*/ 296214 h 824248"/>
              <a:gd name="connsiteX15" fmla="*/ 708338 w 1893194"/>
              <a:gd name="connsiteY15" fmla="*/ 231820 h 824248"/>
              <a:gd name="connsiteX16" fmla="*/ 734096 w 1893194"/>
              <a:gd name="connsiteY16" fmla="*/ 154547 h 824248"/>
              <a:gd name="connsiteX17" fmla="*/ 759853 w 1893194"/>
              <a:gd name="connsiteY17" fmla="*/ 115910 h 824248"/>
              <a:gd name="connsiteX18" fmla="*/ 772732 w 1893194"/>
              <a:gd name="connsiteY18" fmla="*/ 77273 h 824248"/>
              <a:gd name="connsiteX19" fmla="*/ 875763 w 1893194"/>
              <a:gd name="connsiteY19" fmla="*/ 12879 h 824248"/>
              <a:gd name="connsiteX20" fmla="*/ 914400 w 1893194"/>
              <a:gd name="connsiteY20" fmla="*/ 0 h 824248"/>
              <a:gd name="connsiteX21" fmla="*/ 1004552 w 1893194"/>
              <a:gd name="connsiteY21" fmla="*/ 38637 h 824248"/>
              <a:gd name="connsiteX22" fmla="*/ 1017431 w 1893194"/>
              <a:gd name="connsiteY22" fmla="*/ 77273 h 824248"/>
              <a:gd name="connsiteX23" fmla="*/ 1068946 w 1893194"/>
              <a:gd name="connsiteY23" fmla="*/ 154547 h 824248"/>
              <a:gd name="connsiteX24" fmla="*/ 1068946 w 1893194"/>
              <a:gd name="connsiteY24" fmla="*/ 154547 h 824248"/>
              <a:gd name="connsiteX25" fmla="*/ 1133341 w 1893194"/>
              <a:gd name="connsiteY25" fmla="*/ 231820 h 824248"/>
              <a:gd name="connsiteX26" fmla="*/ 1197735 w 1893194"/>
              <a:gd name="connsiteY26" fmla="*/ 309093 h 824248"/>
              <a:gd name="connsiteX27" fmla="*/ 1210614 w 1893194"/>
              <a:gd name="connsiteY27" fmla="*/ 437882 h 824248"/>
              <a:gd name="connsiteX28" fmla="*/ 1249251 w 1893194"/>
              <a:gd name="connsiteY28" fmla="*/ 450761 h 824248"/>
              <a:gd name="connsiteX29" fmla="*/ 1416676 w 1893194"/>
              <a:gd name="connsiteY29" fmla="*/ 437882 h 824248"/>
              <a:gd name="connsiteX30" fmla="*/ 1455312 w 1893194"/>
              <a:gd name="connsiteY30" fmla="*/ 360608 h 824248"/>
              <a:gd name="connsiteX31" fmla="*/ 1493949 w 1893194"/>
              <a:gd name="connsiteY31" fmla="*/ 373487 h 824248"/>
              <a:gd name="connsiteX32" fmla="*/ 1545465 w 1893194"/>
              <a:gd name="connsiteY32" fmla="*/ 450761 h 824248"/>
              <a:gd name="connsiteX33" fmla="*/ 1584101 w 1893194"/>
              <a:gd name="connsiteY33" fmla="*/ 476518 h 824248"/>
              <a:gd name="connsiteX34" fmla="*/ 1648496 w 1893194"/>
              <a:gd name="connsiteY34" fmla="*/ 553792 h 824248"/>
              <a:gd name="connsiteX35" fmla="*/ 1661374 w 1893194"/>
              <a:gd name="connsiteY35" fmla="*/ 592428 h 824248"/>
              <a:gd name="connsiteX36" fmla="*/ 1674253 w 1893194"/>
              <a:gd name="connsiteY36" fmla="*/ 643944 h 824248"/>
              <a:gd name="connsiteX37" fmla="*/ 1751527 w 1893194"/>
              <a:gd name="connsiteY37" fmla="*/ 695459 h 824248"/>
              <a:gd name="connsiteX38" fmla="*/ 1790163 w 1893194"/>
              <a:gd name="connsiteY38" fmla="*/ 721217 h 824248"/>
              <a:gd name="connsiteX39" fmla="*/ 1828800 w 1893194"/>
              <a:gd name="connsiteY39" fmla="*/ 746975 h 824248"/>
              <a:gd name="connsiteX40" fmla="*/ 1867436 w 1893194"/>
              <a:gd name="connsiteY40" fmla="*/ 772732 h 824248"/>
              <a:gd name="connsiteX41" fmla="*/ 1893194 w 1893194"/>
              <a:gd name="connsiteY41" fmla="*/ 824248 h 82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93194" h="824248">
                <a:moveTo>
                  <a:pt x="0" y="798490"/>
                </a:moveTo>
                <a:cubicBezTo>
                  <a:pt x="113976" y="684514"/>
                  <a:pt x="62619" y="722401"/>
                  <a:pt x="141667" y="669701"/>
                </a:cubicBezTo>
                <a:cubicBezTo>
                  <a:pt x="165280" y="598865"/>
                  <a:pt x="140358" y="662332"/>
                  <a:pt x="180304" y="592428"/>
                </a:cubicBezTo>
                <a:cubicBezTo>
                  <a:pt x="245665" y="478048"/>
                  <a:pt x="169064" y="596409"/>
                  <a:pt x="231820" y="502276"/>
                </a:cubicBezTo>
                <a:cubicBezTo>
                  <a:pt x="236113" y="489397"/>
                  <a:pt x="231205" y="465138"/>
                  <a:pt x="244698" y="463639"/>
                </a:cubicBezTo>
                <a:cubicBezTo>
                  <a:pt x="341086" y="452929"/>
                  <a:pt x="335206" y="485401"/>
                  <a:pt x="386366" y="528034"/>
                </a:cubicBezTo>
                <a:cubicBezTo>
                  <a:pt x="419655" y="555775"/>
                  <a:pt x="424915" y="553763"/>
                  <a:pt x="463639" y="566670"/>
                </a:cubicBezTo>
                <a:cubicBezTo>
                  <a:pt x="472225" y="540912"/>
                  <a:pt x="479313" y="514606"/>
                  <a:pt x="489397" y="489397"/>
                </a:cubicBezTo>
                <a:cubicBezTo>
                  <a:pt x="496527" y="471572"/>
                  <a:pt x="508025" y="455707"/>
                  <a:pt x="515155" y="437882"/>
                </a:cubicBezTo>
                <a:cubicBezTo>
                  <a:pt x="525239" y="412673"/>
                  <a:pt x="528770" y="384893"/>
                  <a:pt x="540912" y="360608"/>
                </a:cubicBezTo>
                <a:cubicBezTo>
                  <a:pt x="554756" y="332919"/>
                  <a:pt x="592428" y="283335"/>
                  <a:pt x="592428" y="283335"/>
                </a:cubicBezTo>
                <a:cubicBezTo>
                  <a:pt x="601014" y="296214"/>
                  <a:pt x="612089" y="307745"/>
                  <a:pt x="618186" y="321972"/>
                </a:cubicBezTo>
                <a:cubicBezTo>
                  <a:pt x="668088" y="438408"/>
                  <a:pt x="592154" y="315119"/>
                  <a:pt x="656822" y="412124"/>
                </a:cubicBezTo>
                <a:lnTo>
                  <a:pt x="682580" y="334851"/>
                </a:lnTo>
                <a:cubicBezTo>
                  <a:pt x="686873" y="321972"/>
                  <a:pt x="692797" y="309526"/>
                  <a:pt x="695459" y="296214"/>
                </a:cubicBezTo>
                <a:cubicBezTo>
                  <a:pt x="699752" y="274749"/>
                  <a:pt x="702578" y="252938"/>
                  <a:pt x="708338" y="231820"/>
                </a:cubicBezTo>
                <a:cubicBezTo>
                  <a:pt x="715482" y="205626"/>
                  <a:pt x="719036" y="177138"/>
                  <a:pt x="734096" y="154547"/>
                </a:cubicBezTo>
                <a:cubicBezTo>
                  <a:pt x="742682" y="141668"/>
                  <a:pt x="752931" y="129754"/>
                  <a:pt x="759853" y="115910"/>
                </a:cubicBezTo>
                <a:cubicBezTo>
                  <a:pt x="765924" y="103767"/>
                  <a:pt x="766661" y="89415"/>
                  <a:pt x="772732" y="77273"/>
                </a:cubicBezTo>
                <a:cubicBezTo>
                  <a:pt x="801305" y="20128"/>
                  <a:pt x="805287" y="36371"/>
                  <a:pt x="875763" y="12879"/>
                </a:cubicBezTo>
                <a:lnTo>
                  <a:pt x="914400" y="0"/>
                </a:lnTo>
                <a:cubicBezTo>
                  <a:pt x="945335" y="7734"/>
                  <a:pt x="982317" y="10843"/>
                  <a:pt x="1004552" y="38637"/>
                </a:cubicBezTo>
                <a:cubicBezTo>
                  <a:pt x="1013033" y="49237"/>
                  <a:pt x="1010838" y="65406"/>
                  <a:pt x="1017431" y="77273"/>
                </a:cubicBezTo>
                <a:cubicBezTo>
                  <a:pt x="1032465" y="104334"/>
                  <a:pt x="1051774" y="128789"/>
                  <a:pt x="1068946" y="154547"/>
                </a:cubicBezTo>
                <a:lnTo>
                  <a:pt x="1068946" y="154547"/>
                </a:lnTo>
                <a:cubicBezTo>
                  <a:pt x="1181814" y="267412"/>
                  <a:pt x="1043697" y="124247"/>
                  <a:pt x="1133341" y="231820"/>
                </a:cubicBezTo>
                <a:cubicBezTo>
                  <a:pt x="1215977" y="330983"/>
                  <a:pt x="1133782" y="213164"/>
                  <a:pt x="1197735" y="309093"/>
                </a:cubicBezTo>
                <a:cubicBezTo>
                  <a:pt x="1202028" y="352023"/>
                  <a:pt x="1195870" y="397336"/>
                  <a:pt x="1210614" y="437882"/>
                </a:cubicBezTo>
                <a:cubicBezTo>
                  <a:pt x="1215253" y="450640"/>
                  <a:pt x="1235675" y="450761"/>
                  <a:pt x="1249251" y="450761"/>
                </a:cubicBezTo>
                <a:cubicBezTo>
                  <a:pt x="1305224" y="450761"/>
                  <a:pt x="1360868" y="442175"/>
                  <a:pt x="1416676" y="437882"/>
                </a:cubicBezTo>
                <a:cubicBezTo>
                  <a:pt x="1422097" y="421618"/>
                  <a:pt x="1436109" y="368290"/>
                  <a:pt x="1455312" y="360608"/>
                </a:cubicBezTo>
                <a:cubicBezTo>
                  <a:pt x="1467917" y="355566"/>
                  <a:pt x="1481070" y="369194"/>
                  <a:pt x="1493949" y="373487"/>
                </a:cubicBezTo>
                <a:cubicBezTo>
                  <a:pt x="1511121" y="399245"/>
                  <a:pt x="1519707" y="433589"/>
                  <a:pt x="1545465" y="450761"/>
                </a:cubicBezTo>
                <a:cubicBezTo>
                  <a:pt x="1558344" y="459347"/>
                  <a:pt x="1572210" y="466609"/>
                  <a:pt x="1584101" y="476518"/>
                </a:cubicBezTo>
                <a:cubicBezTo>
                  <a:pt x="1621287" y="507507"/>
                  <a:pt x="1623169" y="515802"/>
                  <a:pt x="1648496" y="553792"/>
                </a:cubicBezTo>
                <a:cubicBezTo>
                  <a:pt x="1652789" y="566671"/>
                  <a:pt x="1657645" y="579375"/>
                  <a:pt x="1661374" y="592428"/>
                </a:cubicBezTo>
                <a:cubicBezTo>
                  <a:pt x="1666237" y="609447"/>
                  <a:pt x="1662597" y="630623"/>
                  <a:pt x="1674253" y="643944"/>
                </a:cubicBezTo>
                <a:cubicBezTo>
                  <a:pt x="1694638" y="667241"/>
                  <a:pt x="1725769" y="678287"/>
                  <a:pt x="1751527" y="695459"/>
                </a:cubicBezTo>
                <a:lnTo>
                  <a:pt x="1790163" y="721217"/>
                </a:lnTo>
                <a:lnTo>
                  <a:pt x="1828800" y="746975"/>
                </a:lnTo>
                <a:lnTo>
                  <a:pt x="1867436" y="772732"/>
                </a:lnTo>
                <a:cubicBezTo>
                  <a:pt x="1882235" y="817129"/>
                  <a:pt x="1870716" y="801770"/>
                  <a:pt x="1893194" y="824248"/>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4139952" y="3324832"/>
            <a:ext cx="1893194" cy="824248"/>
          </a:xfrm>
          <a:custGeom>
            <a:avLst/>
            <a:gdLst>
              <a:gd name="connsiteX0" fmla="*/ 0 w 1893194"/>
              <a:gd name="connsiteY0" fmla="*/ 798490 h 824248"/>
              <a:gd name="connsiteX1" fmla="*/ 141667 w 1893194"/>
              <a:gd name="connsiteY1" fmla="*/ 669701 h 824248"/>
              <a:gd name="connsiteX2" fmla="*/ 180304 w 1893194"/>
              <a:gd name="connsiteY2" fmla="*/ 592428 h 824248"/>
              <a:gd name="connsiteX3" fmla="*/ 231820 w 1893194"/>
              <a:gd name="connsiteY3" fmla="*/ 502276 h 824248"/>
              <a:gd name="connsiteX4" fmla="*/ 244698 w 1893194"/>
              <a:gd name="connsiteY4" fmla="*/ 463639 h 824248"/>
              <a:gd name="connsiteX5" fmla="*/ 386366 w 1893194"/>
              <a:gd name="connsiteY5" fmla="*/ 528034 h 824248"/>
              <a:gd name="connsiteX6" fmla="*/ 463639 w 1893194"/>
              <a:gd name="connsiteY6" fmla="*/ 566670 h 824248"/>
              <a:gd name="connsiteX7" fmla="*/ 489397 w 1893194"/>
              <a:gd name="connsiteY7" fmla="*/ 489397 h 824248"/>
              <a:gd name="connsiteX8" fmla="*/ 515155 w 1893194"/>
              <a:gd name="connsiteY8" fmla="*/ 437882 h 824248"/>
              <a:gd name="connsiteX9" fmla="*/ 540912 w 1893194"/>
              <a:gd name="connsiteY9" fmla="*/ 360608 h 824248"/>
              <a:gd name="connsiteX10" fmla="*/ 592428 w 1893194"/>
              <a:gd name="connsiteY10" fmla="*/ 283335 h 824248"/>
              <a:gd name="connsiteX11" fmla="*/ 618186 w 1893194"/>
              <a:gd name="connsiteY11" fmla="*/ 321972 h 824248"/>
              <a:gd name="connsiteX12" fmla="*/ 656822 w 1893194"/>
              <a:gd name="connsiteY12" fmla="*/ 412124 h 824248"/>
              <a:gd name="connsiteX13" fmla="*/ 682580 w 1893194"/>
              <a:gd name="connsiteY13" fmla="*/ 334851 h 824248"/>
              <a:gd name="connsiteX14" fmla="*/ 695459 w 1893194"/>
              <a:gd name="connsiteY14" fmla="*/ 296214 h 824248"/>
              <a:gd name="connsiteX15" fmla="*/ 708338 w 1893194"/>
              <a:gd name="connsiteY15" fmla="*/ 231820 h 824248"/>
              <a:gd name="connsiteX16" fmla="*/ 734096 w 1893194"/>
              <a:gd name="connsiteY16" fmla="*/ 154547 h 824248"/>
              <a:gd name="connsiteX17" fmla="*/ 759853 w 1893194"/>
              <a:gd name="connsiteY17" fmla="*/ 115910 h 824248"/>
              <a:gd name="connsiteX18" fmla="*/ 772732 w 1893194"/>
              <a:gd name="connsiteY18" fmla="*/ 77273 h 824248"/>
              <a:gd name="connsiteX19" fmla="*/ 875763 w 1893194"/>
              <a:gd name="connsiteY19" fmla="*/ 12879 h 824248"/>
              <a:gd name="connsiteX20" fmla="*/ 914400 w 1893194"/>
              <a:gd name="connsiteY20" fmla="*/ 0 h 824248"/>
              <a:gd name="connsiteX21" fmla="*/ 1004552 w 1893194"/>
              <a:gd name="connsiteY21" fmla="*/ 38637 h 824248"/>
              <a:gd name="connsiteX22" fmla="*/ 1017431 w 1893194"/>
              <a:gd name="connsiteY22" fmla="*/ 77273 h 824248"/>
              <a:gd name="connsiteX23" fmla="*/ 1068946 w 1893194"/>
              <a:gd name="connsiteY23" fmla="*/ 154547 h 824248"/>
              <a:gd name="connsiteX24" fmla="*/ 1068946 w 1893194"/>
              <a:gd name="connsiteY24" fmla="*/ 154547 h 824248"/>
              <a:gd name="connsiteX25" fmla="*/ 1133341 w 1893194"/>
              <a:gd name="connsiteY25" fmla="*/ 231820 h 824248"/>
              <a:gd name="connsiteX26" fmla="*/ 1197735 w 1893194"/>
              <a:gd name="connsiteY26" fmla="*/ 309093 h 824248"/>
              <a:gd name="connsiteX27" fmla="*/ 1210614 w 1893194"/>
              <a:gd name="connsiteY27" fmla="*/ 437882 h 824248"/>
              <a:gd name="connsiteX28" fmla="*/ 1249251 w 1893194"/>
              <a:gd name="connsiteY28" fmla="*/ 450761 h 824248"/>
              <a:gd name="connsiteX29" fmla="*/ 1416676 w 1893194"/>
              <a:gd name="connsiteY29" fmla="*/ 437882 h 824248"/>
              <a:gd name="connsiteX30" fmla="*/ 1455312 w 1893194"/>
              <a:gd name="connsiteY30" fmla="*/ 360608 h 824248"/>
              <a:gd name="connsiteX31" fmla="*/ 1493949 w 1893194"/>
              <a:gd name="connsiteY31" fmla="*/ 373487 h 824248"/>
              <a:gd name="connsiteX32" fmla="*/ 1545465 w 1893194"/>
              <a:gd name="connsiteY32" fmla="*/ 450761 h 824248"/>
              <a:gd name="connsiteX33" fmla="*/ 1584101 w 1893194"/>
              <a:gd name="connsiteY33" fmla="*/ 476518 h 824248"/>
              <a:gd name="connsiteX34" fmla="*/ 1648496 w 1893194"/>
              <a:gd name="connsiteY34" fmla="*/ 553792 h 824248"/>
              <a:gd name="connsiteX35" fmla="*/ 1661374 w 1893194"/>
              <a:gd name="connsiteY35" fmla="*/ 592428 h 824248"/>
              <a:gd name="connsiteX36" fmla="*/ 1674253 w 1893194"/>
              <a:gd name="connsiteY36" fmla="*/ 643944 h 824248"/>
              <a:gd name="connsiteX37" fmla="*/ 1751527 w 1893194"/>
              <a:gd name="connsiteY37" fmla="*/ 695459 h 824248"/>
              <a:gd name="connsiteX38" fmla="*/ 1790163 w 1893194"/>
              <a:gd name="connsiteY38" fmla="*/ 721217 h 824248"/>
              <a:gd name="connsiteX39" fmla="*/ 1828800 w 1893194"/>
              <a:gd name="connsiteY39" fmla="*/ 746975 h 824248"/>
              <a:gd name="connsiteX40" fmla="*/ 1867436 w 1893194"/>
              <a:gd name="connsiteY40" fmla="*/ 772732 h 824248"/>
              <a:gd name="connsiteX41" fmla="*/ 1893194 w 1893194"/>
              <a:gd name="connsiteY41" fmla="*/ 824248 h 82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93194" h="824248">
                <a:moveTo>
                  <a:pt x="0" y="798490"/>
                </a:moveTo>
                <a:cubicBezTo>
                  <a:pt x="113976" y="684514"/>
                  <a:pt x="62619" y="722401"/>
                  <a:pt x="141667" y="669701"/>
                </a:cubicBezTo>
                <a:cubicBezTo>
                  <a:pt x="165280" y="598865"/>
                  <a:pt x="140358" y="662332"/>
                  <a:pt x="180304" y="592428"/>
                </a:cubicBezTo>
                <a:cubicBezTo>
                  <a:pt x="245665" y="478048"/>
                  <a:pt x="169064" y="596409"/>
                  <a:pt x="231820" y="502276"/>
                </a:cubicBezTo>
                <a:cubicBezTo>
                  <a:pt x="236113" y="489397"/>
                  <a:pt x="231205" y="465138"/>
                  <a:pt x="244698" y="463639"/>
                </a:cubicBezTo>
                <a:cubicBezTo>
                  <a:pt x="341086" y="452929"/>
                  <a:pt x="335206" y="485401"/>
                  <a:pt x="386366" y="528034"/>
                </a:cubicBezTo>
                <a:cubicBezTo>
                  <a:pt x="419655" y="555775"/>
                  <a:pt x="424915" y="553763"/>
                  <a:pt x="463639" y="566670"/>
                </a:cubicBezTo>
                <a:cubicBezTo>
                  <a:pt x="472225" y="540912"/>
                  <a:pt x="479313" y="514606"/>
                  <a:pt x="489397" y="489397"/>
                </a:cubicBezTo>
                <a:cubicBezTo>
                  <a:pt x="496527" y="471572"/>
                  <a:pt x="508025" y="455707"/>
                  <a:pt x="515155" y="437882"/>
                </a:cubicBezTo>
                <a:cubicBezTo>
                  <a:pt x="525239" y="412673"/>
                  <a:pt x="528770" y="384893"/>
                  <a:pt x="540912" y="360608"/>
                </a:cubicBezTo>
                <a:cubicBezTo>
                  <a:pt x="554756" y="332919"/>
                  <a:pt x="592428" y="283335"/>
                  <a:pt x="592428" y="283335"/>
                </a:cubicBezTo>
                <a:cubicBezTo>
                  <a:pt x="601014" y="296214"/>
                  <a:pt x="612089" y="307745"/>
                  <a:pt x="618186" y="321972"/>
                </a:cubicBezTo>
                <a:cubicBezTo>
                  <a:pt x="668088" y="438408"/>
                  <a:pt x="592154" y="315119"/>
                  <a:pt x="656822" y="412124"/>
                </a:cubicBezTo>
                <a:lnTo>
                  <a:pt x="682580" y="334851"/>
                </a:lnTo>
                <a:cubicBezTo>
                  <a:pt x="686873" y="321972"/>
                  <a:pt x="692797" y="309526"/>
                  <a:pt x="695459" y="296214"/>
                </a:cubicBezTo>
                <a:cubicBezTo>
                  <a:pt x="699752" y="274749"/>
                  <a:pt x="702578" y="252938"/>
                  <a:pt x="708338" y="231820"/>
                </a:cubicBezTo>
                <a:cubicBezTo>
                  <a:pt x="715482" y="205626"/>
                  <a:pt x="719036" y="177138"/>
                  <a:pt x="734096" y="154547"/>
                </a:cubicBezTo>
                <a:cubicBezTo>
                  <a:pt x="742682" y="141668"/>
                  <a:pt x="752931" y="129754"/>
                  <a:pt x="759853" y="115910"/>
                </a:cubicBezTo>
                <a:cubicBezTo>
                  <a:pt x="765924" y="103767"/>
                  <a:pt x="766661" y="89415"/>
                  <a:pt x="772732" y="77273"/>
                </a:cubicBezTo>
                <a:cubicBezTo>
                  <a:pt x="801305" y="20128"/>
                  <a:pt x="805287" y="36371"/>
                  <a:pt x="875763" y="12879"/>
                </a:cubicBezTo>
                <a:lnTo>
                  <a:pt x="914400" y="0"/>
                </a:lnTo>
                <a:cubicBezTo>
                  <a:pt x="945335" y="7734"/>
                  <a:pt x="982317" y="10843"/>
                  <a:pt x="1004552" y="38637"/>
                </a:cubicBezTo>
                <a:cubicBezTo>
                  <a:pt x="1013033" y="49237"/>
                  <a:pt x="1010838" y="65406"/>
                  <a:pt x="1017431" y="77273"/>
                </a:cubicBezTo>
                <a:cubicBezTo>
                  <a:pt x="1032465" y="104334"/>
                  <a:pt x="1051774" y="128789"/>
                  <a:pt x="1068946" y="154547"/>
                </a:cubicBezTo>
                <a:lnTo>
                  <a:pt x="1068946" y="154547"/>
                </a:lnTo>
                <a:cubicBezTo>
                  <a:pt x="1181814" y="267412"/>
                  <a:pt x="1043697" y="124247"/>
                  <a:pt x="1133341" y="231820"/>
                </a:cubicBezTo>
                <a:cubicBezTo>
                  <a:pt x="1215977" y="330983"/>
                  <a:pt x="1133782" y="213164"/>
                  <a:pt x="1197735" y="309093"/>
                </a:cubicBezTo>
                <a:cubicBezTo>
                  <a:pt x="1202028" y="352023"/>
                  <a:pt x="1195870" y="397336"/>
                  <a:pt x="1210614" y="437882"/>
                </a:cubicBezTo>
                <a:cubicBezTo>
                  <a:pt x="1215253" y="450640"/>
                  <a:pt x="1235675" y="450761"/>
                  <a:pt x="1249251" y="450761"/>
                </a:cubicBezTo>
                <a:cubicBezTo>
                  <a:pt x="1305224" y="450761"/>
                  <a:pt x="1360868" y="442175"/>
                  <a:pt x="1416676" y="437882"/>
                </a:cubicBezTo>
                <a:cubicBezTo>
                  <a:pt x="1422097" y="421618"/>
                  <a:pt x="1436109" y="368290"/>
                  <a:pt x="1455312" y="360608"/>
                </a:cubicBezTo>
                <a:cubicBezTo>
                  <a:pt x="1467917" y="355566"/>
                  <a:pt x="1481070" y="369194"/>
                  <a:pt x="1493949" y="373487"/>
                </a:cubicBezTo>
                <a:cubicBezTo>
                  <a:pt x="1511121" y="399245"/>
                  <a:pt x="1519707" y="433589"/>
                  <a:pt x="1545465" y="450761"/>
                </a:cubicBezTo>
                <a:cubicBezTo>
                  <a:pt x="1558344" y="459347"/>
                  <a:pt x="1572210" y="466609"/>
                  <a:pt x="1584101" y="476518"/>
                </a:cubicBezTo>
                <a:cubicBezTo>
                  <a:pt x="1621287" y="507507"/>
                  <a:pt x="1623169" y="515802"/>
                  <a:pt x="1648496" y="553792"/>
                </a:cubicBezTo>
                <a:cubicBezTo>
                  <a:pt x="1652789" y="566671"/>
                  <a:pt x="1657645" y="579375"/>
                  <a:pt x="1661374" y="592428"/>
                </a:cubicBezTo>
                <a:cubicBezTo>
                  <a:pt x="1666237" y="609447"/>
                  <a:pt x="1662597" y="630623"/>
                  <a:pt x="1674253" y="643944"/>
                </a:cubicBezTo>
                <a:cubicBezTo>
                  <a:pt x="1694638" y="667241"/>
                  <a:pt x="1725769" y="678287"/>
                  <a:pt x="1751527" y="695459"/>
                </a:cubicBezTo>
                <a:lnTo>
                  <a:pt x="1790163" y="721217"/>
                </a:lnTo>
                <a:lnTo>
                  <a:pt x="1828800" y="746975"/>
                </a:lnTo>
                <a:lnTo>
                  <a:pt x="1867436" y="772732"/>
                </a:lnTo>
                <a:cubicBezTo>
                  <a:pt x="1882235" y="817129"/>
                  <a:pt x="1870716" y="801770"/>
                  <a:pt x="1893194" y="824248"/>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96106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1763688" y="908720"/>
            <a:ext cx="5400600" cy="1208606"/>
            <a:chOff x="323528" y="2564904"/>
            <a:chExt cx="5400600" cy="1208606"/>
          </a:xfrm>
        </p:grpSpPr>
        <p:sp>
          <p:nvSpPr>
            <p:cNvPr id="4" name="フリーフォーム 3"/>
            <p:cNvSpPr/>
            <p:nvPr/>
          </p:nvSpPr>
          <p:spPr>
            <a:xfrm>
              <a:off x="804535" y="2564904"/>
              <a:ext cx="4127505" cy="1208606"/>
            </a:xfrm>
            <a:custGeom>
              <a:avLst/>
              <a:gdLst>
                <a:gd name="connsiteX0" fmla="*/ 0 w 2331076"/>
                <a:gd name="connsiteY0" fmla="*/ 682580 h 682580"/>
                <a:gd name="connsiteX1" fmla="*/ 103031 w 2331076"/>
                <a:gd name="connsiteY1" fmla="*/ 618185 h 682580"/>
                <a:gd name="connsiteX2" fmla="*/ 180304 w 2331076"/>
                <a:gd name="connsiteY2" fmla="*/ 540912 h 682580"/>
                <a:gd name="connsiteX3" fmla="*/ 218941 w 2331076"/>
                <a:gd name="connsiteY3" fmla="*/ 515155 h 682580"/>
                <a:gd name="connsiteX4" fmla="*/ 296214 w 2331076"/>
                <a:gd name="connsiteY4" fmla="*/ 463639 h 682580"/>
                <a:gd name="connsiteX5" fmla="*/ 321972 w 2331076"/>
                <a:gd name="connsiteY5" fmla="*/ 425002 h 682580"/>
                <a:gd name="connsiteX6" fmla="*/ 437882 w 2331076"/>
                <a:gd name="connsiteY6" fmla="*/ 360608 h 682580"/>
                <a:gd name="connsiteX7" fmla="*/ 476518 w 2331076"/>
                <a:gd name="connsiteY7" fmla="*/ 373487 h 682580"/>
                <a:gd name="connsiteX8" fmla="*/ 502276 w 2331076"/>
                <a:gd name="connsiteY8" fmla="*/ 412124 h 682580"/>
                <a:gd name="connsiteX9" fmla="*/ 540913 w 2331076"/>
                <a:gd name="connsiteY9" fmla="*/ 437881 h 682580"/>
                <a:gd name="connsiteX10" fmla="*/ 579549 w 2331076"/>
                <a:gd name="connsiteY10" fmla="*/ 425002 h 682580"/>
                <a:gd name="connsiteX11" fmla="*/ 656823 w 2331076"/>
                <a:gd name="connsiteY11" fmla="*/ 360608 h 682580"/>
                <a:gd name="connsiteX12" fmla="*/ 708338 w 2331076"/>
                <a:gd name="connsiteY12" fmla="*/ 244698 h 682580"/>
                <a:gd name="connsiteX13" fmla="*/ 746975 w 2331076"/>
                <a:gd name="connsiteY13" fmla="*/ 206062 h 682580"/>
                <a:gd name="connsiteX14" fmla="*/ 798490 w 2331076"/>
                <a:gd name="connsiteY14" fmla="*/ 218940 h 682580"/>
                <a:gd name="connsiteX15" fmla="*/ 824248 w 2331076"/>
                <a:gd name="connsiteY15" fmla="*/ 296214 h 682580"/>
                <a:gd name="connsiteX16" fmla="*/ 850006 w 2331076"/>
                <a:gd name="connsiteY16" fmla="*/ 334850 h 682580"/>
                <a:gd name="connsiteX17" fmla="*/ 965916 w 2331076"/>
                <a:gd name="connsiteY17" fmla="*/ 257577 h 682580"/>
                <a:gd name="connsiteX18" fmla="*/ 978794 w 2331076"/>
                <a:gd name="connsiteY18" fmla="*/ 218940 h 682580"/>
                <a:gd name="connsiteX19" fmla="*/ 1068947 w 2331076"/>
                <a:gd name="connsiteY19" fmla="*/ 141667 h 682580"/>
                <a:gd name="connsiteX20" fmla="*/ 1146220 w 2331076"/>
                <a:gd name="connsiteY20" fmla="*/ 77273 h 682580"/>
                <a:gd name="connsiteX21" fmla="*/ 1210614 w 2331076"/>
                <a:gd name="connsiteY21" fmla="*/ 12878 h 682580"/>
                <a:gd name="connsiteX22" fmla="*/ 1236372 w 2331076"/>
                <a:gd name="connsiteY22" fmla="*/ 51515 h 682580"/>
                <a:gd name="connsiteX23" fmla="*/ 1262130 w 2331076"/>
                <a:gd name="connsiteY23" fmla="*/ 128788 h 682580"/>
                <a:gd name="connsiteX24" fmla="*/ 1275009 w 2331076"/>
                <a:gd name="connsiteY24" fmla="*/ 167425 h 682580"/>
                <a:gd name="connsiteX25" fmla="*/ 1313645 w 2331076"/>
                <a:gd name="connsiteY25" fmla="*/ 154546 h 682580"/>
                <a:gd name="connsiteX26" fmla="*/ 1365161 w 2331076"/>
                <a:gd name="connsiteY26" fmla="*/ 77273 h 682580"/>
                <a:gd name="connsiteX27" fmla="*/ 1429555 w 2331076"/>
                <a:gd name="connsiteY27" fmla="*/ 0 h 682580"/>
                <a:gd name="connsiteX28" fmla="*/ 1506828 w 2331076"/>
                <a:gd name="connsiteY28" fmla="*/ 51515 h 682580"/>
                <a:gd name="connsiteX29" fmla="*/ 1558344 w 2331076"/>
                <a:gd name="connsiteY29" fmla="*/ 115909 h 682580"/>
                <a:gd name="connsiteX30" fmla="*/ 1584101 w 2331076"/>
                <a:gd name="connsiteY30" fmla="*/ 154546 h 682580"/>
                <a:gd name="connsiteX31" fmla="*/ 1596980 w 2331076"/>
                <a:gd name="connsiteY31" fmla="*/ 193183 h 682580"/>
                <a:gd name="connsiteX32" fmla="*/ 1635617 w 2331076"/>
                <a:gd name="connsiteY32" fmla="*/ 231819 h 682580"/>
                <a:gd name="connsiteX33" fmla="*/ 1687132 w 2331076"/>
                <a:gd name="connsiteY33" fmla="*/ 309093 h 682580"/>
                <a:gd name="connsiteX34" fmla="*/ 1712890 w 2331076"/>
                <a:gd name="connsiteY34" fmla="*/ 347729 h 682580"/>
                <a:gd name="connsiteX35" fmla="*/ 1725769 w 2331076"/>
                <a:gd name="connsiteY35" fmla="*/ 296214 h 682580"/>
                <a:gd name="connsiteX36" fmla="*/ 1764406 w 2331076"/>
                <a:gd name="connsiteY36" fmla="*/ 270456 h 682580"/>
                <a:gd name="connsiteX37" fmla="*/ 1828800 w 2331076"/>
                <a:gd name="connsiteY37" fmla="*/ 206062 h 682580"/>
                <a:gd name="connsiteX38" fmla="*/ 1931831 w 2331076"/>
                <a:gd name="connsiteY38" fmla="*/ 231819 h 682580"/>
                <a:gd name="connsiteX39" fmla="*/ 1970468 w 2331076"/>
                <a:gd name="connsiteY39" fmla="*/ 309093 h 682580"/>
                <a:gd name="connsiteX40" fmla="*/ 2009104 w 2331076"/>
                <a:gd name="connsiteY40" fmla="*/ 334850 h 682580"/>
                <a:gd name="connsiteX41" fmla="*/ 2034862 w 2331076"/>
                <a:gd name="connsiteY41" fmla="*/ 373487 h 682580"/>
                <a:gd name="connsiteX42" fmla="*/ 2073499 w 2331076"/>
                <a:gd name="connsiteY42" fmla="*/ 386366 h 682580"/>
                <a:gd name="connsiteX43" fmla="*/ 2163651 w 2331076"/>
                <a:gd name="connsiteY43" fmla="*/ 489397 h 682580"/>
                <a:gd name="connsiteX44" fmla="*/ 2189409 w 2331076"/>
                <a:gd name="connsiteY44" fmla="*/ 528033 h 682580"/>
                <a:gd name="connsiteX45" fmla="*/ 2228045 w 2331076"/>
                <a:gd name="connsiteY45" fmla="*/ 553791 h 682580"/>
                <a:gd name="connsiteX46" fmla="*/ 2279561 w 2331076"/>
                <a:gd name="connsiteY46" fmla="*/ 631064 h 682580"/>
                <a:gd name="connsiteX47" fmla="*/ 2331076 w 2331076"/>
                <a:gd name="connsiteY47" fmla="*/ 682580 h 68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331076" h="682580">
                  <a:moveTo>
                    <a:pt x="0" y="682580"/>
                  </a:moveTo>
                  <a:cubicBezTo>
                    <a:pt x="3690" y="680366"/>
                    <a:pt x="89310" y="630382"/>
                    <a:pt x="103031" y="618185"/>
                  </a:cubicBezTo>
                  <a:cubicBezTo>
                    <a:pt x="130257" y="593984"/>
                    <a:pt x="149995" y="561117"/>
                    <a:pt x="180304" y="540912"/>
                  </a:cubicBezTo>
                  <a:cubicBezTo>
                    <a:pt x="193183" y="532326"/>
                    <a:pt x="207050" y="525064"/>
                    <a:pt x="218941" y="515155"/>
                  </a:cubicBezTo>
                  <a:cubicBezTo>
                    <a:pt x="283258" y="461558"/>
                    <a:pt x="228314" y="486273"/>
                    <a:pt x="296214" y="463639"/>
                  </a:cubicBezTo>
                  <a:cubicBezTo>
                    <a:pt x="304800" y="450760"/>
                    <a:pt x="310323" y="435195"/>
                    <a:pt x="321972" y="425002"/>
                  </a:cubicBezTo>
                  <a:cubicBezTo>
                    <a:pt x="376475" y="377312"/>
                    <a:pt x="384816" y="378297"/>
                    <a:pt x="437882" y="360608"/>
                  </a:cubicBezTo>
                  <a:cubicBezTo>
                    <a:pt x="450761" y="364901"/>
                    <a:pt x="465918" y="365006"/>
                    <a:pt x="476518" y="373487"/>
                  </a:cubicBezTo>
                  <a:cubicBezTo>
                    <a:pt x="488605" y="383157"/>
                    <a:pt x="491331" y="401179"/>
                    <a:pt x="502276" y="412124"/>
                  </a:cubicBezTo>
                  <a:cubicBezTo>
                    <a:pt x="513221" y="423069"/>
                    <a:pt x="528034" y="429295"/>
                    <a:pt x="540913" y="437881"/>
                  </a:cubicBezTo>
                  <a:cubicBezTo>
                    <a:pt x="553792" y="433588"/>
                    <a:pt x="567407" y="431073"/>
                    <a:pt x="579549" y="425002"/>
                  </a:cubicBezTo>
                  <a:cubicBezTo>
                    <a:pt x="615413" y="407070"/>
                    <a:pt x="628338" y="389093"/>
                    <a:pt x="656823" y="360608"/>
                  </a:cubicBezTo>
                  <a:cubicBezTo>
                    <a:pt x="675541" y="304451"/>
                    <a:pt x="674322" y="285516"/>
                    <a:pt x="708338" y="244698"/>
                  </a:cubicBezTo>
                  <a:cubicBezTo>
                    <a:pt x="719998" y="230706"/>
                    <a:pt x="734096" y="218941"/>
                    <a:pt x="746975" y="206062"/>
                  </a:cubicBezTo>
                  <a:cubicBezTo>
                    <a:pt x="764147" y="210355"/>
                    <a:pt x="786971" y="205501"/>
                    <a:pt x="798490" y="218940"/>
                  </a:cubicBezTo>
                  <a:cubicBezTo>
                    <a:pt x="816160" y="239555"/>
                    <a:pt x="809187" y="273623"/>
                    <a:pt x="824248" y="296214"/>
                  </a:cubicBezTo>
                  <a:lnTo>
                    <a:pt x="850006" y="334850"/>
                  </a:lnTo>
                  <a:cubicBezTo>
                    <a:pt x="870234" y="322713"/>
                    <a:pt x="948031" y="279040"/>
                    <a:pt x="965916" y="257577"/>
                  </a:cubicBezTo>
                  <a:cubicBezTo>
                    <a:pt x="974607" y="247148"/>
                    <a:pt x="971264" y="230236"/>
                    <a:pt x="978794" y="218940"/>
                  </a:cubicBezTo>
                  <a:cubicBezTo>
                    <a:pt x="1000096" y="186986"/>
                    <a:pt x="1041178" y="165469"/>
                    <a:pt x="1068947" y="141667"/>
                  </a:cubicBezTo>
                  <a:cubicBezTo>
                    <a:pt x="1155715" y="67295"/>
                    <a:pt x="1060825" y="134203"/>
                    <a:pt x="1146220" y="77273"/>
                  </a:cubicBezTo>
                  <a:cubicBezTo>
                    <a:pt x="1154300" y="65153"/>
                    <a:pt x="1185362" y="7828"/>
                    <a:pt x="1210614" y="12878"/>
                  </a:cubicBezTo>
                  <a:cubicBezTo>
                    <a:pt x="1225792" y="15914"/>
                    <a:pt x="1230085" y="37370"/>
                    <a:pt x="1236372" y="51515"/>
                  </a:cubicBezTo>
                  <a:cubicBezTo>
                    <a:pt x="1247399" y="76326"/>
                    <a:pt x="1253544" y="103030"/>
                    <a:pt x="1262130" y="128788"/>
                  </a:cubicBezTo>
                  <a:lnTo>
                    <a:pt x="1275009" y="167425"/>
                  </a:lnTo>
                  <a:cubicBezTo>
                    <a:pt x="1287888" y="163132"/>
                    <a:pt x="1304046" y="164145"/>
                    <a:pt x="1313645" y="154546"/>
                  </a:cubicBezTo>
                  <a:cubicBezTo>
                    <a:pt x="1335535" y="132656"/>
                    <a:pt x="1347989" y="103031"/>
                    <a:pt x="1365161" y="77273"/>
                  </a:cubicBezTo>
                  <a:cubicBezTo>
                    <a:pt x="1401024" y="23478"/>
                    <a:pt x="1379969" y="49585"/>
                    <a:pt x="1429555" y="0"/>
                  </a:cubicBezTo>
                  <a:cubicBezTo>
                    <a:pt x="1455313" y="17172"/>
                    <a:pt x="1497039" y="22147"/>
                    <a:pt x="1506828" y="51515"/>
                  </a:cubicBezTo>
                  <a:cubicBezTo>
                    <a:pt x="1524602" y="104836"/>
                    <a:pt x="1508411" y="82622"/>
                    <a:pt x="1558344" y="115909"/>
                  </a:cubicBezTo>
                  <a:cubicBezTo>
                    <a:pt x="1566930" y="128788"/>
                    <a:pt x="1577179" y="140702"/>
                    <a:pt x="1584101" y="154546"/>
                  </a:cubicBezTo>
                  <a:cubicBezTo>
                    <a:pt x="1590172" y="166689"/>
                    <a:pt x="1589450" y="181887"/>
                    <a:pt x="1596980" y="193183"/>
                  </a:cubicBezTo>
                  <a:cubicBezTo>
                    <a:pt x="1607083" y="208337"/>
                    <a:pt x="1624435" y="217442"/>
                    <a:pt x="1635617" y="231819"/>
                  </a:cubicBezTo>
                  <a:cubicBezTo>
                    <a:pt x="1654623" y="256255"/>
                    <a:pt x="1669960" y="283335"/>
                    <a:pt x="1687132" y="309093"/>
                  </a:cubicBezTo>
                  <a:lnTo>
                    <a:pt x="1712890" y="347729"/>
                  </a:lnTo>
                  <a:cubicBezTo>
                    <a:pt x="1717183" y="330557"/>
                    <a:pt x="1715951" y="310941"/>
                    <a:pt x="1725769" y="296214"/>
                  </a:cubicBezTo>
                  <a:cubicBezTo>
                    <a:pt x="1734355" y="283335"/>
                    <a:pt x="1753461" y="281401"/>
                    <a:pt x="1764406" y="270456"/>
                  </a:cubicBezTo>
                  <a:cubicBezTo>
                    <a:pt x="1850261" y="184600"/>
                    <a:pt x="1725772" y="274745"/>
                    <a:pt x="1828800" y="206062"/>
                  </a:cubicBezTo>
                  <a:cubicBezTo>
                    <a:pt x="1832009" y="206704"/>
                    <a:pt x="1918629" y="221258"/>
                    <a:pt x="1931831" y="231819"/>
                  </a:cubicBezTo>
                  <a:cubicBezTo>
                    <a:pt x="1992146" y="280071"/>
                    <a:pt x="1928990" y="257246"/>
                    <a:pt x="1970468" y="309093"/>
                  </a:cubicBezTo>
                  <a:cubicBezTo>
                    <a:pt x="1980137" y="321179"/>
                    <a:pt x="1996225" y="326264"/>
                    <a:pt x="2009104" y="334850"/>
                  </a:cubicBezTo>
                  <a:cubicBezTo>
                    <a:pt x="2017690" y="347729"/>
                    <a:pt x="2022775" y="363818"/>
                    <a:pt x="2034862" y="373487"/>
                  </a:cubicBezTo>
                  <a:cubicBezTo>
                    <a:pt x="2045463" y="381968"/>
                    <a:pt x="2063900" y="376767"/>
                    <a:pt x="2073499" y="386366"/>
                  </a:cubicBezTo>
                  <a:cubicBezTo>
                    <a:pt x="2223753" y="536620"/>
                    <a:pt x="2054179" y="416416"/>
                    <a:pt x="2163651" y="489397"/>
                  </a:cubicBezTo>
                  <a:cubicBezTo>
                    <a:pt x="2172237" y="502276"/>
                    <a:pt x="2178464" y="517088"/>
                    <a:pt x="2189409" y="528033"/>
                  </a:cubicBezTo>
                  <a:cubicBezTo>
                    <a:pt x="2200354" y="538978"/>
                    <a:pt x="2217852" y="542142"/>
                    <a:pt x="2228045" y="553791"/>
                  </a:cubicBezTo>
                  <a:cubicBezTo>
                    <a:pt x="2248430" y="577089"/>
                    <a:pt x="2257671" y="609174"/>
                    <a:pt x="2279561" y="631064"/>
                  </a:cubicBezTo>
                  <a:lnTo>
                    <a:pt x="2331076" y="682580"/>
                  </a:ln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23528" y="3773510"/>
              <a:ext cx="54006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テキスト ボックス 7"/>
          <p:cNvSpPr txBox="1"/>
          <p:nvPr/>
        </p:nvSpPr>
        <p:spPr>
          <a:xfrm>
            <a:off x="611560" y="1671191"/>
            <a:ext cx="1656184"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a:solidFill>
                  <a:srgbClr val="7030A0"/>
                </a:solidFill>
                <a:latin typeface="Comic Sans MS" panose="030F0702030302020204" pitchFamily="66" charset="0"/>
                <a:ea typeface="HG創英角ﾎﾟｯﾌﾟ体" panose="040B0A09000000000000" pitchFamily="49" charset="-128"/>
              </a:rPr>
              <a:t>0</a:t>
            </a:r>
            <a:endParaRPr lang="en-US" altLang="ja-JP" sz="24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9" name="テキスト ボックス 8"/>
          <p:cNvSpPr txBox="1"/>
          <p:nvPr/>
        </p:nvSpPr>
        <p:spPr>
          <a:xfrm>
            <a:off x="6372200" y="1671191"/>
            <a:ext cx="2088232"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N-1</a:t>
            </a:r>
          </a:p>
        </p:txBody>
      </p:sp>
      <p:sp>
        <p:nvSpPr>
          <p:cNvPr id="10" name="テキスト ボックス 9"/>
          <p:cNvSpPr txBox="1"/>
          <p:nvPr/>
        </p:nvSpPr>
        <p:spPr>
          <a:xfrm>
            <a:off x="107504" y="116632"/>
            <a:ext cx="7560840" cy="646331"/>
          </a:xfrm>
          <a:prstGeom prst="rect">
            <a:avLst/>
          </a:prstGeom>
          <a:noFill/>
        </p:spPr>
        <p:txBody>
          <a:bodyPr wrap="square" rtlCol="0">
            <a:spAutoFit/>
          </a:bodyPr>
          <a:lstStyle/>
          <a:p>
            <a:r>
              <a:rPr lang="en-US" altLang="ja-JP" sz="3600" dirty="0" smtClean="0">
                <a:solidFill>
                  <a:srgbClr val="7030A0"/>
                </a:solidFill>
                <a:latin typeface="Comic Sans MS" panose="030F0702030302020204" pitchFamily="66" charset="0"/>
                <a:ea typeface="HG創英角ﾎﾟｯﾌﾟ体" panose="040B0A09000000000000" pitchFamily="49" charset="-128"/>
              </a:rPr>
              <a:t>0</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円から</a:t>
            </a:r>
            <a:r>
              <a:rPr lang="en-US" altLang="ja-JP" sz="3600" dirty="0" smtClean="0">
                <a:solidFill>
                  <a:srgbClr val="7030A0"/>
                </a:solidFill>
                <a:latin typeface="Comic Sans MS" panose="030F0702030302020204" pitchFamily="66" charset="0"/>
                <a:ea typeface="HG創英角ﾎﾟｯﾌﾟ体" panose="040B0A09000000000000" pitchFamily="49" charset="-128"/>
              </a:rPr>
              <a:t>0</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円までの最短路</a:t>
            </a:r>
            <a:r>
              <a:rPr lang="ja-JP" altLang="en-US" sz="3600" dirty="0">
                <a:solidFill>
                  <a:srgbClr val="7030A0"/>
                </a:solidFill>
                <a:latin typeface="Comic Sans MS" panose="030F0702030302020204" pitchFamily="66" charset="0"/>
                <a:ea typeface="HG創英角ﾎﾟｯﾌﾟ体" panose="040B0A09000000000000" pitchFamily="49" charset="-128"/>
              </a:rPr>
              <a:t>と</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は</a:t>
            </a:r>
            <a:r>
              <a:rPr lang="en-US" altLang="ja-JP" sz="3600" dirty="0" smtClean="0">
                <a:solidFill>
                  <a:srgbClr val="7030A0"/>
                </a:solidFill>
                <a:latin typeface="Comic Sans MS" panose="030F0702030302020204" pitchFamily="66" charset="0"/>
                <a:ea typeface="HG創英角ﾎﾟｯﾌﾟ体" panose="040B0A09000000000000" pitchFamily="49" charset="-128"/>
              </a:rPr>
              <a:t>…</a:t>
            </a:r>
          </a:p>
        </p:txBody>
      </p:sp>
      <p:sp>
        <p:nvSpPr>
          <p:cNvPr id="12" name="テキスト ボックス 11"/>
          <p:cNvSpPr txBox="1"/>
          <p:nvPr/>
        </p:nvSpPr>
        <p:spPr>
          <a:xfrm>
            <a:off x="117466" y="2494637"/>
            <a:ext cx="8630998" cy="646331"/>
          </a:xfrm>
          <a:prstGeom prst="rect">
            <a:avLst/>
          </a:prstGeom>
          <a:noFill/>
        </p:spPr>
        <p:txBody>
          <a:bodyPr wrap="square" rtlCol="0">
            <a:spAutoFit/>
          </a:bodyPr>
          <a:lstStyle/>
          <a:p>
            <a:r>
              <a:rPr lang="ja-JP" altLang="en-US" sz="3600" dirty="0" smtClean="0">
                <a:solidFill>
                  <a:srgbClr val="7030A0"/>
                </a:solidFill>
                <a:latin typeface="Comic Sans MS" panose="030F0702030302020204" pitchFamily="66" charset="0"/>
                <a:ea typeface="HG創英角ﾎﾟｯﾌﾟ体" panose="040B0A09000000000000" pitchFamily="49" charset="-128"/>
              </a:rPr>
              <a:t>途中でどこかを</a:t>
            </a:r>
            <a:r>
              <a:rPr lang="en-US" altLang="ja-JP" sz="3600" dirty="0" smtClean="0">
                <a:solidFill>
                  <a:srgbClr val="7030A0"/>
                </a:solidFill>
                <a:latin typeface="Comic Sans MS" panose="030F0702030302020204" pitchFamily="66" charset="0"/>
                <a:ea typeface="HG創英角ﾎﾟｯﾌﾟ体" panose="040B0A09000000000000" pitchFamily="49" charset="-128"/>
              </a:rPr>
              <a:t>0</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円で経由する最短路</a:t>
            </a:r>
            <a:endParaRPr lang="en-US" altLang="ja-JP" sz="3600" dirty="0" smtClean="0">
              <a:solidFill>
                <a:srgbClr val="7030A0"/>
              </a:solidFill>
              <a:latin typeface="Comic Sans MS" panose="030F0702030302020204" pitchFamily="66" charset="0"/>
              <a:ea typeface="HG創英角ﾎﾟｯﾌﾟ体" panose="040B0A09000000000000" pitchFamily="49" charset="-128"/>
            </a:endParaRPr>
          </a:p>
        </p:txBody>
      </p:sp>
      <p:cxnSp>
        <p:nvCxnSpPr>
          <p:cNvPr id="13" name="直線コネクタ 12"/>
          <p:cNvCxnSpPr/>
          <p:nvPr/>
        </p:nvCxnSpPr>
        <p:spPr>
          <a:xfrm>
            <a:off x="1763688" y="4149080"/>
            <a:ext cx="54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300192" y="3717032"/>
            <a:ext cx="2088232"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N-1</a:t>
            </a:r>
          </a:p>
        </p:txBody>
      </p:sp>
      <p:sp>
        <p:nvSpPr>
          <p:cNvPr id="17" name="テキスト ボックス 16"/>
          <p:cNvSpPr txBox="1"/>
          <p:nvPr/>
        </p:nvSpPr>
        <p:spPr>
          <a:xfrm>
            <a:off x="204207" y="3687415"/>
            <a:ext cx="2088232"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a:solidFill>
                  <a:srgbClr val="7030A0"/>
                </a:solidFill>
                <a:latin typeface="Comic Sans MS" panose="030F0702030302020204" pitchFamily="66" charset="0"/>
                <a:ea typeface="HG創英角ﾎﾟｯﾌﾟ体" panose="040B0A09000000000000" pitchFamily="49" charset="-128"/>
              </a:rPr>
              <a:t>0</a:t>
            </a:r>
            <a:endParaRPr lang="en-US" altLang="ja-JP" sz="24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18" name="テキスト ボックス 17"/>
          <p:cNvSpPr txBox="1"/>
          <p:nvPr/>
        </p:nvSpPr>
        <p:spPr>
          <a:xfrm>
            <a:off x="3059832" y="4263479"/>
            <a:ext cx="2088232"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X</a:t>
            </a:r>
          </a:p>
        </p:txBody>
      </p:sp>
      <p:sp>
        <p:nvSpPr>
          <p:cNvPr id="19" name="テキスト ボックス 18"/>
          <p:cNvSpPr txBox="1"/>
          <p:nvPr/>
        </p:nvSpPr>
        <p:spPr>
          <a:xfrm>
            <a:off x="107504" y="4653136"/>
            <a:ext cx="9036496" cy="646331"/>
          </a:xfrm>
          <a:prstGeom prst="rect">
            <a:avLst/>
          </a:prstGeom>
          <a:noFill/>
        </p:spPr>
        <p:txBody>
          <a:bodyPr wrap="square" rtlCol="0">
            <a:spAutoFit/>
          </a:bodyPr>
          <a:lstStyle/>
          <a:p>
            <a:r>
              <a:rPr lang="ja-JP" altLang="en-US" sz="3600" dirty="0" smtClean="0">
                <a:solidFill>
                  <a:srgbClr val="7030A0"/>
                </a:solidFill>
                <a:latin typeface="Comic Sans MS" panose="030F0702030302020204" pitchFamily="66" charset="0"/>
                <a:ea typeface="HG創英角ﾎﾟｯﾌﾟ体" panose="040B0A09000000000000" pitchFamily="49" charset="-128"/>
              </a:rPr>
              <a:t>また</a:t>
            </a:r>
            <a:r>
              <a:rPr lang="ja-JP" altLang="en-US" sz="3600" dirty="0">
                <a:solidFill>
                  <a:srgbClr val="7030A0"/>
                </a:solidFill>
                <a:latin typeface="Comic Sans MS" panose="030F0702030302020204" pitchFamily="66" charset="0"/>
                <a:ea typeface="HG創英角ﾎﾟｯﾌﾟ体" panose="040B0A09000000000000" pitchFamily="49" charset="-128"/>
              </a:rPr>
              <a:t>は</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、すぐ</a:t>
            </a:r>
            <a:r>
              <a:rPr lang="en-US" altLang="ja-JP" sz="3600" dirty="0" smtClean="0">
                <a:solidFill>
                  <a:srgbClr val="7030A0"/>
                </a:solidFill>
                <a:latin typeface="Comic Sans MS" panose="030F0702030302020204" pitchFamily="66" charset="0"/>
                <a:ea typeface="HG創英角ﾎﾟｯﾌﾟ体" panose="040B0A09000000000000" pitchFamily="49" charset="-128"/>
              </a:rPr>
              <a:t>1</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円になって最後に</a:t>
            </a:r>
            <a:r>
              <a:rPr lang="en-US" altLang="ja-JP" sz="3600" dirty="0" smtClean="0">
                <a:solidFill>
                  <a:srgbClr val="7030A0"/>
                </a:solidFill>
                <a:latin typeface="Comic Sans MS" panose="030F0702030302020204" pitchFamily="66" charset="0"/>
                <a:ea typeface="HG創英角ﾎﾟｯﾌﾟ体" panose="040B0A09000000000000" pitchFamily="49" charset="-128"/>
              </a:rPr>
              <a:t>0</a:t>
            </a:r>
            <a:r>
              <a:rPr lang="ja-JP" altLang="en-US" sz="3600" dirty="0" smtClean="0">
                <a:solidFill>
                  <a:srgbClr val="7030A0"/>
                </a:solidFill>
                <a:latin typeface="Comic Sans MS" panose="030F0702030302020204" pitchFamily="66" charset="0"/>
                <a:ea typeface="HG創英角ﾎﾟｯﾌﾟ体" panose="040B0A09000000000000" pitchFamily="49" charset="-128"/>
              </a:rPr>
              <a:t>円に戻る</a:t>
            </a:r>
            <a:endParaRPr lang="en-US" altLang="ja-JP" sz="3600" dirty="0" smtClean="0">
              <a:solidFill>
                <a:srgbClr val="7030A0"/>
              </a:solidFill>
              <a:latin typeface="Comic Sans MS" panose="030F0702030302020204" pitchFamily="66" charset="0"/>
              <a:ea typeface="HG創英角ﾎﾟｯﾌﾟ体" panose="040B0A09000000000000" pitchFamily="49" charset="-128"/>
            </a:endParaRPr>
          </a:p>
        </p:txBody>
      </p:sp>
      <p:cxnSp>
        <p:nvCxnSpPr>
          <p:cNvPr id="21" name="直線コネクタ 20"/>
          <p:cNvCxnSpPr/>
          <p:nvPr/>
        </p:nvCxnSpPr>
        <p:spPr>
          <a:xfrm>
            <a:off x="1979712" y="6474505"/>
            <a:ext cx="54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フリーフォーム 1"/>
          <p:cNvSpPr/>
          <p:nvPr/>
        </p:nvSpPr>
        <p:spPr>
          <a:xfrm>
            <a:off x="2657745" y="5301208"/>
            <a:ext cx="3760631" cy="1173110"/>
          </a:xfrm>
          <a:custGeom>
            <a:avLst/>
            <a:gdLst>
              <a:gd name="connsiteX0" fmla="*/ 0 w 3760631"/>
              <a:gd name="connsiteY0" fmla="*/ 799623 h 1173110"/>
              <a:gd name="connsiteX1" fmla="*/ 64394 w 3760631"/>
              <a:gd name="connsiteY1" fmla="*/ 760986 h 1173110"/>
              <a:gd name="connsiteX2" fmla="*/ 90152 w 3760631"/>
              <a:gd name="connsiteY2" fmla="*/ 722350 h 1173110"/>
              <a:gd name="connsiteX3" fmla="*/ 180304 w 3760631"/>
              <a:gd name="connsiteY3" fmla="*/ 657955 h 1173110"/>
              <a:gd name="connsiteX4" fmla="*/ 231819 w 3760631"/>
              <a:gd name="connsiteY4" fmla="*/ 580682 h 1173110"/>
              <a:gd name="connsiteX5" fmla="*/ 309093 w 3760631"/>
              <a:gd name="connsiteY5" fmla="*/ 516288 h 1173110"/>
              <a:gd name="connsiteX6" fmla="*/ 386366 w 3760631"/>
              <a:gd name="connsiteY6" fmla="*/ 490530 h 1173110"/>
              <a:gd name="connsiteX7" fmla="*/ 437881 w 3760631"/>
              <a:gd name="connsiteY7" fmla="*/ 503409 h 1173110"/>
              <a:gd name="connsiteX8" fmla="*/ 476518 w 3760631"/>
              <a:gd name="connsiteY8" fmla="*/ 580682 h 1173110"/>
              <a:gd name="connsiteX9" fmla="*/ 515155 w 3760631"/>
              <a:gd name="connsiteY9" fmla="*/ 593561 h 1173110"/>
              <a:gd name="connsiteX10" fmla="*/ 553791 w 3760631"/>
              <a:gd name="connsiteY10" fmla="*/ 619319 h 1173110"/>
              <a:gd name="connsiteX11" fmla="*/ 579549 w 3760631"/>
              <a:gd name="connsiteY11" fmla="*/ 567803 h 1173110"/>
              <a:gd name="connsiteX12" fmla="*/ 618186 w 3760631"/>
              <a:gd name="connsiteY12" fmla="*/ 516288 h 1173110"/>
              <a:gd name="connsiteX13" fmla="*/ 631064 w 3760631"/>
              <a:gd name="connsiteY13" fmla="*/ 477651 h 1173110"/>
              <a:gd name="connsiteX14" fmla="*/ 669701 w 3760631"/>
              <a:gd name="connsiteY14" fmla="*/ 426135 h 1173110"/>
              <a:gd name="connsiteX15" fmla="*/ 695459 w 3760631"/>
              <a:gd name="connsiteY15" fmla="*/ 387499 h 1173110"/>
              <a:gd name="connsiteX16" fmla="*/ 734095 w 3760631"/>
              <a:gd name="connsiteY16" fmla="*/ 335983 h 1173110"/>
              <a:gd name="connsiteX17" fmla="*/ 798490 w 3760631"/>
              <a:gd name="connsiteY17" fmla="*/ 258710 h 1173110"/>
              <a:gd name="connsiteX18" fmla="*/ 850005 w 3760631"/>
              <a:gd name="connsiteY18" fmla="*/ 232952 h 1173110"/>
              <a:gd name="connsiteX19" fmla="*/ 888642 w 3760631"/>
              <a:gd name="connsiteY19" fmla="*/ 194316 h 1173110"/>
              <a:gd name="connsiteX20" fmla="*/ 965915 w 3760631"/>
              <a:gd name="connsiteY20" fmla="*/ 168558 h 1173110"/>
              <a:gd name="connsiteX21" fmla="*/ 1043188 w 3760631"/>
              <a:gd name="connsiteY21" fmla="*/ 181437 h 1173110"/>
              <a:gd name="connsiteX22" fmla="*/ 1107583 w 3760631"/>
              <a:gd name="connsiteY22" fmla="*/ 271589 h 1173110"/>
              <a:gd name="connsiteX23" fmla="*/ 1146219 w 3760631"/>
              <a:gd name="connsiteY23" fmla="*/ 310226 h 1173110"/>
              <a:gd name="connsiteX24" fmla="*/ 1210614 w 3760631"/>
              <a:gd name="connsiteY24" fmla="*/ 400378 h 1173110"/>
              <a:gd name="connsiteX25" fmla="*/ 1223493 w 3760631"/>
              <a:gd name="connsiteY25" fmla="*/ 439014 h 1173110"/>
              <a:gd name="connsiteX26" fmla="*/ 1275008 w 3760631"/>
              <a:gd name="connsiteY26" fmla="*/ 516288 h 1173110"/>
              <a:gd name="connsiteX27" fmla="*/ 1352281 w 3760631"/>
              <a:gd name="connsiteY27" fmla="*/ 426135 h 1173110"/>
              <a:gd name="connsiteX28" fmla="*/ 1390918 w 3760631"/>
              <a:gd name="connsiteY28" fmla="*/ 400378 h 1173110"/>
              <a:gd name="connsiteX29" fmla="*/ 1442433 w 3760631"/>
              <a:gd name="connsiteY29" fmla="*/ 323105 h 1173110"/>
              <a:gd name="connsiteX30" fmla="*/ 1558343 w 3760631"/>
              <a:gd name="connsiteY30" fmla="*/ 232952 h 1173110"/>
              <a:gd name="connsiteX31" fmla="*/ 1596980 w 3760631"/>
              <a:gd name="connsiteY31" fmla="*/ 220074 h 1173110"/>
              <a:gd name="connsiteX32" fmla="*/ 1700011 w 3760631"/>
              <a:gd name="connsiteY32" fmla="*/ 258710 h 1173110"/>
              <a:gd name="connsiteX33" fmla="*/ 1725769 w 3760631"/>
              <a:gd name="connsiteY33" fmla="*/ 297347 h 1173110"/>
              <a:gd name="connsiteX34" fmla="*/ 1790163 w 3760631"/>
              <a:gd name="connsiteY34" fmla="*/ 348862 h 1173110"/>
              <a:gd name="connsiteX35" fmla="*/ 1867436 w 3760631"/>
              <a:gd name="connsiteY35" fmla="*/ 400378 h 1173110"/>
              <a:gd name="connsiteX36" fmla="*/ 1957588 w 3760631"/>
              <a:gd name="connsiteY36" fmla="*/ 310226 h 1173110"/>
              <a:gd name="connsiteX37" fmla="*/ 2034862 w 3760631"/>
              <a:gd name="connsiteY37" fmla="*/ 220074 h 1173110"/>
              <a:gd name="connsiteX38" fmla="*/ 2060619 w 3760631"/>
              <a:gd name="connsiteY38" fmla="*/ 142800 h 1173110"/>
              <a:gd name="connsiteX39" fmla="*/ 2137893 w 3760631"/>
              <a:gd name="connsiteY39" fmla="*/ 117043 h 1173110"/>
              <a:gd name="connsiteX40" fmla="*/ 2215166 w 3760631"/>
              <a:gd name="connsiteY40" fmla="*/ 207195 h 1173110"/>
              <a:gd name="connsiteX41" fmla="*/ 2253802 w 3760631"/>
              <a:gd name="connsiteY41" fmla="*/ 245831 h 1173110"/>
              <a:gd name="connsiteX42" fmla="*/ 2279560 w 3760631"/>
              <a:gd name="connsiteY42" fmla="*/ 297347 h 1173110"/>
              <a:gd name="connsiteX43" fmla="*/ 2318197 w 3760631"/>
              <a:gd name="connsiteY43" fmla="*/ 335983 h 1173110"/>
              <a:gd name="connsiteX44" fmla="*/ 2343955 w 3760631"/>
              <a:gd name="connsiteY44" fmla="*/ 374620 h 1173110"/>
              <a:gd name="connsiteX45" fmla="*/ 2356833 w 3760631"/>
              <a:gd name="connsiteY45" fmla="*/ 413257 h 1173110"/>
              <a:gd name="connsiteX46" fmla="*/ 2343955 w 3760631"/>
              <a:gd name="connsiteY46" fmla="*/ 426135 h 1173110"/>
              <a:gd name="connsiteX47" fmla="*/ 2369712 w 3760631"/>
              <a:gd name="connsiteY47" fmla="*/ 361741 h 1173110"/>
              <a:gd name="connsiteX48" fmla="*/ 2421228 w 3760631"/>
              <a:gd name="connsiteY48" fmla="*/ 323105 h 1173110"/>
              <a:gd name="connsiteX49" fmla="*/ 2498501 w 3760631"/>
              <a:gd name="connsiteY49" fmla="*/ 232952 h 1173110"/>
              <a:gd name="connsiteX50" fmla="*/ 2562895 w 3760631"/>
              <a:gd name="connsiteY50" fmla="*/ 181437 h 1173110"/>
              <a:gd name="connsiteX51" fmla="*/ 2678805 w 3760631"/>
              <a:gd name="connsiteY51" fmla="*/ 52648 h 1173110"/>
              <a:gd name="connsiteX52" fmla="*/ 2704563 w 3760631"/>
              <a:gd name="connsiteY52" fmla="*/ 14012 h 1173110"/>
              <a:gd name="connsiteX53" fmla="*/ 2743200 w 3760631"/>
              <a:gd name="connsiteY53" fmla="*/ 1133 h 1173110"/>
              <a:gd name="connsiteX54" fmla="*/ 2807594 w 3760631"/>
              <a:gd name="connsiteY54" fmla="*/ 78406 h 1173110"/>
              <a:gd name="connsiteX55" fmla="*/ 2846231 w 3760631"/>
              <a:gd name="connsiteY55" fmla="*/ 117043 h 1173110"/>
              <a:gd name="connsiteX56" fmla="*/ 2910625 w 3760631"/>
              <a:gd name="connsiteY56" fmla="*/ 168558 h 1173110"/>
              <a:gd name="connsiteX57" fmla="*/ 2987898 w 3760631"/>
              <a:gd name="connsiteY57" fmla="*/ 271589 h 1173110"/>
              <a:gd name="connsiteX58" fmla="*/ 3013656 w 3760631"/>
              <a:gd name="connsiteY58" fmla="*/ 310226 h 1173110"/>
              <a:gd name="connsiteX59" fmla="*/ 3078050 w 3760631"/>
              <a:gd name="connsiteY59" fmla="*/ 413257 h 1173110"/>
              <a:gd name="connsiteX60" fmla="*/ 3168202 w 3760631"/>
              <a:gd name="connsiteY60" fmla="*/ 516288 h 1173110"/>
              <a:gd name="connsiteX61" fmla="*/ 3193960 w 3760631"/>
              <a:gd name="connsiteY61" fmla="*/ 554924 h 1173110"/>
              <a:gd name="connsiteX62" fmla="*/ 3232597 w 3760631"/>
              <a:gd name="connsiteY62" fmla="*/ 567803 h 1173110"/>
              <a:gd name="connsiteX63" fmla="*/ 3309870 w 3760631"/>
              <a:gd name="connsiteY63" fmla="*/ 606440 h 1173110"/>
              <a:gd name="connsiteX64" fmla="*/ 3361386 w 3760631"/>
              <a:gd name="connsiteY64" fmla="*/ 683713 h 1173110"/>
              <a:gd name="connsiteX65" fmla="*/ 3387143 w 3760631"/>
              <a:gd name="connsiteY65" fmla="*/ 722350 h 1173110"/>
              <a:gd name="connsiteX66" fmla="*/ 3425780 w 3760631"/>
              <a:gd name="connsiteY66" fmla="*/ 748107 h 1173110"/>
              <a:gd name="connsiteX67" fmla="*/ 3438659 w 3760631"/>
              <a:gd name="connsiteY67" fmla="*/ 786744 h 1173110"/>
              <a:gd name="connsiteX68" fmla="*/ 3554569 w 3760631"/>
              <a:gd name="connsiteY68" fmla="*/ 889775 h 1173110"/>
              <a:gd name="connsiteX69" fmla="*/ 3618963 w 3760631"/>
              <a:gd name="connsiteY69" fmla="*/ 967048 h 1173110"/>
              <a:gd name="connsiteX70" fmla="*/ 3657600 w 3760631"/>
              <a:gd name="connsiteY70" fmla="*/ 1044321 h 1173110"/>
              <a:gd name="connsiteX71" fmla="*/ 3670479 w 3760631"/>
              <a:gd name="connsiteY71" fmla="*/ 1082958 h 1173110"/>
              <a:gd name="connsiteX72" fmla="*/ 3709115 w 3760631"/>
              <a:gd name="connsiteY72" fmla="*/ 1108716 h 1173110"/>
              <a:gd name="connsiteX73" fmla="*/ 3721994 w 3760631"/>
              <a:gd name="connsiteY73" fmla="*/ 1147352 h 1173110"/>
              <a:gd name="connsiteX74" fmla="*/ 3760631 w 3760631"/>
              <a:gd name="connsiteY74" fmla="*/ 1173110 h 117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760631" h="1173110">
                <a:moveTo>
                  <a:pt x="0" y="799623"/>
                </a:moveTo>
                <a:cubicBezTo>
                  <a:pt x="21465" y="786744"/>
                  <a:pt x="45388" y="777277"/>
                  <a:pt x="64394" y="760986"/>
                </a:cubicBezTo>
                <a:cubicBezTo>
                  <a:pt x="76146" y="750913"/>
                  <a:pt x="78261" y="732259"/>
                  <a:pt x="90152" y="722350"/>
                </a:cubicBezTo>
                <a:cubicBezTo>
                  <a:pt x="173158" y="653179"/>
                  <a:pt x="113671" y="743626"/>
                  <a:pt x="180304" y="657955"/>
                </a:cubicBezTo>
                <a:cubicBezTo>
                  <a:pt x="199310" y="633519"/>
                  <a:pt x="209929" y="602572"/>
                  <a:pt x="231819" y="580682"/>
                </a:cubicBezTo>
                <a:cubicBezTo>
                  <a:pt x="256085" y="556416"/>
                  <a:pt x="276816" y="530633"/>
                  <a:pt x="309093" y="516288"/>
                </a:cubicBezTo>
                <a:cubicBezTo>
                  <a:pt x="333904" y="505261"/>
                  <a:pt x="386366" y="490530"/>
                  <a:pt x="386366" y="490530"/>
                </a:cubicBezTo>
                <a:cubicBezTo>
                  <a:pt x="403538" y="494823"/>
                  <a:pt x="423154" y="493591"/>
                  <a:pt x="437881" y="503409"/>
                </a:cubicBezTo>
                <a:cubicBezTo>
                  <a:pt x="509540" y="551181"/>
                  <a:pt x="425091" y="529255"/>
                  <a:pt x="476518" y="580682"/>
                </a:cubicBezTo>
                <a:cubicBezTo>
                  <a:pt x="486117" y="590281"/>
                  <a:pt x="502276" y="589268"/>
                  <a:pt x="515155" y="593561"/>
                </a:cubicBezTo>
                <a:cubicBezTo>
                  <a:pt x="528034" y="602147"/>
                  <a:pt x="539420" y="625068"/>
                  <a:pt x="553791" y="619319"/>
                </a:cubicBezTo>
                <a:cubicBezTo>
                  <a:pt x="571617" y="612189"/>
                  <a:pt x="569374" y="584084"/>
                  <a:pt x="579549" y="567803"/>
                </a:cubicBezTo>
                <a:cubicBezTo>
                  <a:pt x="590925" y="549601"/>
                  <a:pt x="605307" y="533460"/>
                  <a:pt x="618186" y="516288"/>
                </a:cubicBezTo>
                <a:cubicBezTo>
                  <a:pt x="622479" y="503409"/>
                  <a:pt x="624329" y="489438"/>
                  <a:pt x="631064" y="477651"/>
                </a:cubicBezTo>
                <a:cubicBezTo>
                  <a:pt x="641713" y="459014"/>
                  <a:pt x="657225" y="443602"/>
                  <a:pt x="669701" y="426135"/>
                </a:cubicBezTo>
                <a:cubicBezTo>
                  <a:pt x="678698" y="413540"/>
                  <a:pt x="686462" y="400094"/>
                  <a:pt x="695459" y="387499"/>
                </a:cubicBezTo>
                <a:cubicBezTo>
                  <a:pt x="707935" y="370032"/>
                  <a:pt x="721619" y="353450"/>
                  <a:pt x="734095" y="335983"/>
                </a:cubicBezTo>
                <a:cubicBezTo>
                  <a:pt x="757628" y="303037"/>
                  <a:pt x="763416" y="283763"/>
                  <a:pt x="798490" y="258710"/>
                </a:cubicBezTo>
                <a:cubicBezTo>
                  <a:pt x="814112" y="247551"/>
                  <a:pt x="834382" y="244111"/>
                  <a:pt x="850005" y="232952"/>
                </a:cubicBezTo>
                <a:cubicBezTo>
                  <a:pt x="864826" y="222366"/>
                  <a:pt x="872721" y="203161"/>
                  <a:pt x="888642" y="194316"/>
                </a:cubicBezTo>
                <a:cubicBezTo>
                  <a:pt x="912376" y="181130"/>
                  <a:pt x="965915" y="168558"/>
                  <a:pt x="965915" y="168558"/>
                </a:cubicBezTo>
                <a:cubicBezTo>
                  <a:pt x="991673" y="172851"/>
                  <a:pt x="1019832" y="169759"/>
                  <a:pt x="1043188" y="181437"/>
                </a:cubicBezTo>
                <a:cubicBezTo>
                  <a:pt x="1128908" y="224297"/>
                  <a:pt x="1073270" y="220118"/>
                  <a:pt x="1107583" y="271589"/>
                </a:cubicBezTo>
                <a:cubicBezTo>
                  <a:pt x="1117686" y="286744"/>
                  <a:pt x="1133340" y="297347"/>
                  <a:pt x="1146219" y="310226"/>
                </a:cubicBezTo>
                <a:cubicBezTo>
                  <a:pt x="1175319" y="397523"/>
                  <a:pt x="1134220" y="293428"/>
                  <a:pt x="1210614" y="400378"/>
                </a:cubicBezTo>
                <a:cubicBezTo>
                  <a:pt x="1218505" y="411425"/>
                  <a:pt x="1216900" y="427147"/>
                  <a:pt x="1223493" y="439014"/>
                </a:cubicBezTo>
                <a:cubicBezTo>
                  <a:pt x="1238527" y="466075"/>
                  <a:pt x="1275008" y="516288"/>
                  <a:pt x="1275008" y="516288"/>
                </a:cubicBezTo>
                <a:cubicBezTo>
                  <a:pt x="1305389" y="470717"/>
                  <a:pt x="1303703" y="467773"/>
                  <a:pt x="1352281" y="426135"/>
                </a:cubicBezTo>
                <a:cubicBezTo>
                  <a:pt x="1364033" y="416062"/>
                  <a:pt x="1378039" y="408964"/>
                  <a:pt x="1390918" y="400378"/>
                </a:cubicBezTo>
                <a:cubicBezTo>
                  <a:pt x="1408090" y="374620"/>
                  <a:pt x="1420543" y="344995"/>
                  <a:pt x="1442433" y="323105"/>
                </a:cubicBezTo>
                <a:cubicBezTo>
                  <a:pt x="1475768" y="289770"/>
                  <a:pt x="1512132" y="248354"/>
                  <a:pt x="1558343" y="232952"/>
                </a:cubicBezTo>
                <a:lnTo>
                  <a:pt x="1596980" y="220074"/>
                </a:lnTo>
                <a:cubicBezTo>
                  <a:pt x="1643054" y="229288"/>
                  <a:pt x="1666848" y="225547"/>
                  <a:pt x="1700011" y="258710"/>
                </a:cubicBezTo>
                <a:cubicBezTo>
                  <a:pt x="1710956" y="269655"/>
                  <a:pt x="1714824" y="286402"/>
                  <a:pt x="1725769" y="297347"/>
                </a:cubicBezTo>
                <a:cubicBezTo>
                  <a:pt x="1745206" y="316784"/>
                  <a:pt x="1769476" y="330761"/>
                  <a:pt x="1790163" y="348862"/>
                </a:cubicBezTo>
                <a:cubicBezTo>
                  <a:pt x="1849531" y="400809"/>
                  <a:pt x="1803224" y="378973"/>
                  <a:pt x="1867436" y="400378"/>
                </a:cubicBezTo>
                <a:cubicBezTo>
                  <a:pt x="1934407" y="311083"/>
                  <a:pt x="1873446" y="382348"/>
                  <a:pt x="1957588" y="310226"/>
                </a:cubicBezTo>
                <a:cubicBezTo>
                  <a:pt x="1995257" y="277938"/>
                  <a:pt x="2004324" y="260790"/>
                  <a:pt x="2034862" y="220074"/>
                </a:cubicBezTo>
                <a:cubicBezTo>
                  <a:pt x="2043448" y="194316"/>
                  <a:pt x="2034861" y="151386"/>
                  <a:pt x="2060619" y="142800"/>
                </a:cubicBezTo>
                <a:lnTo>
                  <a:pt x="2137893" y="117043"/>
                </a:lnTo>
                <a:cubicBezTo>
                  <a:pt x="2292669" y="271819"/>
                  <a:pt x="2117096" y="89511"/>
                  <a:pt x="2215166" y="207195"/>
                </a:cubicBezTo>
                <a:cubicBezTo>
                  <a:pt x="2226826" y="221187"/>
                  <a:pt x="2243216" y="231010"/>
                  <a:pt x="2253802" y="245831"/>
                </a:cubicBezTo>
                <a:cubicBezTo>
                  <a:pt x="2264961" y="261454"/>
                  <a:pt x="2268401" y="281724"/>
                  <a:pt x="2279560" y="297347"/>
                </a:cubicBezTo>
                <a:cubicBezTo>
                  <a:pt x="2290146" y="312168"/>
                  <a:pt x="2306537" y="321991"/>
                  <a:pt x="2318197" y="335983"/>
                </a:cubicBezTo>
                <a:cubicBezTo>
                  <a:pt x="2328106" y="347874"/>
                  <a:pt x="2335369" y="361741"/>
                  <a:pt x="2343955" y="374620"/>
                </a:cubicBezTo>
                <a:cubicBezTo>
                  <a:pt x="2348248" y="387499"/>
                  <a:pt x="2350762" y="401115"/>
                  <a:pt x="2356833" y="413257"/>
                </a:cubicBezTo>
                <a:cubicBezTo>
                  <a:pt x="2378296" y="456184"/>
                  <a:pt x="2408350" y="469066"/>
                  <a:pt x="2343955" y="426135"/>
                </a:cubicBezTo>
                <a:cubicBezTo>
                  <a:pt x="2352541" y="404670"/>
                  <a:pt x="2355841" y="380235"/>
                  <a:pt x="2369712" y="361741"/>
                </a:cubicBezTo>
                <a:cubicBezTo>
                  <a:pt x="2382591" y="344569"/>
                  <a:pt x="2406050" y="338283"/>
                  <a:pt x="2421228" y="323105"/>
                </a:cubicBezTo>
                <a:cubicBezTo>
                  <a:pt x="2449215" y="295118"/>
                  <a:pt x="2470514" y="260939"/>
                  <a:pt x="2498501" y="232952"/>
                </a:cubicBezTo>
                <a:cubicBezTo>
                  <a:pt x="2517938" y="213515"/>
                  <a:pt x="2544321" y="201700"/>
                  <a:pt x="2562895" y="181437"/>
                </a:cubicBezTo>
                <a:cubicBezTo>
                  <a:pt x="2698921" y="33046"/>
                  <a:pt x="2586615" y="114110"/>
                  <a:pt x="2678805" y="52648"/>
                </a:cubicBezTo>
                <a:cubicBezTo>
                  <a:pt x="2687391" y="39769"/>
                  <a:pt x="2692476" y="23681"/>
                  <a:pt x="2704563" y="14012"/>
                </a:cubicBezTo>
                <a:cubicBezTo>
                  <a:pt x="2715164" y="5531"/>
                  <a:pt x="2730321" y="-3160"/>
                  <a:pt x="2743200" y="1133"/>
                </a:cubicBezTo>
                <a:cubicBezTo>
                  <a:pt x="2769248" y="9815"/>
                  <a:pt x="2791733" y="59373"/>
                  <a:pt x="2807594" y="78406"/>
                </a:cubicBezTo>
                <a:cubicBezTo>
                  <a:pt x="2819254" y="92398"/>
                  <a:pt x="2832524" y="105049"/>
                  <a:pt x="2846231" y="117043"/>
                </a:cubicBezTo>
                <a:cubicBezTo>
                  <a:pt x="2866918" y="135144"/>
                  <a:pt x="2892051" y="148295"/>
                  <a:pt x="2910625" y="168558"/>
                </a:cubicBezTo>
                <a:cubicBezTo>
                  <a:pt x="2939634" y="200204"/>
                  <a:pt x="2964085" y="235869"/>
                  <a:pt x="2987898" y="271589"/>
                </a:cubicBezTo>
                <a:cubicBezTo>
                  <a:pt x="2996484" y="284468"/>
                  <a:pt x="3007369" y="296081"/>
                  <a:pt x="3013656" y="310226"/>
                </a:cubicBezTo>
                <a:cubicBezTo>
                  <a:pt x="3058828" y="411863"/>
                  <a:pt x="3008546" y="366920"/>
                  <a:pt x="3078050" y="413257"/>
                </a:cubicBezTo>
                <a:cubicBezTo>
                  <a:pt x="3138152" y="503409"/>
                  <a:pt x="3103808" y="473358"/>
                  <a:pt x="3168202" y="516288"/>
                </a:cubicBezTo>
                <a:cubicBezTo>
                  <a:pt x="3176788" y="529167"/>
                  <a:pt x="3181873" y="545255"/>
                  <a:pt x="3193960" y="554924"/>
                </a:cubicBezTo>
                <a:cubicBezTo>
                  <a:pt x="3204561" y="563405"/>
                  <a:pt x="3220455" y="561732"/>
                  <a:pt x="3232597" y="567803"/>
                </a:cubicBezTo>
                <a:cubicBezTo>
                  <a:pt x="3332461" y="617736"/>
                  <a:pt x="3212754" y="574068"/>
                  <a:pt x="3309870" y="606440"/>
                </a:cubicBezTo>
                <a:lnTo>
                  <a:pt x="3361386" y="683713"/>
                </a:lnTo>
                <a:cubicBezTo>
                  <a:pt x="3369972" y="696592"/>
                  <a:pt x="3374264" y="713764"/>
                  <a:pt x="3387143" y="722350"/>
                </a:cubicBezTo>
                <a:lnTo>
                  <a:pt x="3425780" y="748107"/>
                </a:lnTo>
                <a:cubicBezTo>
                  <a:pt x="3430073" y="760986"/>
                  <a:pt x="3430324" y="776028"/>
                  <a:pt x="3438659" y="786744"/>
                </a:cubicBezTo>
                <a:cubicBezTo>
                  <a:pt x="3530942" y="905394"/>
                  <a:pt x="3483896" y="830880"/>
                  <a:pt x="3554569" y="889775"/>
                </a:cubicBezTo>
                <a:cubicBezTo>
                  <a:pt x="3591752" y="920762"/>
                  <a:pt x="3593637" y="929061"/>
                  <a:pt x="3618963" y="967048"/>
                </a:cubicBezTo>
                <a:cubicBezTo>
                  <a:pt x="3651335" y="1064164"/>
                  <a:pt x="3607667" y="944457"/>
                  <a:pt x="3657600" y="1044321"/>
                </a:cubicBezTo>
                <a:cubicBezTo>
                  <a:pt x="3663671" y="1056463"/>
                  <a:pt x="3661998" y="1072357"/>
                  <a:pt x="3670479" y="1082958"/>
                </a:cubicBezTo>
                <a:cubicBezTo>
                  <a:pt x="3680148" y="1095045"/>
                  <a:pt x="3696236" y="1100130"/>
                  <a:pt x="3709115" y="1108716"/>
                </a:cubicBezTo>
                <a:cubicBezTo>
                  <a:pt x="3713408" y="1121595"/>
                  <a:pt x="3713513" y="1136752"/>
                  <a:pt x="3721994" y="1147352"/>
                </a:cubicBezTo>
                <a:cubicBezTo>
                  <a:pt x="3731664" y="1159439"/>
                  <a:pt x="3760631" y="1173110"/>
                  <a:pt x="3760631" y="117311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2"/>
          <p:cNvSpPr/>
          <p:nvPr/>
        </p:nvSpPr>
        <p:spPr>
          <a:xfrm>
            <a:off x="2271378" y="6113710"/>
            <a:ext cx="399246" cy="373487"/>
          </a:xfrm>
          <a:custGeom>
            <a:avLst/>
            <a:gdLst>
              <a:gd name="connsiteX0" fmla="*/ 399246 w 399246"/>
              <a:gd name="connsiteY0" fmla="*/ 0 h 373487"/>
              <a:gd name="connsiteX1" fmla="*/ 257578 w 399246"/>
              <a:gd name="connsiteY1" fmla="*/ 128788 h 373487"/>
              <a:gd name="connsiteX2" fmla="*/ 231820 w 399246"/>
              <a:gd name="connsiteY2" fmla="*/ 167425 h 373487"/>
              <a:gd name="connsiteX3" fmla="*/ 193184 w 399246"/>
              <a:gd name="connsiteY3" fmla="*/ 180304 h 373487"/>
              <a:gd name="connsiteX4" fmla="*/ 154547 w 399246"/>
              <a:gd name="connsiteY4" fmla="*/ 206062 h 373487"/>
              <a:gd name="connsiteX5" fmla="*/ 64395 w 399246"/>
              <a:gd name="connsiteY5" fmla="*/ 296214 h 373487"/>
              <a:gd name="connsiteX6" fmla="*/ 25758 w 399246"/>
              <a:gd name="connsiteY6" fmla="*/ 334850 h 373487"/>
              <a:gd name="connsiteX7" fmla="*/ 0 w 399246"/>
              <a:gd name="connsiteY7" fmla="*/ 373487 h 373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246" h="373487">
                <a:moveTo>
                  <a:pt x="399246" y="0"/>
                </a:moveTo>
                <a:cubicBezTo>
                  <a:pt x="285270" y="113976"/>
                  <a:pt x="336628" y="76090"/>
                  <a:pt x="257578" y="128788"/>
                </a:cubicBezTo>
                <a:cubicBezTo>
                  <a:pt x="248992" y="141667"/>
                  <a:pt x="243907" y="157755"/>
                  <a:pt x="231820" y="167425"/>
                </a:cubicBezTo>
                <a:cubicBezTo>
                  <a:pt x="221220" y="175906"/>
                  <a:pt x="205326" y="174233"/>
                  <a:pt x="193184" y="180304"/>
                </a:cubicBezTo>
                <a:cubicBezTo>
                  <a:pt x="179340" y="187226"/>
                  <a:pt x="166052" y="195707"/>
                  <a:pt x="154547" y="206062"/>
                </a:cubicBezTo>
                <a:cubicBezTo>
                  <a:pt x="122958" y="234492"/>
                  <a:pt x="94446" y="266163"/>
                  <a:pt x="64395" y="296214"/>
                </a:cubicBezTo>
                <a:cubicBezTo>
                  <a:pt x="51516" y="309093"/>
                  <a:pt x="35861" y="319696"/>
                  <a:pt x="25758" y="334850"/>
                </a:cubicBezTo>
                <a:lnTo>
                  <a:pt x="0" y="373487"/>
                </a:lnTo>
              </a:path>
            </a:pathLst>
          </a:cu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1" name="フリーフォーム 10"/>
          <p:cNvSpPr/>
          <p:nvPr/>
        </p:nvSpPr>
        <p:spPr>
          <a:xfrm>
            <a:off x="2253803" y="3348507"/>
            <a:ext cx="1893194" cy="824248"/>
          </a:xfrm>
          <a:custGeom>
            <a:avLst/>
            <a:gdLst>
              <a:gd name="connsiteX0" fmla="*/ 0 w 1893194"/>
              <a:gd name="connsiteY0" fmla="*/ 798490 h 824248"/>
              <a:gd name="connsiteX1" fmla="*/ 141667 w 1893194"/>
              <a:gd name="connsiteY1" fmla="*/ 669701 h 824248"/>
              <a:gd name="connsiteX2" fmla="*/ 180304 w 1893194"/>
              <a:gd name="connsiteY2" fmla="*/ 592428 h 824248"/>
              <a:gd name="connsiteX3" fmla="*/ 231820 w 1893194"/>
              <a:gd name="connsiteY3" fmla="*/ 502276 h 824248"/>
              <a:gd name="connsiteX4" fmla="*/ 244698 w 1893194"/>
              <a:gd name="connsiteY4" fmla="*/ 463639 h 824248"/>
              <a:gd name="connsiteX5" fmla="*/ 386366 w 1893194"/>
              <a:gd name="connsiteY5" fmla="*/ 528034 h 824248"/>
              <a:gd name="connsiteX6" fmla="*/ 463639 w 1893194"/>
              <a:gd name="connsiteY6" fmla="*/ 566670 h 824248"/>
              <a:gd name="connsiteX7" fmla="*/ 489397 w 1893194"/>
              <a:gd name="connsiteY7" fmla="*/ 489397 h 824248"/>
              <a:gd name="connsiteX8" fmla="*/ 515155 w 1893194"/>
              <a:gd name="connsiteY8" fmla="*/ 437882 h 824248"/>
              <a:gd name="connsiteX9" fmla="*/ 540912 w 1893194"/>
              <a:gd name="connsiteY9" fmla="*/ 360608 h 824248"/>
              <a:gd name="connsiteX10" fmla="*/ 592428 w 1893194"/>
              <a:gd name="connsiteY10" fmla="*/ 283335 h 824248"/>
              <a:gd name="connsiteX11" fmla="*/ 618186 w 1893194"/>
              <a:gd name="connsiteY11" fmla="*/ 321972 h 824248"/>
              <a:gd name="connsiteX12" fmla="*/ 656822 w 1893194"/>
              <a:gd name="connsiteY12" fmla="*/ 412124 h 824248"/>
              <a:gd name="connsiteX13" fmla="*/ 682580 w 1893194"/>
              <a:gd name="connsiteY13" fmla="*/ 334851 h 824248"/>
              <a:gd name="connsiteX14" fmla="*/ 695459 w 1893194"/>
              <a:gd name="connsiteY14" fmla="*/ 296214 h 824248"/>
              <a:gd name="connsiteX15" fmla="*/ 708338 w 1893194"/>
              <a:gd name="connsiteY15" fmla="*/ 231820 h 824248"/>
              <a:gd name="connsiteX16" fmla="*/ 734096 w 1893194"/>
              <a:gd name="connsiteY16" fmla="*/ 154547 h 824248"/>
              <a:gd name="connsiteX17" fmla="*/ 759853 w 1893194"/>
              <a:gd name="connsiteY17" fmla="*/ 115910 h 824248"/>
              <a:gd name="connsiteX18" fmla="*/ 772732 w 1893194"/>
              <a:gd name="connsiteY18" fmla="*/ 77273 h 824248"/>
              <a:gd name="connsiteX19" fmla="*/ 875763 w 1893194"/>
              <a:gd name="connsiteY19" fmla="*/ 12879 h 824248"/>
              <a:gd name="connsiteX20" fmla="*/ 914400 w 1893194"/>
              <a:gd name="connsiteY20" fmla="*/ 0 h 824248"/>
              <a:gd name="connsiteX21" fmla="*/ 1004552 w 1893194"/>
              <a:gd name="connsiteY21" fmla="*/ 38637 h 824248"/>
              <a:gd name="connsiteX22" fmla="*/ 1017431 w 1893194"/>
              <a:gd name="connsiteY22" fmla="*/ 77273 h 824248"/>
              <a:gd name="connsiteX23" fmla="*/ 1068946 w 1893194"/>
              <a:gd name="connsiteY23" fmla="*/ 154547 h 824248"/>
              <a:gd name="connsiteX24" fmla="*/ 1068946 w 1893194"/>
              <a:gd name="connsiteY24" fmla="*/ 154547 h 824248"/>
              <a:gd name="connsiteX25" fmla="*/ 1133341 w 1893194"/>
              <a:gd name="connsiteY25" fmla="*/ 231820 h 824248"/>
              <a:gd name="connsiteX26" fmla="*/ 1197735 w 1893194"/>
              <a:gd name="connsiteY26" fmla="*/ 309093 h 824248"/>
              <a:gd name="connsiteX27" fmla="*/ 1210614 w 1893194"/>
              <a:gd name="connsiteY27" fmla="*/ 437882 h 824248"/>
              <a:gd name="connsiteX28" fmla="*/ 1249251 w 1893194"/>
              <a:gd name="connsiteY28" fmla="*/ 450761 h 824248"/>
              <a:gd name="connsiteX29" fmla="*/ 1416676 w 1893194"/>
              <a:gd name="connsiteY29" fmla="*/ 437882 h 824248"/>
              <a:gd name="connsiteX30" fmla="*/ 1455312 w 1893194"/>
              <a:gd name="connsiteY30" fmla="*/ 360608 h 824248"/>
              <a:gd name="connsiteX31" fmla="*/ 1493949 w 1893194"/>
              <a:gd name="connsiteY31" fmla="*/ 373487 h 824248"/>
              <a:gd name="connsiteX32" fmla="*/ 1545465 w 1893194"/>
              <a:gd name="connsiteY32" fmla="*/ 450761 h 824248"/>
              <a:gd name="connsiteX33" fmla="*/ 1584101 w 1893194"/>
              <a:gd name="connsiteY33" fmla="*/ 476518 h 824248"/>
              <a:gd name="connsiteX34" fmla="*/ 1648496 w 1893194"/>
              <a:gd name="connsiteY34" fmla="*/ 553792 h 824248"/>
              <a:gd name="connsiteX35" fmla="*/ 1661374 w 1893194"/>
              <a:gd name="connsiteY35" fmla="*/ 592428 h 824248"/>
              <a:gd name="connsiteX36" fmla="*/ 1674253 w 1893194"/>
              <a:gd name="connsiteY36" fmla="*/ 643944 h 824248"/>
              <a:gd name="connsiteX37" fmla="*/ 1751527 w 1893194"/>
              <a:gd name="connsiteY37" fmla="*/ 695459 h 824248"/>
              <a:gd name="connsiteX38" fmla="*/ 1790163 w 1893194"/>
              <a:gd name="connsiteY38" fmla="*/ 721217 h 824248"/>
              <a:gd name="connsiteX39" fmla="*/ 1828800 w 1893194"/>
              <a:gd name="connsiteY39" fmla="*/ 746975 h 824248"/>
              <a:gd name="connsiteX40" fmla="*/ 1867436 w 1893194"/>
              <a:gd name="connsiteY40" fmla="*/ 772732 h 824248"/>
              <a:gd name="connsiteX41" fmla="*/ 1893194 w 1893194"/>
              <a:gd name="connsiteY41" fmla="*/ 824248 h 82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93194" h="824248">
                <a:moveTo>
                  <a:pt x="0" y="798490"/>
                </a:moveTo>
                <a:cubicBezTo>
                  <a:pt x="113976" y="684514"/>
                  <a:pt x="62619" y="722401"/>
                  <a:pt x="141667" y="669701"/>
                </a:cubicBezTo>
                <a:cubicBezTo>
                  <a:pt x="165280" y="598865"/>
                  <a:pt x="140358" y="662332"/>
                  <a:pt x="180304" y="592428"/>
                </a:cubicBezTo>
                <a:cubicBezTo>
                  <a:pt x="245665" y="478048"/>
                  <a:pt x="169064" y="596409"/>
                  <a:pt x="231820" y="502276"/>
                </a:cubicBezTo>
                <a:cubicBezTo>
                  <a:pt x="236113" y="489397"/>
                  <a:pt x="231205" y="465138"/>
                  <a:pt x="244698" y="463639"/>
                </a:cubicBezTo>
                <a:cubicBezTo>
                  <a:pt x="341086" y="452929"/>
                  <a:pt x="335206" y="485401"/>
                  <a:pt x="386366" y="528034"/>
                </a:cubicBezTo>
                <a:cubicBezTo>
                  <a:pt x="419655" y="555775"/>
                  <a:pt x="424915" y="553763"/>
                  <a:pt x="463639" y="566670"/>
                </a:cubicBezTo>
                <a:cubicBezTo>
                  <a:pt x="472225" y="540912"/>
                  <a:pt x="479313" y="514606"/>
                  <a:pt x="489397" y="489397"/>
                </a:cubicBezTo>
                <a:cubicBezTo>
                  <a:pt x="496527" y="471572"/>
                  <a:pt x="508025" y="455707"/>
                  <a:pt x="515155" y="437882"/>
                </a:cubicBezTo>
                <a:cubicBezTo>
                  <a:pt x="525239" y="412673"/>
                  <a:pt x="528770" y="384893"/>
                  <a:pt x="540912" y="360608"/>
                </a:cubicBezTo>
                <a:cubicBezTo>
                  <a:pt x="554756" y="332919"/>
                  <a:pt x="592428" y="283335"/>
                  <a:pt x="592428" y="283335"/>
                </a:cubicBezTo>
                <a:cubicBezTo>
                  <a:pt x="601014" y="296214"/>
                  <a:pt x="612089" y="307745"/>
                  <a:pt x="618186" y="321972"/>
                </a:cubicBezTo>
                <a:cubicBezTo>
                  <a:pt x="668088" y="438408"/>
                  <a:pt x="592154" y="315119"/>
                  <a:pt x="656822" y="412124"/>
                </a:cubicBezTo>
                <a:lnTo>
                  <a:pt x="682580" y="334851"/>
                </a:lnTo>
                <a:cubicBezTo>
                  <a:pt x="686873" y="321972"/>
                  <a:pt x="692797" y="309526"/>
                  <a:pt x="695459" y="296214"/>
                </a:cubicBezTo>
                <a:cubicBezTo>
                  <a:pt x="699752" y="274749"/>
                  <a:pt x="702578" y="252938"/>
                  <a:pt x="708338" y="231820"/>
                </a:cubicBezTo>
                <a:cubicBezTo>
                  <a:pt x="715482" y="205626"/>
                  <a:pt x="719036" y="177138"/>
                  <a:pt x="734096" y="154547"/>
                </a:cubicBezTo>
                <a:cubicBezTo>
                  <a:pt x="742682" y="141668"/>
                  <a:pt x="752931" y="129754"/>
                  <a:pt x="759853" y="115910"/>
                </a:cubicBezTo>
                <a:cubicBezTo>
                  <a:pt x="765924" y="103767"/>
                  <a:pt x="766661" y="89415"/>
                  <a:pt x="772732" y="77273"/>
                </a:cubicBezTo>
                <a:cubicBezTo>
                  <a:pt x="801305" y="20128"/>
                  <a:pt x="805287" y="36371"/>
                  <a:pt x="875763" y="12879"/>
                </a:cubicBezTo>
                <a:lnTo>
                  <a:pt x="914400" y="0"/>
                </a:lnTo>
                <a:cubicBezTo>
                  <a:pt x="945335" y="7734"/>
                  <a:pt x="982317" y="10843"/>
                  <a:pt x="1004552" y="38637"/>
                </a:cubicBezTo>
                <a:cubicBezTo>
                  <a:pt x="1013033" y="49237"/>
                  <a:pt x="1010838" y="65406"/>
                  <a:pt x="1017431" y="77273"/>
                </a:cubicBezTo>
                <a:cubicBezTo>
                  <a:pt x="1032465" y="104334"/>
                  <a:pt x="1051774" y="128789"/>
                  <a:pt x="1068946" y="154547"/>
                </a:cubicBezTo>
                <a:lnTo>
                  <a:pt x="1068946" y="154547"/>
                </a:lnTo>
                <a:cubicBezTo>
                  <a:pt x="1181814" y="267412"/>
                  <a:pt x="1043697" y="124247"/>
                  <a:pt x="1133341" y="231820"/>
                </a:cubicBezTo>
                <a:cubicBezTo>
                  <a:pt x="1215977" y="330983"/>
                  <a:pt x="1133782" y="213164"/>
                  <a:pt x="1197735" y="309093"/>
                </a:cubicBezTo>
                <a:cubicBezTo>
                  <a:pt x="1202028" y="352023"/>
                  <a:pt x="1195870" y="397336"/>
                  <a:pt x="1210614" y="437882"/>
                </a:cubicBezTo>
                <a:cubicBezTo>
                  <a:pt x="1215253" y="450640"/>
                  <a:pt x="1235675" y="450761"/>
                  <a:pt x="1249251" y="450761"/>
                </a:cubicBezTo>
                <a:cubicBezTo>
                  <a:pt x="1305224" y="450761"/>
                  <a:pt x="1360868" y="442175"/>
                  <a:pt x="1416676" y="437882"/>
                </a:cubicBezTo>
                <a:cubicBezTo>
                  <a:pt x="1422097" y="421618"/>
                  <a:pt x="1436109" y="368290"/>
                  <a:pt x="1455312" y="360608"/>
                </a:cubicBezTo>
                <a:cubicBezTo>
                  <a:pt x="1467917" y="355566"/>
                  <a:pt x="1481070" y="369194"/>
                  <a:pt x="1493949" y="373487"/>
                </a:cubicBezTo>
                <a:cubicBezTo>
                  <a:pt x="1511121" y="399245"/>
                  <a:pt x="1519707" y="433589"/>
                  <a:pt x="1545465" y="450761"/>
                </a:cubicBezTo>
                <a:cubicBezTo>
                  <a:pt x="1558344" y="459347"/>
                  <a:pt x="1572210" y="466609"/>
                  <a:pt x="1584101" y="476518"/>
                </a:cubicBezTo>
                <a:cubicBezTo>
                  <a:pt x="1621287" y="507507"/>
                  <a:pt x="1623169" y="515802"/>
                  <a:pt x="1648496" y="553792"/>
                </a:cubicBezTo>
                <a:cubicBezTo>
                  <a:pt x="1652789" y="566671"/>
                  <a:pt x="1657645" y="579375"/>
                  <a:pt x="1661374" y="592428"/>
                </a:cubicBezTo>
                <a:cubicBezTo>
                  <a:pt x="1666237" y="609447"/>
                  <a:pt x="1662597" y="630623"/>
                  <a:pt x="1674253" y="643944"/>
                </a:cubicBezTo>
                <a:cubicBezTo>
                  <a:pt x="1694638" y="667241"/>
                  <a:pt x="1725769" y="678287"/>
                  <a:pt x="1751527" y="695459"/>
                </a:cubicBezTo>
                <a:lnTo>
                  <a:pt x="1790163" y="721217"/>
                </a:lnTo>
                <a:lnTo>
                  <a:pt x="1828800" y="746975"/>
                </a:lnTo>
                <a:lnTo>
                  <a:pt x="1867436" y="772732"/>
                </a:lnTo>
                <a:cubicBezTo>
                  <a:pt x="1882235" y="817129"/>
                  <a:pt x="1870716" y="801770"/>
                  <a:pt x="1893194" y="824248"/>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4139952" y="3324832"/>
            <a:ext cx="1893194" cy="824248"/>
          </a:xfrm>
          <a:custGeom>
            <a:avLst/>
            <a:gdLst>
              <a:gd name="connsiteX0" fmla="*/ 0 w 1893194"/>
              <a:gd name="connsiteY0" fmla="*/ 798490 h 824248"/>
              <a:gd name="connsiteX1" fmla="*/ 141667 w 1893194"/>
              <a:gd name="connsiteY1" fmla="*/ 669701 h 824248"/>
              <a:gd name="connsiteX2" fmla="*/ 180304 w 1893194"/>
              <a:gd name="connsiteY2" fmla="*/ 592428 h 824248"/>
              <a:gd name="connsiteX3" fmla="*/ 231820 w 1893194"/>
              <a:gd name="connsiteY3" fmla="*/ 502276 h 824248"/>
              <a:gd name="connsiteX4" fmla="*/ 244698 w 1893194"/>
              <a:gd name="connsiteY4" fmla="*/ 463639 h 824248"/>
              <a:gd name="connsiteX5" fmla="*/ 386366 w 1893194"/>
              <a:gd name="connsiteY5" fmla="*/ 528034 h 824248"/>
              <a:gd name="connsiteX6" fmla="*/ 463639 w 1893194"/>
              <a:gd name="connsiteY6" fmla="*/ 566670 h 824248"/>
              <a:gd name="connsiteX7" fmla="*/ 489397 w 1893194"/>
              <a:gd name="connsiteY7" fmla="*/ 489397 h 824248"/>
              <a:gd name="connsiteX8" fmla="*/ 515155 w 1893194"/>
              <a:gd name="connsiteY8" fmla="*/ 437882 h 824248"/>
              <a:gd name="connsiteX9" fmla="*/ 540912 w 1893194"/>
              <a:gd name="connsiteY9" fmla="*/ 360608 h 824248"/>
              <a:gd name="connsiteX10" fmla="*/ 592428 w 1893194"/>
              <a:gd name="connsiteY10" fmla="*/ 283335 h 824248"/>
              <a:gd name="connsiteX11" fmla="*/ 618186 w 1893194"/>
              <a:gd name="connsiteY11" fmla="*/ 321972 h 824248"/>
              <a:gd name="connsiteX12" fmla="*/ 656822 w 1893194"/>
              <a:gd name="connsiteY12" fmla="*/ 412124 h 824248"/>
              <a:gd name="connsiteX13" fmla="*/ 682580 w 1893194"/>
              <a:gd name="connsiteY13" fmla="*/ 334851 h 824248"/>
              <a:gd name="connsiteX14" fmla="*/ 695459 w 1893194"/>
              <a:gd name="connsiteY14" fmla="*/ 296214 h 824248"/>
              <a:gd name="connsiteX15" fmla="*/ 708338 w 1893194"/>
              <a:gd name="connsiteY15" fmla="*/ 231820 h 824248"/>
              <a:gd name="connsiteX16" fmla="*/ 734096 w 1893194"/>
              <a:gd name="connsiteY16" fmla="*/ 154547 h 824248"/>
              <a:gd name="connsiteX17" fmla="*/ 759853 w 1893194"/>
              <a:gd name="connsiteY17" fmla="*/ 115910 h 824248"/>
              <a:gd name="connsiteX18" fmla="*/ 772732 w 1893194"/>
              <a:gd name="connsiteY18" fmla="*/ 77273 h 824248"/>
              <a:gd name="connsiteX19" fmla="*/ 875763 w 1893194"/>
              <a:gd name="connsiteY19" fmla="*/ 12879 h 824248"/>
              <a:gd name="connsiteX20" fmla="*/ 914400 w 1893194"/>
              <a:gd name="connsiteY20" fmla="*/ 0 h 824248"/>
              <a:gd name="connsiteX21" fmla="*/ 1004552 w 1893194"/>
              <a:gd name="connsiteY21" fmla="*/ 38637 h 824248"/>
              <a:gd name="connsiteX22" fmla="*/ 1017431 w 1893194"/>
              <a:gd name="connsiteY22" fmla="*/ 77273 h 824248"/>
              <a:gd name="connsiteX23" fmla="*/ 1068946 w 1893194"/>
              <a:gd name="connsiteY23" fmla="*/ 154547 h 824248"/>
              <a:gd name="connsiteX24" fmla="*/ 1068946 w 1893194"/>
              <a:gd name="connsiteY24" fmla="*/ 154547 h 824248"/>
              <a:gd name="connsiteX25" fmla="*/ 1133341 w 1893194"/>
              <a:gd name="connsiteY25" fmla="*/ 231820 h 824248"/>
              <a:gd name="connsiteX26" fmla="*/ 1197735 w 1893194"/>
              <a:gd name="connsiteY26" fmla="*/ 309093 h 824248"/>
              <a:gd name="connsiteX27" fmla="*/ 1210614 w 1893194"/>
              <a:gd name="connsiteY27" fmla="*/ 437882 h 824248"/>
              <a:gd name="connsiteX28" fmla="*/ 1249251 w 1893194"/>
              <a:gd name="connsiteY28" fmla="*/ 450761 h 824248"/>
              <a:gd name="connsiteX29" fmla="*/ 1416676 w 1893194"/>
              <a:gd name="connsiteY29" fmla="*/ 437882 h 824248"/>
              <a:gd name="connsiteX30" fmla="*/ 1455312 w 1893194"/>
              <a:gd name="connsiteY30" fmla="*/ 360608 h 824248"/>
              <a:gd name="connsiteX31" fmla="*/ 1493949 w 1893194"/>
              <a:gd name="connsiteY31" fmla="*/ 373487 h 824248"/>
              <a:gd name="connsiteX32" fmla="*/ 1545465 w 1893194"/>
              <a:gd name="connsiteY32" fmla="*/ 450761 h 824248"/>
              <a:gd name="connsiteX33" fmla="*/ 1584101 w 1893194"/>
              <a:gd name="connsiteY33" fmla="*/ 476518 h 824248"/>
              <a:gd name="connsiteX34" fmla="*/ 1648496 w 1893194"/>
              <a:gd name="connsiteY34" fmla="*/ 553792 h 824248"/>
              <a:gd name="connsiteX35" fmla="*/ 1661374 w 1893194"/>
              <a:gd name="connsiteY35" fmla="*/ 592428 h 824248"/>
              <a:gd name="connsiteX36" fmla="*/ 1674253 w 1893194"/>
              <a:gd name="connsiteY36" fmla="*/ 643944 h 824248"/>
              <a:gd name="connsiteX37" fmla="*/ 1751527 w 1893194"/>
              <a:gd name="connsiteY37" fmla="*/ 695459 h 824248"/>
              <a:gd name="connsiteX38" fmla="*/ 1790163 w 1893194"/>
              <a:gd name="connsiteY38" fmla="*/ 721217 h 824248"/>
              <a:gd name="connsiteX39" fmla="*/ 1828800 w 1893194"/>
              <a:gd name="connsiteY39" fmla="*/ 746975 h 824248"/>
              <a:gd name="connsiteX40" fmla="*/ 1867436 w 1893194"/>
              <a:gd name="connsiteY40" fmla="*/ 772732 h 824248"/>
              <a:gd name="connsiteX41" fmla="*/ 1893194 w 1893194"/>
              <a:gd name="connsiteY41" fmla="*/ 824248 h 82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93194" h="824248">
                <a:moveTo>
                  <a:pt x="0" y="798490"/>
                </a:moveTo>
                <a:cubicBezTo>
                  <a:pt x="113976" y="684514"/>
                  <a:pt x="62619" y="722401"/>
                  <a:pt x="141667" y="669701"/>
                </a:cubicBezTo>
                <a:cubicBezTo>
                  <a:pt x="165280" y="598865"/>
                  <a:pt x="140358" y="662332"/>
                  <a:pt x="180304" y="592428"/>
                </a:cubicBezTo>
                <a:cubicBezTo>
                  <a:pt x="245665" y="478048"/>
                  <a:pt x="169064" y="596409"/>
                  <a:pt x="231820" y="502276"/>
                </a:cubicBezTo>
                <a:cubicBezTo>
                  <a:pt x="236113" y="489397"/>
                  <a:pt x="231205" y="465138"/>
                  <a:pt x="244698" y="463639"/>
                </a:cubicBezTo>
                <a:cubicBezTo>
                  <a:pt x="341086" y="452929"/>
                  <a:pt x="335206" y="485401"/>
                  <a:pt x="386366" y="528034"/>
                </a:cubicBezTo>
                <a:cubicBezTo>
                  <a:pt x="419655" y="555775"/>
                  <a:pt x="424915" y="553763"/>
                  <a:pt x="463639" y="566670"/>
                </a:cubicBezTo>
                <a:cubicBezTo>
                  <a:pt x="472225" y="540912"/>
                  <a:pt x="479313" y="514606"/>
                  <a:pt x="489397" y="489397"/>
                </a:cubicBezTo>
                <a:cubicBezTo>
                  <a:pt x="496527" y="471572"/>
                  <a:pt x="508025" y="455707"/>
                  <a:pt x="515155" y="437882"/>
                </a:cubicBezTo>
                <a:cubicBezTo>
                  <a:pt x="525239" y="412673"/>
                  <a:pt x="528770" y="384893"/>
                  <a:pt x="540912" y="360608"/>
                </a:cubicBezTo>
                <a:cubicBezTo>
                  <a:pt x="554756" y="332919"/>
                  <a:pt x="592428" y="283335"/>
                  <a:pt x="592428" y="283335"/>
                </a:cubicBezTo>
                <a:cubicBezTo>
                  <a:pt x="601014" y="296214"/>
                  <a:pt x="612089" y="307745"/>
                  <a:pt x="618186" y="321972"/>
                </a:cubicBezTo>
                <a:cubicBezTo>
                  <a:pt x="668088" y="438408"/>
                  <a:pt x="592154" y="315119"/>
                  <a:pt x="656822" y="412124"/>
                </a:cubicBezTo>
                <a:lnTo>
                  <a:pt x="682580" y="334851"/>
                </a:lnTo>
                <a:cubicBezTo>
                  <a:pt x="686873" y="321972"/>
                  <a:pt x="692797" y="309526"/>
                  <a:pt x="695459" y="296214"/>
                </a:cubicBezTo>
                <a:cubicBezTo>
                  <a:pt x="699752" y="274749"/>
                  <a:pt x="702578" y="252938"/>
                  <a:pt x="708338" y="231820"/>
                </a:cubicBezTo>
                <a:cubicBezTo>
                  <a:pt x="715482" y="205626"/>
                  <a:pt x="719036" y="177138"/>
                  <a:pt x="734096" y="154547"/>
                </a:cubicBezTo>
                <a:cubicBezTo>
                  <a:pt x="742682" y="141668"/>
                  <a:pt x="752931" y="129754"/>
                  <a:pt x="759853" y="115910"/>
                </a:cubicBezTo>
                <a:cubicBezTo>
                  <a:pt x="765924" y="103767"/>
                  <a:pt x="766661" y="89415"/>
                  <a:pt x="772732" y="77273"/>
                </a:cubicBezTo>
                <a:cubicBezTo>
                  <a:pt x="801305" y="20128"/>
                  <a:pt x="805287" y="36371"/>
                  <a:pt x="875763" y="12879"/>
                </a:cubicBezTo>
                <a:lnTo>
                  <a:pt x="914400" y="0"/>
                </a:lnTo>
                <a:cubicBezTo>
                  <a:pt x="945335" y="7734"/>
                  <a:pt x="982317" y="10843"/>
                  <a:pt x="1004552" y="38637"/>
                </a:cubicBezTo>
                <a:cubicBezTo>
                  <a:pt x="1013033" y="49237"/>
                  <a:pt x="1010838" y="65406"/>
                  <a:pt x="1017431" y="77273"/>
                </a:cubicBezTo>
                <a:cubicBezTo>
                  <a:pt x="1032465" y="104334"/>
                  <a:pt x="1051774" y="128789"/>
                  <a:pt x="1068946" y="154547"/>
                </a:cubicBezTo>
                <a:lnTo>
                  <a:pt x="1068946" y="154547"/>
                </a:lnTo>
                <a:cubicBezTo>
                  <a:pt x="1181814" y="267412"/>
                  <a:pt x="1043697" y="124247"/>
                  <a:pt x="1133341" y="231820"/>
                </a:cubicBezTo>
                <a:cubicBezTo>
                  <a:pt x="1215977" y="330983"/>
                  <a:pt x="1133782" y="213164"/>
                  <a:pt x="1197735" y="309093"/>
                </a:cubicBezTo>
                <a:cubicBezTo>
                  <a:pt x="1202028" y="352023"/>
                  <a:pt x="1195870" y="397336"/>
                  <a:pt x="1210614" y="437882"/>
                </a:cubicBezTo>
                <a:cubicBezTo>
                  <a:pt x="1215253" y="450640"/>
                  <a:pt x="1235675" y="450761"/>
                  <a:pt x="1249251" y="450761"/>
                </a:cubicBezTo>
                <a:cubicBezTo>
                  <a:pt x="1305224" y="450761"/>
                  <a:pt x="1360868" y="442175"/>
                  <a:pt x="1416676" y="437882"/>
                </a:cubicBezTo>
                <a:cubicBezTo>
                  <a:pt x="1422097" y="421618"/>
                  <a:pt x="1436109" y="368290"/>
                  <a:pt x="1455312" y="360608"/>
                </a:cubicBezTo>
                <a:cubicBezTo>
                  <a:pt x="1467917" y="355566"/>
                  <a:pt x="1481070" y="369194"/>
                  <a:pt x="1493949" y="373487"/>
                </a:cubicBezTo>
                <a:cubicBezTo>
                  <a:pt x="1511121" y="399245"/>
                  <a:pt x="1519707" y="433589"/>
                  <a:pt x="1545465" y="450761"/>
                </a:cubicBezTo>
                <a:cubicBezTo>
                  <a:pt x="1558344" y="459347"/>
                  <a:pt x="1572210" y="466609"/>
                  <a:pt x="1584101" y="476518"/>
                </a:cubicBezTo>
                <a:cubicBezTo>
                  <a:pt x="1621287" y="507507"/>
                  <a:pt x="1623169" y="515802"/>
                  <a:pt x="1648496" y="553792"/>
                </a:cubicBezTo>
                <a:cubicBezTo>
                  <a:pt x="1652789" y="566671"/>
                  <a:pt x="1657645" y="579375"/>
                  <a:pt x="1661374" y="592428"/>
                </a:cubicBezTo>
                <a:cubicBezTo>
                  <a:pt x="1666237" y="609447"/>
                  <a:pt x="1662597" y="630623"/>
                  <a:pt x="1674253" y="643944"/>
                </a:cubicBezTo>
                <a:cubicBezTo>
                  <a:pt x="1694638" y="667241"/>
                  <a:pt x="1725769" y="678287"/>
                  <a:pt x="1751527" y="695459"/>
                </a:cubicBezTo>
                <a:lnTo>
                  <a:pt x="1790163" y="721217"/>
                </a:lnTo>
                <a:lnTo>
                  <a:pt x="1828800" y="746975"/>
                </a:lnTo>
                <a:lnTo>
                  <a:pt x="1867436" y="772732"/>
                </a:lnTo>
                <a:cubicBezTo>
                  <a:pt x="1882235" y="817129"/>
                  <a:pt x="1870716" y="801770"/>
                  <a:pt x="1893194" y="824248"/>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11560" y="6037083"/>
            <a:ext cx="1656184"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a:solidFill>
                  <a:srgbClr val="7030A0"/>
                </a:solidFill>
                <a:latin typeface="Comic Sans MS" panose="030F0702030302020204" pitchFamily="66" charset="0"/>
                <a:ea typeface="HG創英角ﾎﾟｯﾌﾟ体" panose="040B0A09000000000000" pitchFamily="49" charset="-128"/>
              </a:rPr>
              <a:t>0</a:t>
            </a:r>
            <a:endParaRPr lang="en-US" altLang="ja-JP" sz="2400" dirty="0" smtClean="0">
              <a:solidFill>
                <a:srgbClr val="7030A0"/>
              </a:solidFill>
              <a:latin typeface="Comic Sans MS" panose="030F0702030302020204" pitchFamily="66" charset="0"/>
              <a:ea typeface="HG創英角ﾎﾟｯﾌﾟ体" panose="040B0A09000000000000" pitchFamily="49" charset="-128"/>
            </a:endParaRPr>
          </a:p>
        </p:txBody>
      </p:sp>
      <p:sp>
        <p:nvSpPr>
          <p:cNvPr id="25" name="テキスト ボックス 24"/>
          <p:cNvSpPr txBox="1"/>
          <p:nvPr/>
        </p:nvSpPr>
        <p:spPr>
          <a:xfrm>
            <a:off x="6228184" y="6066700"/>
            <a:ext cx="2088232"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N-1</a:t>
            </a:r>
          </a:p>
        </p:txBody>
      </p:sp>
      <p:sp>
        <p:nvSpPr>
          <p:cNvPr id="26" name="テキスト ボックス 25"/>
          <p:cNvSpPr txBox="1"/>
          <p:nvPr/>
        </p:nvSpPr>
        <p:spPr>
          <a:xfrm>
            <a:off x="2627784" y="5965075"/>
            <a:ext cx="1731640"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1, </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頂点</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X</a:t>
            </a:r>
          </a:p>
        </p:txBody>
      </p:sp>
    </p:spTree>
    <p:extLst>
      <p:ext uri="{BB962C8B-B14F-4D97-AF65-F5344CB8AC3E}">
        <p14:creationId xmlns:p14="http://schemas.microsoft.com/office/powerpoint/2010/main" val="2675021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つまり</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D</a:t>
            </a:r>
            <a:r>
              <a:rPr kumimoji="1" lang="en-US" altLang="ja-JP" baseline="-25000" dirty="0" smtClean="0"/>
              <a:t>0</a:t>
            </a:r>
            <a:r>
              <a:rPr kumimoji="1" lang="en-US" altLang="ja-JP" dirty="0" smtClean="0"/>
              <a:t>[a][b] := a</a:t>
            </a:r>
            <a:r>
              <a:rPr kumimoji="1" lang="ja-JP" altLang="en-US" dirty="0" smtClean="0"/>
              <a:t>から</a:t>
            </a:r>
            <a:r>
              <a:rPr kumimoji="1" lang="en-US" altLang="ja-JP" dirty="0" smtClean="0"/>
              <a:t>b</a:t>
            </a:r>
            <a:r>
              <a:rPr kumimoji="1" lang="ja-JP" altLang="en-US" dirty="0" smtClean="0"/>
              <a:t>までの </a:t>
            </a:r>
            <a:r>
              <a:rPr kumimoji="1" lang="en-US" altLang="ja-JP" dirty="0" smtClean="0"/>
              <a:t>0</a:t>
            </a:r>
            <a:r>
              <a:rPr kumimoji="1" lang="ja-JP" altLang="en-US" dirty="0" smtClean="0"/>
              <a:t>円 →</a:t>
            </a:r>
            <a:r>
              <a:rPr kumimoji="1" lang="en-US" altLang="ja-JP" dirty="0" smtClean="0"/>
              <a:t> 0</a:t>
            </a:r>
            <a:r>
              <a:rPr kumimoji="1" lang="ja-JP" altLang="en-US" dirty="0" smtClean="0"/>
              <a:t>円最短路</a:t>
            </a:r>
            <a:endParaRPr kumimoji="1" lang="en-US" altLang="ja-JP" dirty="0" smtClean="0"/>
          </a:p>
          <a:p>
            <a:pPr marL="0" indent="0">
              <a:buNone/>
            </a:pPr>
            <a:r>
              <a:rPr lang="en-US" altLang="ja-JP" dirty="0"/>
              <a:t> </a:t>
            </a:r>
            <a:r>
              <a:rPr lang="en-US" altLang="ja-JP" dirty="0" smtClean="0"/>
              <a:t> = min</a:t>
            </a:r>
          </a:p>
          <a:p>
            <a:pPr marL="0" indent="0">
              <a:buNone/>
            </a:pPr>
            <a:r>
              <a:rPr lang="en-US" altLang="ja-JP" dirty="0"/>
              <a:t>	</a:t>
            </a:r>
            <a:r>
              <a:rPr lang="en-US" altLang="ja-JP" dirty="0" err="1" smtClean="0"/>
              <a:t>min_c</a:t>
            </a:r>
            <a:r>
              <a:rPr lang="en-US" altLang="ja-JP" dirty="0" smtClean="0"/>
              <a:t> { D</a:t>
            </a:r>
            <a:r>
              <a:rPr lang="en-US" altLang="ja-JP" baseline="-25000" dirty="0" smtClean="0"/>
              <a:t>0</a:t>
            </a:r>
            <a:r>
              <a:rPr lang="en-US" altLang="ja-JP" dirty="0" smtClean="0"/>
              <a:t>[a][c] + D</a:t>
            </a:r>
            <a:r>
              <a:rPr lang="en-US" altLang="ja-JP" baseline="-25000" dirty="0" smtClean="0"/>
              <a:t>0</a:t>
            </a:r>
            <a:r>
              <a:rPr lang="en-US" altLang="ja-JP" dirty="0" smtClean="0"/>
              <a:t>[c][b] },</a:t>
            </a:r>
          </a:p>
          <a:p>
            <a:pPr marL="0" indent="0">
              <a:buNone/>
            </a:pPr>
            <a:endParaRPr lang="en-US" altLang="ja-JP" dirty="0" smtClean="0"/>
          </a:p>
          <a:p>
            <a:pPr marL="0" indent="0">
              <a:buNone/>
            </a:pPr>
            <a:endParaRPr lang="en-US" altLang="ja-JP" dirty="0" smtClean="0"/>
          </a:p>
          <a:p>
            <a:pPr marL="0" indent="0">
              <a:buNone/>
            </a:pPr>
            <a:r>
              <a:rPr lang="en-US" altLang="ja-JP" dirty="0" smtClean="0"/>
              <a:t>	</a:t>
            </a:r>
            <a:r>
              <a:rPr kumimoji="1" lang="en-US" altLang="ja-JP" dirty="0" err="1" smtClean="0"/>
              <a:t>min_c</a:t>
            </a:r>
            <a:r>
              <a:rPr kumimoji="1" lang="en-US" altLang="ja-JP" dirty="0" smtClean="0"/>
              <a:t> { L[a][c] + D</a:t>
            </a:r>
            <a:r>
              <a:rPr kumimoji="1" lang="en-US" altLang="ja-JP" baseline="-25000" dirty="0" smtClean="0"/>
              <a:t>1</a:t>
            </a:r>
            <a:r>
              <a:rPr kumimoji="1" lang="en-US" altLang="ja-JP" dirty="0" smtClean="0"/>
              <a:t>[c][b] | G[a][c]=‘+’} )</a:t>
            </a:r>
          </a:p>
          <a:p>
            <a:pPr marL="0" indent="0">
              <a:buNone/>
            </a:pPr>
            <a:endParaRPr kumimoji="1" lang="ja-JP" altLang="en-US" dirty="0"/>
          </a:p>
        </p:txBody>
      </p:sp>
      <p:cxnSp>
        <p:nvCxnSpPr>
          <p:cNvPr id="7" name="直線コネクタ 6"/>
          <p:cNvCxnSpPr/>
          <p:nvPr/>
        </p:nvCxnSpPr>
        <p:spPr>
          <a:xfrm>
            <a:off x="2123728" y="6226321"/>
            <a:ext cx="54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リーフォーム 7"/>
          <p:cNvSpPr/>
          <p:nvPr/>
        </p:nvSpPr>
        <p:spPr>
          <a:xfrm>
            <a:off x="2801761" y="5053024"/>
            <a:ext cx="3760631" cy="1173110"/>
          </a:xfrm>
          <a:custGeom>
            <a:avLst/>
            <a:gdLst>
              <a:gd name="connsiteX0" fmla="*/ 0 w 3760631"/>
              <a:gd name="connsiteY0" fmla="*/ 799623 h 1173110"/>
              <a:gd name="connsiteX1" fmla="*/ 64394 w 3760631"/>
              <a:gd name="connsiteY1" fmla="*/ 760986 h 1173110"/>
              <a:gd name="connsiteX2" fmla="*/ 90152 w 3760631"/>
              <a:gd name="connsiteY2" fmla="*/ 722350 h 1173110"/>
              <a:gd name="connsiteX3" fmla="*/ 180304 w 3760631"/>
              <a:gd name="connsiteY3" fmla="*/ 657955 h 1173110"/>
              <a:gd name="connsiteX4" fmla="*/ 231819 w 3760631"/>
              <a:gd name="connsiteY4" fmla="*/ 580682 h 1173110"/>
              <a:gd name="connsiteX5" fmla="*/ 309093 w 3760631"/>
              <a:gd name="connsiteY5" fmla="*/ 516288 h 1173110"/>
              <a:gd name="connsiteX6" fmla="*/ 386366 w 3760631"/>
              <a:gd name="connsiteY6" fmla="*/ 490530 h 1173110"/>
              <a:gd name="connsiteX7" fmla="*/ 437881 w 3760631"/>
              <a:gd name="connsiteY7" fmla="*/ 503409 h 1173110"/>
              <a:gd name="connsiteX8" fmla="*/ 476518 w 3760631"/>
              <a:gd name="connsiteY8" fmla="*/ 580682 h 1173110"/>
              <a:gd name="connsiteX9" fmla="*/ 515155 w 3760631"/>
              <a:gd name="connsiteY9" fmla="*/ 593561 h 1173110"/>
              <a:gd name="connsiteX10" fmla="*/ 553791 w 3760631"/>
              <a:gd name="connsiteY10" fmla="*/ 619319 h 1173110"/>
              <a:gd name="connsiteX11" fmla="*/ 579549 w 3760631"/>
              <a:gd name="connsiteY11" fmla="*/ 567803 h 1173110"/>
              <a:gd name="connsiteX12" fmla="*/ 618186 w 3760631"/>
              <a:gd name="connsiteY12" fmla="*/ 516288 h 1173110"/>
              <a:gd name="connsiteX13" fmla="*/ 631064 w 3760631"/>
              <a:gd name="connsiteY13" fmla="*/ 477651 h 1173110"/>
              <a:gd name="connsiteX14" fmla="*/ 669701 w 3760631"/>
              <a:gd name="connsiteY14" fmla="*/ 426135 h 1173110"/>
              <a:gd name="connsiteX15" fmla="*/ 695459 w 3760631"/>
              <a:gd name="connsiteY15" fmla="*/ 387499 h 1173110"/>
              <a:gd name="connsiteX16" fmla="*/ 734095 w 3760631"/>
              <a:gd name="connsiteY16" fmla="*/ 335983 h 1173110"/>
              <a:gd name="connsiteX17" fmla="*/ 798490 w 3760631"/>
              <a:gd name="connsiteY17" fmla="*/ 258710 h 1173110"/>
              <a:gd name="connsiteX18" fmla="*/ 850005 w 3760631"/>
              <a:gd name="connsiteY18" fmla="*/ 232952 h 1173110"/>
              <a:gd name="connsiteX19" fmla="*/ 888642 w 3760631"/>
              <a:gd name="connsiteY19" fmla="*/ 194316 h 1173110"/>
              <a:gd name="connsiteX20" fmla="*/ 965915 w 3760631"/>
              <a:gd name="connsiteY20" fmla="*/ 168558 h 1173110"/>
              <a:gd name="connsiteX21" fmla="*/ 1043188 w 3760631"/>
              <a:gd name="connsiteY21" fmla="*/ 181437 h 1173110"/>
              <a:gd name="connsiteX22" fmla="*/ 1107583 w 3760631"/>
              <a:gd name="connsiteY22" fmla="*/ 271589 h 1173110"/>
              <a:gd name="connsiteX23" fmla="*/ 1146219 w 3760631"/>
              <a:gd name="connsiteY23" fmla="*/ 310226 h 1173110"/>
              <a:gd name="connsiteX24" fmla="*/ 1210614 w 3760631"/>
              <a:gd name="connsiteY24" fmla="*/ 400378 h 1173110"/>
              <a:gd name="connsiteX25" fmla="*/ 1223493 w 3760631"/>
              <a:gd name="connsiteY25" fmla="*/ 439014 h 1173110"/>
              <a:gd name="connsiteX26" fmla="*/ 1275008 w 3760631"/>
              <a:gd name="connsiteY26" fmla="*/ 516288 h 1173110"/>
              <a:gd name="connsiteX27" fmla="*/ 1352281 w 3760631"/>
              <a:gd name="connsiteY27" fmla="*/ 426135 h 1173110"/>
              <a:gd name="connsiteX28" fmla="*/ 1390918 w 3760631"/>
              <a:gd name="connsiteY28" fmla="*/ 400378 h 1173110"/>
              <a:gd name="connsiteX29" fmla="*/ 1442433 w 3760631"/>
              <a:gd name="connsiteY29" fmla="*/ 323105 h 1173110"/>
              <a:gd name="connsiteX30" fmla="*/ 1558343 w 3760631"/>
              <a:gd name="connsiteY30" fmla="*/ 232952 h 1173110"/>
              <a:gd name="connsiteX31" fmla="*/ 1596980 w 3760631"/>
              <a:gd name="connsiteY31" fmla="*/ 220074 h 1173110"/>
              <a:gd name="connsiteX32" fmla="*/ 1700011 w 3760631"/>
              <a:gd name="connsiteY32" fmla="*/ 258710 h 1173110"/>
              <a:gd name="connsiteX33" fmla="*/ 1725769 w 3760631"/>
              <a:gd name="connsiteY33" fmla="*/ 297347 h 1173110"/>
              <a:gd name="connsiteX34" fmla="*/ 1790163 w 3760631"/>
              <a:gd name="connsiteY34" fmla="*/ 348862 h 1173110"/>
              <a:gd name="connsiteX35" fmla="*/ 1867436 w 3760631"/>
              <a:gd name="connsiteY35" fmla="*/ 400378 h 1173110"/>
              <a:gd name="connsiteX36" fmla="*/ 1957588 w 3760631"/>
              <a:gd name="connsiteY36" fmla="*/ 310226 h 1173110"/>
              <a:gd name="connsiteX37" fmla="*/ 2034862 w 3760631"/>
              <a:gd name="connsiteY37" fmla="*/ 220074 h 1173110"/>
              <a:gd name="connsiteX38" fmla="*/ 2060619 w 3760631"/>
              <a:gd name="connsiteY38" fmla="*/ 142800 h 1173110"/>
              <a:gd name="connsiteX39" fmla="*/ 2137893 w 3760631"/>
              <a:gd name="connsiteY39" fmla="*/ 117043 h 1173110"/>
              <a:gd name="connsiteX40" fmla="*/ 2215166 w 3760631"/>
              <a:gd name="connsiteY40" fmla="*/ 207195 h 1173110"/>
              <a:gd name="connsiteX41" fmla="*/ 2253802 w 3760631"/>
              <a:gd name="connsiteY41" fmla="*/ 245831 h 1173110"/>
              <a:gd name="connsiteX42" fmla="*/ 2279560 w 3760631"/>
              <a:gd name="connsiteY42" fmla="*/ 297347 h 1173110"/>
              <a:gd name="connsiteX43" fmla="*/ 2318197 w 3760631"/>
              <a:gd name="connsiteY43" fmla="*/ 335983 h 1173110"/>
              <a:gd name="connsiteX44" fmla="*/ 2343955 w 3760631"/>
              <a:gd name="connsiteY44" fmla="*/ 374620 h 1173110"/>
              <a:gd name="connsiteX45" fmla="*/ 2356833 w 3760631"/>
              <a:gd name="connsiteY45" fmla="*/ 413257 h 1173110"/>
              <a:gd name="connsiteX46" fmla="*/ 2343955 w 3760631"/>
              <a:gd name="connsiteY46" fmla="*/ 426135 h 1173110"/>
              <a:gd name="connsiteX47" fmla="*/ 2369712 w 3760631"/>
              <a:gd name="connsiteY47" fmla="*/ 361741 h 1173110"/>
              <a:gd name="connsiteX48" fmla="*/ 2421228 w 3760631"/>
              <a:gd name="connsiteY48" fmla="*/ 323105 h 1173110"/>
              <a:gd name="connsiteX49" fmla="*/ 2498501 w 3760631"/>
              <a:gd name="connsiteY49" fmla="*/ 232952 h 1173110"/>
              <a:gd name="connsiteX50" fmla="*/ 2562895 w 3760631"/>
              <a:gd name="connsiteY50" fmla="*/ 181437 h 1173110"/>
              <a:gd name="connsiteX51" fmla="*/ 2678805 w 3760631"/>
              <a:gd name="connsiteY51" fmla="*/ 52648 h 1173110"/>
              <a:gd name="connsiteX52" fmla="*/ 2704563 w 3760631"/>
              <a:gd name="connsiteY52" fmla="*/ 14012 h 1173110"/>
              <a:gd name="connsiteX53" fmla="*/ 2743200 w 3760631"/>
              <a:gd name="connsiteY53" fmla="*/ 1133 h 1173110"/>
              <a:gd name="connsiteX54" fmla="*/ 2807594 w 3760631"/>
              <a:gd name="connsiteY54" fmla="*/ 78406 h 1173110"/>
              <a:gd name="connsiteX55" fmla="*/ 2846231 w 3760631"/>
              <a:gd name="connsiteY55" fmla="*/ 117043 h 1173110"/>
              <a:gd name="connsiteX56" fmla="*/ 2910625 w 3760631"/>
              <a:gd name="connsiteY56" fmla="*/ 168558 h 1173110"/>
              <a:gd name="connsiteX57" fmla="*/ 2987898 w 3760631"/>
              <a:gd name="connsiteY57" fmla="*/ 271589 h 1173110"/>
              <a:gd name="connsiteX58" fmla="*/ 3013656 w 3760631"/>
              <a:gd name="connsiteY58" fmla="*/ 310226 h 1173110"/>
              <a:gd name="connsiteX59" fmla="*/ 3078050 w 3760631"/>
              <a:gd name="connsiteY59" fmla="*/ 413257 h 1173110"/>
              <a:gd name="connsiteX60" fmla="*/ 3168202 w 3760631"/>
              <a:gd name="connsiteY60" fmla="*/ 516288 h 1173110"/>
              <a:gd name="connsiteX61" fmla="*/ 3193960 w 3760631"/>
              <a:gd name="connsiteY61" fmla="*/ 554924 h 1173110"/>
              <a:gd name="connsiteX62" fmla="*/ 3232597 w 3760631"/>
              <a:gd name="connsiteY62" fmla="*/ 567803 h 1173110"/>
              <a:gd name="connsiteX63" fmla="*/ 3309870 w 3760631"/>
              <a:gd name="connsiteY63" fmla="*/ 606440 h 1173110"/>
              <a:gd name="connsiteX64" fmla="*/ 3361386 w 3760631"/>
              <a:gd name="connsiteY64" fmla="*/ 683713 h 1173110"/>
              <a:gd name="connsiteX65" fmla="*/ 3387143 w 3760631"/>
              <a:gd name="connsiteY65" fmla="*/ 722350 h 1173110"/>
              <a:gd name="connsiteX66" fmla="*/ 3425780 w 3760631"/>
              <a:gd name="connsiteY66" fmla="*/ 748107 h 1173110"/>
              <a:gd name="connsiteX67" fmla="*/ 3438659 w 3760631"/>
              <a:gd name="connsiteY67" fmla="*/ 786744 h 1173110"/>
              <a:gd name="connsiteX68" fmla="*/ 3554569 w 3760631"/>
              <a:gd name="connsiteY68" fmla="*/ 889775 h 1173110"/>
              <a:gd name="connsiteX69" fmla="*/ 3618963 w 3760631"/>
              <a:gd name="connsiteY69" fmla="*/ 967048 h 1173110"/>
              <a:gd name="connsiteX70" fmla="*/ 3657600 w 3760631"/>
              <a:gd name="connsiteY70" fmla="*/ 1044321 h 1173110"/>
              <a:gd name="connsiteX71" fmla="*/ 3670479 w 3760631"/>
              <a:gd name="connsiteY71" fmla="*/ 1082958 h 1173110"/>
              <a:gd name="connsiteX72" fmla="*/ 3709115 w 3760631"/>
              <a:gd name="connsiteY72" fmla="*/ 1108716 h 1173110"/>
              <a:gd name="connsiteX73" fmla="*/ 3721994 w 3760631"/>
              <a:gd name="connsiteY73" fmla="*/ 1147352 h 1173110"/>
              <a:gd name="connsiteX74" fmla="*/ 3760631 w 3760631"/>
              <a:gd name="connsiteY74" fmla="*/ 1173110 h 117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760631" h="1173110">
                <a:moveTo>
                  <a:pt x="0" y="799623"/>
                </a:moveTo>
                <a:cubicBezTo>
                  <a:pt x="21465" y="786744"/>
                  <a:pt x="45388" y="777277"/>
                  <a:pt x="64394" y="760986"/>
                </a:cubicBezTo>
                <a:cubicBezTo>
                  <a:pt x="76146" y="750913"/>
                  <a:pt x="78261" y="732259"/>
                  <a:pt x="90152" y="722350"/>
                </a:cubicBezTo>
                <a:cubicBezTo>
                  <a:pt x="173158" y="653179"/>
                  <a:pt x="113671" y="743626"/>
                  <a:pt x="180304" y="657955"/>
                </a:cubicBezTo>
                <a:cubicBezTo>
                  <a:pt x="199310" y="633519"/>
                  <a:pt x="209929" y="602572"/>
                  <a:pt x="231819" y="580682"/>
                </a:cubicBezTo>
                <a:cubicBezTo>
                  <a:pt x="256085" y="556416"/>
                  <a:pt x="276816" y="530633"/>
                  <a:pt x="309093" y="516288"/>
                </a:cubicBezTo>
                <a:cubicBezTo>
                  <a:pt x="333904" y="505261"/>
                  <a:pt x="386366" y="490530"/>
                  <a:pt x="386366" y="490530"/>
                </a:cubicBezTo>
                <a:cubicBezTo>
                  <a:pt x="403538" y="494823"/>
                  <a:pt x="423154" y="493591"/>
                  <a:pt x="437881" y="503409"/>
                </a:cubicBezTo>
                <a:cubicBezTo>
                  <a:pt x="509540" y="551181"/>
                  <a:pt x="425091" y="529255"/>
                  <a:pt x="476518" y="580682"/>
                </a:cubicBezTo>
                <a:cubicBezTo>
                  <a:pt x="486117" y="590281"/>
                  <a:pt x="502276" y="589268"/>
                  <a:pt x="515155" y="593561"/>
                </a:cubicBezTo>
                <a:cubicBezTo>
                  <a:pt x="528034" y="602147"/>
                  <a:pt x="539420" y="625068"/>
                  <a:pt x="553791" y="619319"/>
                </a:cubicBezTo>
                <a:cubicBezTo>
                  <a:pt x="571617" y="612189"/>
                  <a:pt x="569374" y="584084"/>
                  <a:pt x="579549" y="567803"/>
                </a:cubicBezTo>
                <a:cubicBezTo>
                  <a:pt x="590925" y="549601"/>
                  <a:pt x="605307" y="533460"/>
                  <a:pt x="618186" y="516288"/>
                </a:cubicBezTo>
                <a:cubicBezTo>
                  <a:pt x="622479" y="503409"/>
                  <a:pt x="624329" y="489438"/>
                  <a:pt x="631064" y="477651"/>
                </a:cubicBezTo>
                <a:cubicBezTo>
                  <a:pt x="641713" y="459014"/>
                  <a:pt x="657225" y="443602"/>
                  <a:pt x="669701" y="426135"/>
                </a:cubicBezTo>
                <a:cubicBezTo>
                  <a:pt x="678698" y="413540"/>
                  <a:pt x="686462" y="400094"/>
                  <a:pt x="695459" y="387499"/>
                </a:cubicBezTo>
                <a:cubicBezTo>
                  <a:pt x="707935" y="370032"/>
                  <a:pt x="721619" y="353450"/>
                  <a:pt x="734095" y="335983"/>
                </a:cubicBezTo>
                <a:cubicBezTo>
                  <a:pt x="757628" y="303037"/>
                  <a:pt x="763416" y="283763"/>
                  <a:pt x="798490" y="258710"/>
                </a:cubicBezTo>
                <a:cubicBezTo>
                  <a:pt x="814112" y="247551"/>
                  <a:pt x="834382" y="244111"/>
                  <a:pt x="850005" y="232952"/>
                </a:cubicBezTo>
                <a:cubicBezTo>
                  <a:pt x="864826" y="222366"/>
                  <a:pt x="872721" y="203161"/>
                  <a:pt x="888642" y="194316"/>
                </a:cubicBezTo>
                <a:cubicBezTo>
                  <a:pt x="912376" y="181130"/>
                  <a:pt x="965915" y="168558"/>
                  <a:pt x="965915" y="168558"/>
                </a:cubicBezTo>
                <a:cubicBezTo>
                  <a:pt x="991673" y="172851"/>
                  <a:pt x="1019832" y="169759"/>
                  <a:pt x="1043188" y="181437"/>
                </a:cubicBezTo>
                <a:cubicBezTo>
                  <a:pt x="1128908" y="224297"/>
                  <a:pt x="1073270" y="220118"/>
                  <a:pt x="1107583" y="271589"/>
                </a:cubicBezTo>
                <a:cubicBezTo>
                  <a:pt x="1117686" y="286744"/>
                  <a:pt x="1133340" y="297347"/>
                  <a:pt x="1146219" y="310226"/>
                </a:cubicBezTo>
                <a:cubicBezTo>
                  <a:pt x="1175319" y="397523"/>
                  <a:pt x="1134220" y="293428"/>
                  <a:pt x="1210614" y="400378"/>
                </a:cubicBezTo>
                <a:cubicBezTo>
                  <a:pt x="1218505" y="411425"/>
                  <a:pt x="1216900" y="427147"/>
                  <a:pt x="1223493" y="439014"/>
                </a:cubicBezTo>
                <a:cubicBezTo>
                  <a:pt x="1238527" y="466075"/>
                  <a:pt x="1275008" y="516288"/>
                  <a:pt x="1275008" y="516288"/>
                </a:cubicBezTo>
                <a:cubicBezTo>
                  <a:pt x="1305389" y="470717"/>
                  <a:pt x="1303703" y="467773"/>
                  <a:pt x="1352281" y="426135"/>
                </a:cubicBezTo>
                <a:cubicBezTo>
                  <a:pt x="1364033" y="416062"/>
                  <a:pt x="1378039" y="408964"/>
                  <a:pt x="1390918" y="400378"/>
                </a:cubicBezTo>
                <a:cubicBezTo>
                  <a:pt x="1408090" y="374620"/>
                  <a:pt x="1420543" y="344995"/>
                  <a:pt x="1442433" y="323105"/>
                </a:cubicBezTo>
                <a:cubicBezTo>
                  <a:pt x="1475768" y="289770"/>
                  <a:pt x="1512132" y="248354"/>
                  <a:pt x="1558343" y="232952"/>
                </a:cubicBezTo>
                <a:lnTo>
                  <a:pt x="1596980" y="220074"/>
                </a:lnTo>
                <a:cubicBezTo>
                  <a:pt x="1643054" y="229288"/>
                  <a:pt x="1666848" y="225547"/>
                  <a:pt x="1700011" y="258710"/>
                </a:cubicBezTo>
                <a:cubicBezTo>
                  <a:pt x="1710956" y="269655"/>
                  <a:pt x="1714824" y="286402"/>
                  <a:pt x="1725769" y="297347"/>
                </a:cubicBezTo>
                <a:cubicBezTo>
                  <a:pt x="1745206" y="316784"/>
                  <a:pt x="1769476" y="330761"/>
                  <a:pt x="1790163" y="348862"/>
                </a:cubicBezTo>
                <a:cubicBezTo>
                  <a:pt x="1849531" y="400809"/>
                  <a:pt x="1803224" y="378973"/>
                  <a:pt x="1867436" y="400378"/>
                </a:cubicBezTo>
                <a:cubicBezTo>
                  <a:pt x="1934407" y="311083"/>
                  <a:pt x="1873446" y="382348"/>
                  <a:pt x="1957588" y="310226"/>
                </a:cubicBezTo>
                <a:cubicBezTo>
                  <a:pt x="1995257" y="277938"/>
                  <a:pt x="2004324" y="260790"/>
                  <a:pt x="2034862" y="220074"/>
                </a:cubicBezTo>
                <a:cubicBezTo>
                  <a:pt x="2043448" y="194316"/>
                  <a:pt x="2034861" y="151386"/>
                  <a:pt x="2060619" y="142800"/>
                </a:cubicBezTo>
                <a:lnTo>
                  <a:pt x="2137893" y="117043"/>
                </a:lnTo>
                <a:cubicBezTo>
                  <a:pt x="2292669" y="271819"/>
                  <a:pt x="2117096" y="89511"/>
                  <a:pt x="2215166" y="207195"/>
                </a:cubicBezTo>
                <a:cubicBezTo>
                  <a:pt x="2226826" y="221187"/>
                  <a:pt x="2243216" y="231010"/>
                  <a:pt x="2253802" y="245831"/>
                </a:cubicBezTo>
                <a:cubicBezTo>
                  <a:pt x="2264961" y="261454"/>
                  <a:pt x="2268401" y="281724"/>
                  <a:pt x="2279560" y="297347"/>
                </a:cubicBezTo>
                <a:cubicBezTo>
                  <a:pt x="2290146" y="312168"/>
                  <a:pt x="2306537" y="321991"/>
                  <a:pt x="2318197" y="335983"/>
                </a:cubicBezTo>
                <a:cubicBezTo>
                  <a:pt x="2328106" y="347874"/>
                  <a:pt x="2335369" y="361741"/>
                  <a:pt x="2343955" y="374620"/>
                </a:cubicBezTo>
                <a:cubicBezTo>
                  <a:pt x="2348248" y="387499"/>
                  <a:pt x="2350762" y="401115"/>
                  <a:pt x="2356833" y="413257"/>
                </a:cubicBezTo>
                <a:cubicBezTo>
                  <a:pt x="2378296" y="456184"/>
                  <a:pt x="2408350" y="469066"/>
                  <a:pt x="2343955" y="426135"/>
                </a:cubicBezTo>
                <a:cubicBezTo>
                  <a:pt x="2352541" y="404670"/>
                  <a:pt x="2355841" y="380235"/>
                  <a:pt x="2369712" y="361741"/>
                </a:cubicBezTo>
                <a:cubicBezTo>
                  <a:pt x="2382591" y="344569"/>
                  <a:pt x="2406050" y="338283"/>
                  <a:pt x="2421228" y="323105"/>
                </a:cubicBezTo>
                <a:cubicBezTo>
                  <a:pt x="2449215" y="295118"/>
                  <a:pt x="2470514" y="260939"/>
                  <a:pt x="2498501" y="232952"/>
                </a:cubicBezTo>
                <a:cubicBezTo>
                  <a:pt x="2517938" y="213515"/>
                  <a:pt x="2544321" y="201700"/>
                  <a:pt x="2562895" y="181437"/>
                </a:cubicBezTo>
                <a:cubicBezTo>
                  <a:pt x="2698921" y="33046"/>
                  <a:pt x="2586615" y="114110"/>
                  <a:pt x="2678805" y="52648"/>
                </a:cubicBezTo>
                <a:cubicBezTo>
                  <a:pt x="2687391" y="39769"/>
                  <a:pt x="2692476" y="23681"/>
                  <a:pt x="2704563" y="14012"/>
                </a:cubicBezTo>
                <a:cubicBezTo>
                  <a:pt x="2715164" y="5531"/>
                  <a:pt x="2730321" y="-3160"/>
                  <a:pt x="2743200" y="1133"/>
                </a:cubicBezTo>
                <a:cubicBezTo>
                  <a:pt x="2769248" y="9815"/>
                  <a:pt x="2791733" y="59373"/>
                  <a:pt x="2807594" y="78406"/>
                </a:cubicBezTo>
                <a:cubicBezTo>
                  <a:pt x="2819254" y="92398"/>
                  <a:pt x="2832524" y="105049"/>
                  <a:pt x="2846231" y="117043"/>
                </a:cubicBezTo>
                <a:cubicBezTo>
                  <a:pt x="2866918" y="135144"/>
                  <a:pt x="2892051" y="148295"/>
                  <a:pt x="2910625" y="168558"/>
                </a:cubicBezTo>
                <a:cubicBezTo>
                  <a:pt x="2939634" y="200204"/>
                  <a:pt x="2964085" y="235869"/>
                  <a:pt x="2987898" y="271589"/>
                </a:cubicBezTo>
                <a:cubicBezTo>
                  <a:pt x="2996484" y="284468"/>
                  <a:pt x="3007369" y="296081"/>
                  <a:pt x="3013656" y="310226"/>
                </a:cubicBezTo>
                <a:cubicBezTo>
                  <a:pt x="3058828" y="411863"/>
                  <a:pt x="3008546" y="366920"/>
                  <a:pt x="3078050" y="413257"/>
                </a:cubicBezTo>
                <a:cubicBezTo>
                  <a:pt x="3138152" y="503409"/>
                  <a:pt x="3103808" y="473358"/>
                  <a:pt x="3168202" y="516288"/>
                </a:cubicBezTo>
                <a:cubicBezTo>
                  <a:pt x="3176788" y="529167"/>
                  <a:pt x="3181873" y="545255"/>
                  <a:pt x="3193960" y="554924"/>
                </a:cubicBezTo>
                <a:cubicBezTo>
                  <a:pt x="3204561" y="563405"/>
                  <a:pt x="3220455" y="561732"/>
                  <a:pt x="3232597" y="567803"/>
                </a:cubicBezTo>
                <a:cubicBezTo>
                  <a:pt x="3332461" y="617736"/>
                  <a:pt x="3212754" y="574068"/>
                  <a:pt x="3309870" y="606440"/>
                </a:cubicBezTo>
                <a:lnTo>
                  <a:pt x="3361386" y="683713"/>
                </a:lnTo>
                <a:cubicBezTo>
                  <a:pt x="3369972" y="696592"/>
                  <a:pt x="3374264" y="713764"/>
                  <a:pt x="3387143" y="722350"/>
                </a:cubicBezTo>
                <a:lnTo>
                  <a:pt x="3425780" y="748107"/>
                </a:lnTo>
                <a:cubicBezTo>
                  <a:pt x="3430073" y="760986"/>
                  <a:pt x="3430324" y="776028"/>
                  <a:pt x="3438659" y="786744"/>
                </a:cubicBezTo>
                <a:cubicBezTo>
                  <a:pt x="3530942" y="905394"/>
                  <a:pt x="3483896" y="830880"/>
                  <a:pt x="3554569" y="889775"/>
                </a:cubicBezTo>
                <a:cubicBezTo>
                  <a:pt x="3591752" y="920762"/>
                  <a:pt x="3593637" y="929061"/>
                  <a:pt x="3618963" y="967048"/>
                </a:cubicBezTo>
                <a:cubicBezTo>
                  <a:pt x="3651335" y="1064164"/>
                  <a:pt x="3607667" y="944457"/>
                  <a:pt x="3657600" y="1044321"/>
                </a:cubicBezTo>
                <a:cubicBezTo>
                  <a:pt x="3663671" y="1056463"/>
                  <a:pt x="3661998" y="1072357"/>
                  <a:pt x="3670479" y="1082958"/>
                </a:cubicBezTo>
                <a:cubicBezTo>
                  <a:pt x="3680148" y="1095045"/>
                  <a:pt x="3696236" y="1100130"/>
                  <a:pt x="3709115" y="1108716"/>
                </a:cubicBezTo>
                <a:cubicBezTo>
                  <a:pt x="3713408" y="1121595"/>
                  <a:pt x="3713513" y="1136752"/>
                  <a:pt x="3721994" y="1147352"/>
                </a:cubicBezTo>
                <a:cubicBezTo>
                  <a:pt x="3731664" y="1159439"/>
                  <a:pt x="3760631" y="1173110"/>
                  <a:pt x="3760631" y="117311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8"/>
          <p:cNvSpPr/>
          <p:nvPr/>
        </p:nvSpPr>
        <p:spPr>
          <a:xfrm>
            <a:off x="2415394" y="5865526"/>
            <a:ext cx="399246" cy="373487"/>
          </a:xfrm>
          <a:custGeom>
            <a:avLst/>
            <a:gdLst>
              <a:gd name="connsiteX0" fmla="*/ 399246 w 399246"/>
              <a:gd name="connsiteY0" fmla="*/ 0 h 373487"/>
              <a:gd name="connsiteX1" fmla="*/ 257578 w 399246"/>
              <a:gd name="connsiteY1" fmla="*/ 128788 h 373487"/>
              <a:gd name="connsiteX2" fmla="*/ 231820 w 399246"/>
              <a:gd name="connsiteY2" fmla="*/ 167425 h 373487"/>
              <a:gd name="connsiteX3" fmla="*/ 193184 w 399246"/>
              <a:gd name="connsiteY3" fmla="*/ 180304 h 373487"/>
              <a:gd name="connsiteX4" fmla="*/ 154547 w 399246"/>
              <a:gd name="connsiteY4" fmla="*/ 206062 h 373487"/>
              <a:gd name="connsiteX5" fmla="*/ 64395 w 399246"/>
              <a:gd name="connsiteY5" fmla="*/ 296214 h 373487"/>
              <a:gd name="connsiteX6" fmla="*/ 25758 w 399246"/>
              <a:gd name="connsiteY6" fmla="*/ 334850 h 373487"/>
              <a:gd name="connsiteX7" fmla="*/ 0 w 399246"/>
              <a:gd name="connsiteY7" fmla="*/ 373487 h 373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246" h="373487">
                <a:moveTo>
                  <a:pt x="399246" y="0"/>
                </a:moveTo>
                <a:cubicBezTo>
                  <a:pt x="285270" y="113976"/>
                  <a:pt x="336628" y="76090"/>
                  <a:pt x="257578" y="128788"/>
                </a:cubicBezTo>
                <a:cubicBezTo>
                  <a:pt x="248992" y="141667"/>
                  <a:pt x="243907" y="157755"/>
                  <a:pt x="231820" y="167425"/>
                </a:cubicBezTo>
                <a:cubicBezTo>
                  <a:pt x="221220" y="175906"/>
                  <a:pt x="205326" y="174233"/>
                  <a:pt x="193184" y="180304"/>
                </a:cubicBezTo>
                <a:cubicBezTo>
                  <a:pt x="179340" y="187226"/>
                  <a:pt x="166052" y="195707"/>
                  <a:pt x="154547" y="206062"/>
                </a:cubicBezTo>
                <a:cubicBezTo>
                  <a:pt x="122958" y="234492"/>
                  <a:pt x="94446" y="266163"/>
                  <a:pt x="64395" y="296214"/>
                </a:cubicBezTo>
                <a:cubicBezTo>
                  <a:pt x="51516" y="309093"/>
                  <a:pt x="35861" y="319696"/>
                  <a:pt x="25758" y="334850"/>
                </a:cubicBezTo>
                <a:lnTo>
                  <a:pt x="0" y="373487"/>
                </a:lnTo>
              </a:path>
            </a:pathLst>
          </a:cu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10" name="直線コネクタ 9"/>
          <p:cNvCxnSpPr/>
          <p:nvPr/>
        </p:nvCxnSpPr>
        <p:spPr>
          <a:xfrm>
            <a:off x="1763688" y="4197413"/>
            <a:ext cx="54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フリーフォーム 10"/>
          <p:cNvSpPr/>
          <p:nvPr/>
        </p:nvSpPr>
        <p:spPr>
          <a:xfrm>
            <a:off x="2253803" y="3396840"/>
            <a:ext cx="1893194" cy="824248"/>
          </a:xfrm>
          <a:custGeom>
            <a:avLst/>
            <a:gdLst>
              <a:gd name="connsiteX0" fmla="*/ 0 w 1893194"/>
              <a:gd name="connsiteY0" fmla="*/ 798490 h 824248"/>
              <a:gd name="connsiteX1" fmla="*/ 141667 w 1893194"/>
              <a:gd name="connsiteY1" fmla="*/ 669701 h 824248"/>
              <a:gd name="connsiteX2" fmla="*/ 180304 w 1893194"/>
              <a:gd name="connsiteY2" fmla="*/ 592428 h 824248"/>
              <a:gd name="connsiteX3" fmla="*/ 231820 w 1893194"/>
              <a:gd name="connsiteY3" fmla="*/ 502276 h 824248"/>
              <a:gd name="connsiteX4" fmla="*/ 244698 w 1893194"/>
              <a:gd name="connsiteY4" fmla="*/ 463639 h 824248"/>
              <a:gd name="connsiteX5" fmla="*/ 386366 w 1893194"/>
              <a:gd name="connsiteY5" fmla="*/ 528034 h 824248"/>
              <a:gd name="connsiteX6" fmla="*/ 463639 w 1893194"/>
              <a:gd name="connsiteY6" fmla="*/ 566670 h 824248"/>
              <a:gd name="connsiteX7" fmla="*/ 489397 w 1893194"/>
              <a:gd name="connsiteY7" fmla="*/ 489397 h 824248"/>
              <a:gd name="connsiteX8" fmla="*/ 515155 w 1893194"/>
              <a:gd name="connsiteY8" fmla="*/ 437882 h 824248"/>
              <a:gd name="connsiteX9" fmla="*/ 540912 w 1893194"/>
              <a:gd name="connsiteY9" fmla="*/ 360608 h 824248"/>
              <a:gd name="connsiteX10" fmla="*/ 592428 w 1893194"/>
              <a:gd name="connsiteY10" fmla="*/ 283335 h 824248"/>
              <a:gd name="connsiteX11" fmla="*/ 618186 w 1893194"/>
              <a:gd name="connsiteY11" fmla="*/ 321972 h 824248"/>
              <a:gd name="connsiteX12" fmla="*/ 656822 w 1893194"/>
              <a:gd name="connsiteY12" fmla="*/ 412124 h 824248"/>
              <a:gd name="connsiteX13" fmla="*/ 682580 w 1893194"/>
              <a:gd name="connsiteY13" fmla="*/ 334851 h 824248"/>
              <a:gd name="connsiteX14" fmla="*/ 695459 w 1893194"/>
              <a:gd name="connsiteY14" fmla="*/ 296214 h 824248"/>
              <a:gd name="connsiteX15" fmla="*/ 708338 w 1893194"/>
              <a:gd name="connsiteY15" fmla="*/ 231820 h 824248"/>
              <a:gd name="connsiteX16" fmla="*/ 734096 w 1893194"/>
              <a:gd name="connsiteY16" fmla="*/ 154547 h 824248"/>
              <a:gd name="connsiteX17" fmla="*/ 759853 w 1893194"/>
              <a:gd name="connsiteY17" fmla="*/ 115910 h 824248"/>
              <a:gd name="connsiteX18" fmla="*/ 772732 w 1893194"/>
              <a:gd name="connsiteY18" fmla="*/ 77273 h 824248"/>
              <a:gd name="connsiteX19" fmla="*/ 875763 w 1893194"/>
              <a:gd name="connsiteY19" fmla="*/ 12879 h 824248"/>
              <a:gd name="connsiteX20" fmla="*/ 914400 w 1893194"/>
              <a:gd name="connsiteY20" fmla="*/ 0 h 824248"/>
              <a:gd name="connsiteX21" fmla="*/ 1004552 w 1893194"/>
              <a:gd name="connsiteY21" fmla="*/ 38637 h 824248"/>
              <a:gd name="connsiteX22" fmla="*/ 1017431 w 1893194"/>
              <a:gd name="connsiteY22" fmla="*/ 77273 h 824248"/>
              <a:gd name="connsiteX23" fmla="*/ 1068946 w 1893194"/>
              <a:gd name="connsiteY23" fmla="*/ 154547 h 824248"/>
              <a:gd name="connsiteX24" fmla="*/ 1068946 w 1893194"/>
              <a:gd name="connsiteY24" fmla="*/ 154547 h 824248"/>
              <a:gd name="connsiteX25" fmla="*/ 1133341 w 1893194"/>
              <a:gd name="connsiteY25" fmla="*/ 231820 h 824248"/>
              <a:gd name="connsiteX26" fmla="*/ 1197735 w 1893194"/>
              <a:gd name="connsiteY26" fmla="*/ 309093 h 824248"/>
              <a:gd name="connsiteX27" fmla="*/ 1210614 w 1893194"/>
              <a:gd name="connsiteY27" fmla="*/ 437882 h 824248"/>
              <a:gd name="connsiteX28" fmla="*/ 1249251 w 1893194"/>
              <a:gd name="connsiteY28" fmla="*/ 450761 h 824248"/>
              <a:gd name="connsiteX29" fmla="*/ 1416676 w 1893194"/>
              <a:gd name="connsiteY29" fmla="*/ 437882 h 824248"/>
              <a:gd name="connsiteX30" fmla="*/ 1455312 w 1893194"/>
              <a:gd name="connsiteY30" fmla="*/ 360608 h 824248"/>
              <a:gd name="connsiteX31" fmla="*/ 1493949 w 1893194"/>
              <a:gd name="connsiteY31" fmla="*/ 373487 h 824248"/>
              <a:gd name="connsiteX32" fmla="*/ 1545465 w 1893194"/>
              <a:gd name="connsiteY32" fmla="*/ 450761 h 824248"/>
              <a:gd name="connsiteX33" fmla="*/ 1584101 w 1893194"/>
              <a:gd name="connsiteY33" fmla="*/ 476518 h 824248"/>
              <a:gd name="connsiteX34" fmla="*/ 1648496 w 1893194"/>
              <a:gd name="connsiteY34" fmla="*/ 553792 h 824248"/>
              <a:gd name="connsiteX35" fmla="*/ 1661374 w 1893194"/>
              <a:gd name="connsiteY35" fmla="*/ 592428 h 824248"/>
              <a:gd name="connsiteX36" fmla="*/ 1674253 w 1893194"/>
              <a:gd name="connsiteY36" fmla="*/ 643944 h 824248"/>
              <a:gd name="connsiteX37" fmla="*/ 1751527 w 1893194"/>
              <a:gd name="connsiteY37" fmla="*/ 695459 h 824248"/>
              <a:gd name="connsiteX38" fmla="*/ 1790163 w 1893194"/>
              <a:gd name="connsiteY38" fmla="*/ 721217 h 824248"/>
              <a:gd name="connsiteX39" fmla="*/ 1828800 w 1893194"/>
              <a:gd name="connsiteY39" fmla="*/ 746975 h 824248"/>
              <a:gd name="connsiteX40" fmla="*/ 1867436 w 1893194"/>
              <a:gd name="connsiteY40" fmla="*/ 772732 h 824248"/>
              <a:gd name="connsiteX41" fmla="*/ 1893194 w 1893194"/>
              <a:gd name="connsiteY41" fmla="*/ 824248 h 82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93194" h="824248">
                <a:moveTo>
                  <a:pt x="0" y="798490"/>
                </a:moveTo>
                <a:cubicBezTo>
                  <a:pt x="113976" y="684514"/>
                  <a:pt x="62619" y="722401"/>
                  <a:pt x="141667" y="669701"/>
                </a:cubicBezTo>
                <a:cubicBezTo>
                  <a:pt x="165280" y="598865"/>
                  <a:pt x="140358" y="662332"/>
                  <a:pt x="180304" y="592428"/>
                </a:cubicBezTo>
                <a:cubicBezTo>
                  <a:pt x="245665" y="478048"/>
                  <a:pt x="169064" y="596409"/>
                  <a:pt x="231820" y="502276"/>
                </a:cubicBezTo>
                <a:cubicBezTo>
                  <a:pt x="236113" y="489397"/>
                  <a:pt x="231205" y="465138"/>
                  <a:pt x="244698" y="463639"/>
                </a:cubicBezTo>
                <a:cubicBezTo>
                  <a:pt x="341086" y="452929"/>
                  <a:pt x="335206" y="485401"/>
                  <a:pt x="386366" y="528034"/>
                </a:cubicBezTo>
                <a:cubicBezTo>
                  <a:pt x="419655" y="555775"/>
                  <a:pt x="424915" y="553763"/>
                  <a:pt x="463639" y="566670"/>
                </a:cubicBezTo>
                <a:cubicBezTo>
                  <a:pt x="472225" y="540912"/>
                  <a:pt x="479313" y="514606"/>
                  <a:pt x="489397" y="489397"/>
                </a:cubicBezTo>
                <a:cubicBezTo>
                  <a:pt x="496527" y="471572"/>
                  <a:pt x="508025" y="455707"/>
                  <a:pt x="515155" y="437882"/>
                </a:cubicBezTo>
                <a:cubicBezTo>
                  <a:pt x="525239" y="412673"/>
                  <a:pt x="528770" y="384893"/>
                  <a:pt x="540912" y="360608"/>
                </a:cubicBezTo>
                <a:cubicBezTo>
                  <a:pt x="554756" y="332919"/>
                  <a:pt x="592428" y="283335"/>
                  <a:pt x="592428" y="283335"/>
                </a:cubicBezTo>
                <a:cubicBezTo>
                  <a:pt x="601014" y="296214"/>
                  <a:pt x="612089" y="307745"/>
                  <a:pt x="618186" y="321972"/>
                </a:cubicBezTo>
                <a:cubicBezTo>
                  <a:pt x="668088" y="438408"/>
                  <a:pt x="592154" y="315119"/>
                  <a:pt x="656822" y="412124"/>
                </a:cubicBezTo>
                <a:lnTo>
                  <a:pt x="682580" y="334851"/>
                </a:lnTo>
                <a:cubicBezTo>
                  <a:pt x="686873" y="321972"/>
                  <a:pt x="692797" y="309526"/>
                  <a:pt x="695459" y="296214"/>
                </a:cubicBezTo>
                <a:cubicBezTo>
                  <a:pt x="699752" y="274749"/>
                  <a:pt x="702578" y="252938"/>
                  <a:pt x="708338" y="231820"/>
                </a:cubicBezTo>
                <a:cubicBezTo>
                  <a:pt x="715482" y="205626"/>
                  <a:pt x="719036" y="177138"/>
                  <a:pt x="734096" y="154547"/>
                </a:cubicBezTo>
                <a:cubicBezTo>
                  <a:pt x="742682" y="141668"/>
                  <a:pt x="752931" y="129754"/>
                  <a:pt x="759853" y="115910"/>
                </a:cubicBezTo>
                <a:cubicBezTo>
                  <a:pt x="765924" y="103767"/>
                  <a:pt x="766661" y="89415"/>
                  <a:pt x="772732" y="77273"/>
                </a:cubicBezTo>
                <a:cubicBezTo>
                  <a:pt x="801305" y="20128"/>
                  <a:pt x="805287" y="36371"/>
                  <a:pt x="875763" y="12879"/>
                </a:cubicBezTo>
                <a:lnTo>
                  <a:pt x="914400" y="0"/>
                </a:lnTo>
                <a:cubicBezTo>
                  <a:pt x="945335" y="7734"/>
                  <a:pt x="982317" y="10843"/>
                  <a:pt x="1004552" y="38637"/>
                </a:cubicBezTo>
                <a:cubicBezTo>
                  <a:pt x="1013033" y="49237"/>
                  <a:pt x="1010838" y="65406"/>
                  <a:pt x="1017431" y="77273"/>
                </a:cubicBezTo>
                <a:cubicBezTo>
                  <a:pt x="1032465" y="104334"/>
                  <a:pt x="1051774" y="128789"/>
                  <a:pt x="1068946" y="154547"/>
                </a:cubicBezTo>
                <a:lnTo>
                  <a:pt x="1068946" y="154547"/>
                </a:lnTo>
                <a:cubicBezTo>
                  <a:pt x="1181814" y="267412"/>
                  <a:pt x="1043697" y="124247"/>
                  <a:pt x="1133341" y="231820"/>
                </a:cubicBezTo>
                <a:cubicBezTo>
                  <a:pt x="1215977" y="330983"/>
                  <a:pt x="1133782" y="213164"/>
                  <a:pt x="1197735" y="309093"/>
                </a:cubicBezTo>
                <a:cubicBezTo>
                  <a:pt x="1202028" y="352023"/>
                  <a:pt x="1195870" y="397336"/>
                  <a:pt x="1210614" y="437882"/>
                </a:cubicBezTo>
                <a:cubicBezTo>
                  <a:pt x="1215253" y="450640"/>
                  <a:pt x="1235675" y="450761"/>
                  <a:pt x="1249251" y="450761"/>
                </a:cubicBezTo>
                <a:cubicBezTo>
                  <a:pt x="1305224" y="450761"/>
                  <a:pt x="1360868" y="442175"/>
                  <a:pt x="1416676" y="437882"/>
                </a:cubicBezTo>
                <a:cubicBezTo>
                  <a:pt x="1422097" y="421618"/>
                  <a:pt x="1436109" y="368290"/>
                  <a:pt x="1455312" y="360608"/>
                </a:cubicBezTo>
                <a:cubicBezTo>
                  <a:pt x="1467917" y="355566"/>
                  <a:pt x="1481070" y="369194"/>
                  <a:pt x="1493949" y="373487"/>
                </a:cubicBezTo>
                <a:cubicBezTo>
                  <a:pt x="1511121" y="399245"/>
                  <a:pt x="1519707" y="433589"/>
                  <a:pt x="1545465" y="450761"/>
                </a:cubicBezTo>
                <a:cubicBezTo>
                  <a:pt x="1558344" y="459347"/>
                  <a:pt x="1572210" y="466609"/>
                  <a:pt x="1584101" y="476518"/>
                </a:cubicBezTo>
                <a:cubicBezTo>
                  <a:pt x="1621287" y="507507"/>
                  <a:pt x="1623169" y="515802"/>
                  <a:pt x="1648496" y="553792"/>
                </a:cubicBezTo>
                <a:cubicBezTo>
                  <a:pt x="1652789" y="566671"/>
                  <a:pt x="1657645" y="579375"/>
                  <a:pt x="1661374" y="592428"/>
                </a:cubicBezTo>
                <a:cubicBezTo>
                  <a:pt x="1666237" y="609447"/>
                  <a:pt x="1662597" y="630623"/>
                  <a:pt x="1674253" y="643944"/>
                </a:cubicBezTo>
                <a:cubicBezTo>
                  <a:pt x="1694638" y="667241"/>
                  <a:pt x="1725769" y="678287"/>
                  <a:pt x="1751527" y="695459"/>
                </a:cubicBezTo>
                <a:lnTo>
                  <a:pt x="1790163" y="721217"/>
                </a:lnTo>
                <a:lnTo>
                  <a:pt x="1828800" y="746975"/>
                </a:lnTo>
                <a:lnTo>
                  <a:pt x="1867436" y="772732"/>
                </a:lnTo>
                <a:cubicBezTo>
                  <a:pt x="1882235" y="817129"/>
                  <a:pt x="1870716" y="801770"/>
                  <a:pt x="1893194" y="824248"/>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139952" y="3373165"/>
            <a:ext cx="1893194" cy="824248"/>
          </a:xfrm>
          <a:custGeom>
            <a:avLst/>
            <a:gdLst>
              <a:gd name="connsiteX0" fmla="*/ 0 w 1893194"/>
              <a:gd name="connsiteY0" fmla="*/ 798490 h 824248"/>
              <a:gd name="connsiteX1" fmla="*/ 141667 w 1893194"/>
              <a:gd name="connsiteY1" fmla="*/ 669701 h 824248"/>
              <a:gd name="connsiteX2" fmla="*/ 180304 w 1893194"/>
              <a:gd name="connsiteY2" fmla="*/ 592428 h 824248"/>
              <a:gd name="connsiteX3" fmla="*/ 231820 w 1893194"/>
              <a:gd name="connsiteY3" fmla="*/ 502276 h 824248"/>
              <a:gd name="connsiteX4" fmla="*/ 244698 w 1893194"/>
              <a:gd name="connsiteY4" fmla="*/ 463639 h 824248"/>
              <a:gd name="connsiteX5" fmla="*/ 386366 w 1893194"/>
              <a:gd name="connsiteY5" fmla="*/ 528034 h 824248"/>
              <a:gd name="connsiteX6" fmla="*/ 463639 w 1893194"/>
              <a:gd name="connsiteY6" fmla="*/ 566670 h 824248"/>
              <a:gd name="connsiteX7" fmla="*/ 489397 w 1893194"/>
              <a:gd name="connsiteY7" fmla="*/ 489397 h 824248"/>
              <a:gd name="connsiteX8" fmla="*/ 515155 w 1893194"/>
              <a:gd name="connsiteY8" fmla="*/ 437882 h 824248"/>
              <a:gd name="connsiteX9" fmla="*/ 540912 w 1893194"/>
              <a:gd name="connsiteY9" fmla="*/ 360608 h 824248"/>
              <a:gd name="connsiteX10" fmla="*/ 592428 w 1893194"/>
              <a:gd name="connsiteY10" fmla="*/ 283335 h 824248"/>
              <a:gd name="connsiteX11" fmla="*/ 618186 w 1893194"/>
              <a:gd name="connsiteY11" fmla="*/ 321972 h 824248"/>
              <a:gd name="connsiteX12" fmla="*/ 656822 w 1893194"/>
              <a:gd name="connsiteY12" fmla="*/ 412124 h 824248"/>
              <a:gd name="connsiteX13" fmla="*/ 682580 w 1893194"/>
              <a:gd name="connsiteY13" fmla="*/ 334851 h 824248"/>
              <a:gd name="connsiteX14" fmla="*/ 695459 w 1893194"/>
              <a:gd name="connsiteY14" fmla="*/ 296214 h 824248"/>
              <a:gd name="connsiteX15" fmla="*/ 708338 w 1893194"/>
              <a:gd name="connsiteY15" fmla="*/ 231820 h 824248"/>
              <a:gd name="connsiteX16" fmla="*/ 734096 w 1893194"/>
              <a:gd name="connsiteY16" fmla="*/ 154547 h 824248"/>
              <a:gd name="connsiteX17" fmla="*/ 759853 w 1893194"/>
              <a:gd name="connsiteY17" fmla="*/ 115910 h 824248"/>
              <a:gd name="connsiteX18" fmla="*/ 772732 w 1893194"/>
              <a:gd name="connsiteY18" fmla="*/ 77273 h 824248"/>
              <a:gd name="connsiteX19" fmla="*/ 875763 w 1893194"/>
              <a:gd name="connsiteY19" fmla="*/ 12879 h 824248"/>
              <a:gd name="connsiteX20" fmla="*/ 914400 w 1893194"/>
              <a:gd name="connsiteY20" fmla="*/ 0 h 824248"/>
              <a:gd name="connsiteX21" fmla="*/ 1004552 w 1893194"/>
              <a:gd name="connsiteY21" fmla="*/ 38637 h 824248"/>
              <a:gd name="connsiteX22" fmla="*/ 1017431 w 1893194"/>
              <a:gd name="connsiteY22" fmla="*/ 77273 h 824248"/>
              <a:gd name="connsiteX23" fmla="*/ 1068946 w 1893194"/>
              <a:gd name="connsiteY23" fmla="*/ 154547 h 824248"/>
              <a:gd name="connsiteX24" fmla="*/ 1068946 w 1893194"/>
              <a:gd name="connsiteY24" fmla="*/ 154547 h 824248"/>
              <a:gd name="connsiteX25" fmla="*/ 1133341 w 1893194"/>
              <a:gd name="connsiteY25" fmla="*/ 231820 h 824248"/>
              <a:gd name="connsiteX26" fmla="*/ 1197735 w 1893194"/>
              <a:gd name="connsiteY26" fmla="*/ 309093 h 824248"/>
              <a:gd name="connsiteX27" fmla="*/ 1210614 w 1893194"/>
              <a:gd name="connsiteY27" fmla="*/ 437882 h 824248"/>
              <a:gd name="connsiteX28" fmla="*/ 1249251 w 1893194"/>
              <a:gd name="connsiteY28" fmla="*/ 450761 h 824248"/>
              <a:gd name="connsiteX29" fmla="*/ 1416676 w 1893194"/>
              <a:gd name="connsiteY29" fmla="*/ 437882 h 824248"/>
              <a:gd name="connsiteX30" fmla="*/ 1455312 w 1893194"/>
              <a:gd name="connsiteY30" fmla="*/ 360608 h 824248"/>
              <a:gd name="connsiteX31" fmla="*/ 1493949 w 1893194"/>
              <a:gd name="connsiteY31" fmla="*/ 373487 h 824248"/>
              <a:gd name="connsiteX32" fmla="*/ 1545465 w 1893194"/>
              <a:gd name="connsiteY32" fmla="*/ 450761 h 824248"/>
              <a:gd name="connsiteX33" fmla="*/ 1584101 w 1893194"/>
              <a:gd name="connsiteY33" fmla="*/ 476518 h 824248"/>
              <a:gd name="connsiteX34" fmla="*/ 1648496 w 1893194"/>
              <a:gd name="connsiteY34" fmla="*/ 553792 h 824248"/>
              <a:gd name="connsiteX35" fmla="*/ 1661374 w 1893194"/>
              <a:gd name="connsiteY35" fmla="*/ 592428 h 824248"/>
              <a:gd name="connsiteX36" fmla="*/ 1674253 w 1893194"/>
              <a:gd name="connsiteY36" fmla="*/ 643944 h 824248"/>
              <a:gd name="connsiteX37" fmla="*/ 1751527 w 1893194"/>
              <a:gd name="connsiteY37" fmla="*/ 695459 h 824248"/>
              <a:gd name="connsiteX38" fmla="*/ 1790163 w 1893194"/>
              <a:gd name="connsiteY38" fmla="*/ 721217 h 824248"/>
              <a:gd name="connsiteX39" fmla="*/ 1828800 w 1893194"/>
              <a:gd name="connsiteY39" fmla="*/ 746975 h 824248"/>
              <a:gd name="connsiteX40" fmla="*/ 1867436 w 1893194"/>
              <a:gd name="connsiteY40" fmla="*/ 772732 h 824248"/>
              <a:gd name="connsiteX41" fmla="*/ 1893194 w 1893194"/>
              <a:gd name="connsiteY41" fmla="*/ 824248 h 82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93194" h="824248">
                <a:moveTo>
                  <a:pt x="0" y="798490"/>
                </a:moveTo>
                <a:cubicBezTo>
                  <a:pt x="113976" y="684514"/>
                  <a:pt x="62619" y="722401"/>
                  <a:pt x="141667" y="669701"/>
                </a:cubicBezTo>
                <a:cubicBezTo>
                  <a:pt x="165280" y="598865"/>
                  <a:pt x="140358" y="662332"/>
                  <a:pt x="180304" y="592428"/>
                </a:cubicBezTo>
                <a:cubicBezTo>
                  <a:pt x="245665" y="478048"/>
                  <a:pt x="169064" y="596409"/>
                  <a:pt x="231820" y="502276"/>
                </a:cubicBezTo>
                <a:cubicBezTo>
                  <a:pt x="236113" y="489397"/>
                  <a:pt x="231205" y="465138"/>
                  <a:pt x="244698" y="463639"/>
                </a:cubicBezTo>
                <a:cubicBezTo>
                  <a:pt x="341086" y="452929"/>
                  <a:pt x="335206" y="485401"/>
                  <a:pt x="386366" y="528034"/>
                </a:cubicBezTo>
                <a:cubicBezTo>
                  <a:pt x="419655" y="555775"/>
                  <a:pt x="424915" y="553763"/>
                  <a:pt x="463639" y="566670"/>
                </a:cubicBezTo>
                <a:cubicBezTo>
                  <a:pt x="472225" y="540912"/>
                  <a:pt x="479313" y="514606"/>
                  <a:pt x="489397" y="489397"/>
                </a:cubicBezTo>
                <a:cubicBezTo>
                  <a:pt x="496527" y="471572"/>
                  <a:pt x="508025" y="455707"/>
                  <a:pt x="515155" y="437882"/>
                </a:cubicBezTo>
                <a:cubicBezTo>
                  <a:pt x="525239" y="412673"/>
                  <a:pt x="528770" y="384893"/>
                  <a:pt x="540912" y="360608"/>
                </a:cubicBezTo>
                <a:cubicBezTo>
                  <a:pt x="554756" y="332919"/>
                  <a:pt x="592428" y="283335"/>
                  <a:pt x="592428" y="283335"/>
                </a:cubicBezTo>
                <a:cubicBezTo>
                  <a:pt x="601014" y="296214"/>
                  <a:pt x="612089" y="307745"/>
                  <a:pt x="618186" y="321972"/>
                </a:cubicBezTo>
                <a:cubicBezTo>
                  <a:pt x="668088" y="438408"/>
                  <a:pt x="592154" y="315119"/>
                  <a:pt x="656822" y="412124"/>
                </a:cubicBezTo>
                <a:lnTo>
                  <a:pt x="682580" y="334851"/>
                </a:lnTo>
                <a:cubicBezTo>
                  <a:pt x="686873" y="321972"/>
                  <a:pt x="692797" y="309526"/>
                  <a:pt x="695459" y="296214"/>
                </a:cubicBezTo>
                <a:cubicBezTo>
                  <a:pt x="699752" y="274749"/>
                  <a:pt x="702578" y="252938"/>
                  <a:pt x="708338" y="231820"/>
                </a:cubicBezTo>
                <a:cubicBezTo>
                  <a:pt x="715482" y="205626"/>
                  <a:pt x="719036" y="177138"/>
                  <a:pt x="734096" y="154547"/>
                </a:cubicBezTo>
                <a:cubicBezTo>
                  <a:pt x="742682" y="141668"/>
                  <a:pt x="752931" y="129754"/>
                  <a:pt x="759853" y="115910"/>
                </a:cubicBezTo>
                <a:cubicBezTo>
                  <a:pt x="765924" y="103767"/>
                  <a:pt x="766661" y="89415"/>
                  <a:pt x="772732" y="77273"/>
                </a:cubicBezTo>
                <a:cubicBezTo>
                  <a:pt x="801305" y="20128"/>
                  <a:pt x="805287" y="36371"/>
                  <a:pt x="875763" y="12879"/>
                </a:cubicBezTo>
                <a:lnTo>
                  <a:pt x="914400" y="0"/>
                </a:lnTo>
                <a:cubicBezTo>
                  <a:pt x="945335" y="7734"/>
                  <a:pt x="982317" y="10843"/>
                  <a:pt x="1004552" y="38637"/>
                </a:cubicBezTo>
                <a:cubicBezTo>
                  <a:pt x="1013033" y="49237"/>
                  <a:pt x="1010838" y="65406"/>
                  <a:pt x="1017431" y="77273"/>
                </a:cubicBezTo>
                <a:cubicBezTo>
                  <a:pt x="1032465" y="104334"/>
                  <a:pt x="1051774" y="128789"/>
                  <a:pt x="1068946" y="154547"/>
                </a:cubicBezTo>
                <a:lnTo>
                  <a:pt x="1068946" y="154547"/>
                </a:lnTo>
                <a:cubicBezTo>
                  <a:pt x="1181814" y="267412"/>
                  <a:pt x="1043697" y="124247"/>
                  <a:pt x="1133341" y="231820"/>
                </a:cubicBezTo>
                <a:cubicBezTo>
                  <a:pt x="1215977" y="330983"/>
                  <a:pt x="1133782" y="213164"/>
                  <a:pt x="1197735" y="309093"/>
                </a:cubicBezTo>
                <a:cubicBezTo>
                  <a:pt x="1202028" y="352023"/>
                  <a:pt x="1195870" y="397336"/>
                  <a:pt x="1210614" y="437882"/>
                </a:cubicBezTo>
                <a:cubicBezTo>
                  <a:pt x="1215253" y="450640"/>
                  <a:pt x="1235675" y="450761"/>
                  <a:pt x="1249251" y="450761"/>
                </a:cubicBezTo>
                <a:cubicBezTo>
                  <a:pt x="1305224" y="450761"/>
                  <a:pt x="1360868" y="442175"/>
                  <a:pt x="1416676" y="437882"/>
                </a:cubicBezTo>
                <a:cubicBezTo>
                  <a:pt x="1422097" y="421618"/>
                  <a:pt x="1436109" y="368290"/>
                  <a:pt x="1455312" y="360608"/>
                </a:cubicBezTo>
                <a:cubicBezTo>
                  <a:pt x="1467917" y="355566"/>
                  <a:pt x="1481070" y="369194"/>
                  <a:pt x="1493949" y="373487"/>
                </a:cubicBezTo>
                <a:cubicBezTo>
                  <a:pt x="1511121" y="399245"/>
                  <a:pt x="1519707" y="433589"/>
                  <a:pt x="1545465" y="450761"/>
                </a:cubicBezTo>
                <a:cubicBezTo>
                  <a:pt x="1558344" y="459347"/>
                  <a:pt x="1572210" y="466609"/>
                  <a:pt x="1584101" y="476518"/>
                </a:cubicBezTo>
                <a:cubicBezTo>
                  <a:pt x="1621287" y="507507"/>
                  <a:pt x="1623169" y="515802"/>
                  <a:pt x="1648496" y="553792"/>
                </a:cubicBezTo>
                <a:cubicBezTo>
                  <a:pt x="1652789" y="566671"/>
                  <a:pt x="1657645" y="579375"/>
                  <a:pt x="1661374" y="592428"/>
                </a:cubicBezTo>
                <a:cubicBezTo>
                  <a:pt x="1666237" y="609447"/>
                  <a:pt x="1662597" y="630623"/>
                  <a:pt x="1674253" y="643944"/>
                </a:cubicBezTo>
                <a:cubicBezTo>
                  <a:pt x="1694638" y="667241"/>
                  <a:pt x="1725769" y="678287"/>
                  <a:pt x="1751527" y="695459"/>
                </a:cubicBezTo>
                <a:lnTo>
                  <a:pt x="1790163" y="721217"/>
                </a:lnTo>
                <a:lnTo>
                  <a:pt x="1828800" y="746975"/>
                </a:lnTo>
                <a:lnTo>
                  <a:pt x="1867436" y="772732"/>
                </a:lnTo>
                <a:cubicBezTo>
                  <a:pt x="1882235" y="817129"/>
                  <a:pt x="1870716" y="801770"/>
                  <a:pt x="1893194" y="824248"/>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051720" y="5487615"/>
            <a:ext cx="795536"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1</a:t>
            </a:r>
          </a:p>
        </p:txBody>
      </p:sp>
      <p:sp>
        <p:nvSpPr>
          <p:cNvPr id="14" name="テキスト ボックス 13"/>
          <p:cNvSpPr txBox="1"/>
          <p:nvPr/>
        </p:nvSpPr>
        <p:spPr>
          <a:xfrm>
            <a:off x="6549662" y="5013176"/>
            <a:ext cx="2690128" cy="1200329"/>
          </a:xfrm>
          <a:prstGeom prst="rect">
            <a:avLst/>
          </a:prstGeom>
          <a:noFill/>
        </p:spPr>
        <p:txBody>
          <a:bodyPr wrap="square" rtlCol="0">
            <a:spAutoFit/>
          </a:bodyPr>
          <a:lstStyle/>
          <a:p>
            <a:r>
              <a:rPr kumimoji="1" lang="en-US" altLang="ja-JP" sz="2400" dirty="0" smtClean="0">
                <a:solidFill>
                  <a:srgbClr val="FF0000"/>
                </a:solidFill>
                <a:latin typeface="HGP創英角ﾎﾟｯﾌﾟ体" panose="040B0A00000000000000" pitchFamily="50" charset="-128"/>
                <a:ea typeface="HGP創英角ﾎﾟｯﾌﾟ体" panose="040B0A00000000000000" pitchFamily="50" charset="-128"/>
              </a:rPr>
              <a:t>D</a:t>
            </a:r>
            <a:r>
              <a:rPr kumimoji="1" lang="en-US" altLang="ja-JP" sz="2400" baseline="-25000" dirty="0" smtClean="0">
                <a:solidFill>
                  <a:srgbClr val="FF0000"/>
                </a:solidFill>
                <a:latin typeface="HGP創英角ﾎﾟｯﾌﾟ体" panose="040B0A00000000000000" pitchFamily="50" charset="-128"/>
                <a:ea typeface="HGP創英角ﾎﾟｯﾌﾟ体" panose="040B0A00000000000000" pitchFamily="50" charset="-128"/>
              </a:rPr>
              <a:t>1</a:t>
            </a:r>
            <a:r>
              <a:rPr kumimoji="1" lang="en-US" altLang="ja-JP" sz="2400" dirty="0" smtClean="0">
                <a:solidFill>
                  <a:srgbClr val="FF0000"/>
                </a:solidFill>
                <a:latin typeface="HGP創英角ﾎﾟｯﾌﾟ体" panose="040B0A00000000000000" pitchFamily="50" charset="-128"/>
                <a:ea typeface="HGP創英角ﾎﾟｯﾌﾟ体" panose="040B0A00000000000000" pitchFamily="50" charset="-128"/>
              </a:rPr>
              <a:t> </a:t>
            </a:r>
            <a:r>
              <a:rPr lang="en-US" altLang="ja-JP" sz="2400" dirty="0" smtClean="0">
                <a:solidFill>
                  <a:srgbClr val="FF0000"/>
                </a:solidFill>
                <a:latin typeface="HGP創英角ﾎﾟｯﾌﾟ体" panose="040B0A00000000000000" pitchFamily="50" charset="-128"/>
                <a:ea typeface="HGP創英角ﾎﾟｯﾌﾟ体" panose="040B0A00000000000000" pitchFamily="50" charset="-128"/>
              </a:rPr>
              <a:t>=</a:t>
            </a:r>
            <a:endParaRPr kumimoji="1" lang="en-US" altLang="ja-JP" sz="2400" dirty="0" smtClean="0">
              <a:solidFill>
                <a:srgbClr val="FF0000"/>
              </a:solidFill>
              <a:latin typeface="HGP創英角ﾎﾟｯﾌﾟ体" panose="040B0A00000000000000" pitchFamily="50" charset="-128"/>
              <a:ea typeface="HGP創英角ﾎﾟｯﾌﾟ体" panose="040B0A00000000000000" pitchFamily="50" charset="-128"/>
            </a:endParaRPr>
          </a:p>
          <a:p>
            <a:r>
              <a:rPr kumimoji="1" lang="ja-JP" altLang="en-US" sz="2400" dirty="0" smtClean="0">
                <a:solidFill>
                  <a:srgbClr val="FF0000"/>
                </a:solidFill>
                <a:latin typeface="HGP創英角ﾎﾟｯﾌﾟ体" panose="040B0A00000000000000" pitchFamily="50" charset="-128"/>
                <a:ea typeface="HGP創英角ﾎﾟｯﾌﾟ体" panose="040B0A00000000000000" pitchFamily="50" charset="-128"/>
              </a:rPr>
              <a:t>この赤い部分</a:t>
            </a:r>
            <a:endParaRPr kumimoji="1" lang="en-US" altLang="ja-JP" sz="2400" dirty="0" smtClean="0">
              <a:solidFill>
                <a:srgbClr val="FF0000"/>
              </a:solidFill>
              <a:latin typeface="HGP創英角ﾎﾟｯﾌﾟ体" panose="040B0A00000000000000" pitchFamily="50" charset="-128"/>
              <a:ea typeface="HGP創英角ﾎﾟｯﾌﾟ体" panose="040B0A00000000000000" pitchFamily="50" charset="-128"/>
            </a:endParaRPr>
          </a:p>
          <a:p>
            <a:r>
              <a:rPr lang="ja-JP" altLang="en-US" sz="2400" dirty="0" smtClean="0">
                <a:solidFill>
                  <a:srgbClr val="FF0000"/>
                </a:solidFill>
                <a:latin typeface="HGP創英角ﾎﾟｯﾌﾟ体" panose="040B0A00000000000000" pitchFamily="50" charset="-128"/>
                <a:ea typeface="HGP創英角ﾎﾟｯﾌﾟ体" panose="040B0A00000000000000" pitchFamily="50" charset="-128"/>
              </a:rPr>
              <a:t>（後述）</a:t>
            </a:r>
            <a:endParaRPr kumimoji="1" lang="ja-JP" altLang="en-US" sz="2400" dirty="0">
              <a:solidFill>
                <a:srgbClr val="FF0000"/>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827655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つまり （続き）</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D</a:t>
            </a:r>
            <a:r>
              <a:rPr kumimoji="1" lang="en-US" altLang="ja-JP" baseline="-25000" dirty="0" smtClean="0"/>
              <a:t>1</a:t>
            </a:r>
            <a:r>
              <a:rPr kumimoji="1" lang="en-US" altLang="ja-JP" dirty="0" smtClean="0"/>
              <a:t>[a][b] := a</a:t>
            </a:r>
            <a:r>
              <a:rPr kumimoji="1" lang="ja-JP" altLang="en-US" dirty="0" smtClean="0"/>
              <a:t>から</a:t>
            </a:r>
            <a:r>
              <a:rPr kumimoji="1" lang="en-US" altLang="ja-JP" dirty="0" smtClean="0"/>
              <a:t>b</a:t>
            </a:r>
            <a:r>
              <a:rPr kumimoji="1" lang="ja-JP" altLang="en-US" dirty="0" smtClean="0"/>
              <a:t>までの </a:t>
            </a:r>
            <a:r>
              <a:rPr lang="en-US" altLang="ja-JP" dirty="0"/>
              <a:t>1</a:t>
            </a:r>
            <a:r>
              <a:rPr kumimoji="1" lang="ja-JP" altLang="en-US" dirty="0" smtClean="0"/>
              <a:t>円 </a:t>
            </a:r>
            <a:r>
              <a:rPr lang="ja-JP" altLang="en-US" dirty="0"/>
              <a:t>→</a:t>
            </a:r>
            <a:r>
              <a:rPr kumimoji="1" lang="en-US" altLang="ja-JP" dirty="0" smtClean="0"/>
              <a:t> 0</a:t>
            </a:r>
            <a:r>
              <a:rPr kumimoji="1" lang="ja-JP" altLang="en-US" dirty="0" smtClean="0"/>
              <a:t>円最短路</a:t>
            </a:r>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r>
              <a:rPr lang="en-US" altLang="ja-JP" dirty="0" smtClean="0"/>
              <a:t>  = </a:t>
            </a:r>
            <a:r>
              <a:rPr kumimoji="1" lang="en-US" altLang="ja-JP" dirty="0" err="1" smtClean="0"/>
              <a:t>min_c</a:t>
            </a:r>
            <a:r>
              <a:rPr kumimoji="1" lang="en-US" altLang="ja-JP" dirty="0" smtClean="0"/>
              <a:t> { D</a:t>
            </a:r>
            <a:r>
              <a:rPr kumimoji="1" lang="en-US" altLang="ja-JP" baseline="-25000" dirty="0" smtClean="0"/>
              <a:t>0</a:t>
            </a:r>
            <a:r>
              <a:rPr kumimoji="1" lang="en-US" altLang="ja-JP" dirty="0" smtClean="0"/>
              <a:t>[a][c] + L[c][b] | G[c][</a:t>
            </a:r>
            <a:r>
              <a:rPr lang="en-US" altLang="ja-JP" dirty="0"/>
              <a:t>b</a:t>
            </a:r>
            <a:r>
              <a:rPr kumimoji="1" lang="en-US" altLang="ja-JP" dirty="0" smtClean="0"/>
              <a:t>]=‘-’} )</a:t>
            </a:r>
          </a:p>
          <a:p>
            <a:pPr marL="0" indent="0">
              <a:buNone/>
            </a:pPr>
            <a:endParaRPr kumimoji="1" lang="ja-JP" altLang="en-US" dirty="0"/>
          </a:p>
        </p:txBody>
      </p:sp>
      <p:cxnSp>
        <p:nvCxnSpPr>
          <p:cNvPr id="7" name="直線コネクタ 6"/>
          <p:cNvCxnSpPr/>
          <p:nvPr/>
        </p:nvCxnSpPr>
        <p:spPr>
          <a:xfrm>
            <a:off x="264250" y="3522177"/>
            <a:ext cx="54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リーフォーム 7"/>
          <p:cNvSpPr/>
          <p:nvPr/>
        </p:nvSpPr>
        <p:spPr>
          <a:xfrm>
            <a:off x="942283" y="2348880"/>
            <a:ext cx="3760631" cy="1173110"/>
          </a:xfrm>
          <a:custGeom>
            <a:avLst/>
            <a:gdLst>
              <a:gd name="connsiteX0" fmla="*/ 0 w 3760631"/>
              <a:gd name="connsiteY0" fmla="*/ 799623 h 1173110"/>
              <a:gd name="connsiteX1" fmla="*/ 64394 w 3760631"/>
              <a:gd name="connsiteY1" fmla="*/ 760986 h 1173110"/>
              <a:gd name="connsiteX2" fmla="*/ 90152 w 3760631"/>
              <a:gd name="connsiteY2" fmla="*/ 722350 h 1173110"/>
              <a:gd name="connsiteX3" fmla="*/ 180304 w 3760631"/>
              <a:gd name="connsiteY3" fmla="*/ 657955 h 1173110"/>
              <a:gd name="connsiteX4" fmla="*/ 231819 w 3760631"/>
              <a:gd name="connsiteY4" fmla="*/ 580682 h 1173110"/>
              <a:gd name="connsiteX5" fmla="*/ 309093 w 3760631"/>
              <a:gd name="connsiteY5" fmla="*/ 516288 h 1173110"/>
              <a:gd name="connsiteX6" fmla="*/ 386366 w 3760631"/>
              <a:gd name="connsiteY6" fmla="*/ 490530 h 1173110"/>
              <a:gd name="connsiteX7" fmla="*/ 437881 w 3760631"/>
              <a:gd name="connsiteY7" fmla="*/ 503409 h 1173110"/>
              <a:gd name="connsiteX8" fmla="*/ 476518 w 3760631"/>
              <a:gd name="connsiteY8" fmla="*/ 580682 h 1173110"/>
              <a:gd name="connsiteX9" fmla="*/ 515155 w 3760631"/>
              <a:gd name="connsiteY9" fmla="*/ 593561 h 1173110"/>
              <a:gd name="connsiteX10" fmla="*/ 553791 w 3760631"/>
              <a:gd name="connsiteY10" fmla="*/ 619319 h 1173110"/>
              <a:gd name="connsiteX11" fmla="*/ 579549 w 3760631"/>
              <a:gd name="connsiteY11" fmla="*/ 567803 h 1173110"/>
              <a:gd name="connsiteX12" fmla="*/ 618186 w 3760631"/>
              <a:gd name="connsiteY12" fmla="*/ 516288 h 1173110"/>
              <a:gd name="connsiteX13" fmla="*/ 631064 w 3760631"/>
              <a:gd name="connsiteY13" fmla="*/ 477651 h 1173110"/>
              <a:gd name="connsiteX14" fmla="*/ 669701 w 3760631"/>
              <a:gd name="connsiteY14" fmla="*/ 426135 h 1173110"/>
              <a:gd name="connsiteX15" fmla="*/ 695459 w 3760631"/>
              <a:gd name="connsiteY15" fmla="*/ 387499 h 1173110"/>
              <a:gd name="connsiteX16" fmla="*/ 734095 w 3760631"/>
              <a:gd name="connsiteY16" fmla="*/ 335983 h 1173110"/>
              <a:gd name="connsiteX17" fmla="*/ 798490 w 3760631"/>
              <a:gd name="connsiteY17" fmla="*/ 258710 h 1173110"/>
              <a:gd name="connsiteX18" fmla="*/ 850005 w 3760631"/>
              <a:gd name="connsiteY18" fmla="*/ 232952 h 1173110"/>
              <a:gd name="connsiteX19" fmla="*/ 888642 w 3760631"/>
              <a:gd name="connsiteY19" fmla="*/ 194316 h 1173110"/>
              <a:gd name="connsiteX20" fmla="*/ 965915 w 3760631"/>
              <a:gd name="connsiteY20" fmla="*/ 168558 h 1173110"/>
              <a:gd name="connsiteX21" fmla="*/ 1043188 w 3760631"/>
              <a:gd name="connsiteY21" fmla="*/ 181437 h 1173110"/>
              <a:gd name="connsiteX22" fmla="*/ 1107583 w 3760631"/>
              <a:gd name="connsiteY22" fmla="*/ 271589 h 1173110"/>
              <a:gd name="connsiteX23" fmla="*/ 1146219 w 3760631"/>
              <a:gd name="connsiteY23" fmla="*/ 310226 h 1173110"/>
              <a:gd name="connsiteX24" fmla="*/ 1210614 w 3760631"/>
              <a:gd name="connsiteY24" fmla="*/ 400378 h 1173110"/>
              <a:gd name="connsiteX25" fmla="*/ 1223493 w 3760631"/>
              <a:gd name="connsiteY25" fmla="*/ 439014 h 1173110"/>
              <a:gd name="connsiteX26" fmla="*/ 1275008 w 3760631"/>
              <a:gd name="connsiteY26" fmla="*/ 516288 h 1173110"/>
              <a:gd name="connsiteX27" fmla="*/ 1352281 w 3760631"/>
              <a:gd name="connsiteY27" fmla="*/ 426135 h 1173110"/>
              <a:gd name="connsiteX28" fmla="*/ 1390918 w 3760631"/>
              <a:gd name="connsiteY28" fmla="*/ 400378 h 1173110"/>
              <a:gd name="connsiteX29" fmla="*/ 1442433 w 3760631"/>
              <a:gd name="connsiteY29" fmla="*/ 323105 h 1173110"/>
              <a:gd name="connsiteX30" fmla="*/ 1558343 w 3760631"/>
              <a:gd name="connsiteY30" fmla="*/ 232952 h 1173110"/>
              <a:gd name="connsiteX31" fmla="*/ 1596980 w 3760631"/>
              <a:gd name="connsiteY31" fmla="*/ 220074 h 1173110"/>
              <a:gd name="connsiteX32" fmla="*/ 1700011 w 3760631"/>
              <a:gd name="connsiteY32" fmla="*/ 258710 h 1173110"/>
              <a:gd name="connsiteX33" fmla="*/ 1725769 w 3760631"/>
              <a:gd name="connsiteY33" fmla="*/ 297347 h 1173110"/>
              <a:gd name="connsiteX34" fmla="*/ 1790163 w 3760631"/>
              <a:gd name="connsiteY34" fmla="*/ 348862 h 1173110"/>
              <a:gd name="connsiteX35" fmla="*/ 1867436 w 3760631"/>
              <a:gd name="connsiteY35" fmla="*/ 400378 h 1173110"/>
              <a:gd name="connsiteX36" fmla="*/ 1957588 w 3760631"/>
              <a:gd name="connsiteY36" fmla="*/ 310226 h 1173110"/>
              <a:gd name="connsiteX37" fmla="*/ 2034862 w 3760631"/>
              <a:gd name="connsiteY37" fmla="*/ 220074 h 1173110"/>
              <a:gd name="connsiteX38" fmla="*/ 2060619 w 3760631"/>
              <a:gd name="connsiteY38" fmla="*/ 142800 h 1173110"/>
              <a:gd name="connsiteX39" fmla="*/ 2137893 w 3760631"/>
              <a:gd name="connsiteY39" fmla="*/ 117043 h 1173110"/>
              <a:gd name="connsiteX40" fmla="*/ 2215166 w 3760631"/>
              <a:gd name="connsiteY40" fmla="*/ 207195 h 1173110"/>
              <a:gd name="connsiteX41" fmla="*/ 2253802 w 3760631"/>
              <a:gd name="connsiteY41" fmla="*/ 245831 h 1173110"/>
              <a:gd name="connsiteX42" fmla="*/ 2279560 w 3760631"/>
              <a:gd name="connsiteY42" fmla="*/ 297347 h 1173110"/>
              <a:gd name="connsiteX43" fmla="*/ 2318197 w 3760631"/>
              <a:gd name="connsiteY43" fmla="*/ 335983 h 1173110"/>
              <a:gd name="connsiteX44" fmla="*/ 2343955 w 3760631"/>
              <a:gd name="connsiteY44" fmla="*/ 374620 h 1173110"/>
              <a:gd name="connsiteX45" fmla="*/ 2356833 w 3760631"/>
              <a:gd name="connsiteY45" fmla="*/ 413257 h 1173110"/>
              <a:gd name="connsiteX46" fmla="*/ 2343955 w 3760631"/>
              <a:gd name="connsiteY46" fmla="*/ 426135 h 1173110"/>
              <a:gd name="connsiteX47" fmla="*/ 2369712 w 3760631"/>
              <a:gd name="connsiteY47" fmla="*/ 361741 h 1173110"/>
              <a:gd name="connsiteX48" fmla="*/ 2421228 w 3760631"/>
              <a:gd name="connsiteY48" fmla="*/ 323105 h 1173110"/>
              <a:gd name="connsiteX49" fmla="*/ 2498501 w 3760631"/>
              <a:gd name="connsiteY49" fmla="*/ 232952 h 1173110"/>
              <a:gd name="connsiteX50" fmla="*/ 2562895 w 3760631"/>
              <a:gd name="connsiteY50" fmla="*/ 181437 h 1173110"/>
              <a:gd name="connsiteX51" fmla="*/ 2678805 w 3760631"/>
              <a:gd name="connsiteY51" fmla="*/ 52648 h 1173110"/>
              <a:gd name="connsiteX52" fmla="*/ 2704563 w 3760631"/>
              <a:gd name="connsiteY52" fmla="*/ 14012 h 1173110"/>
              <a:gd name="connsiteX53" fmla="*/ 2743200 w 3760631"/>
              <a:gd name="connsiteY53" fmla="*/ 1133 h 1173110"/>
              <a:gd name="connsiteX54" fmla="*/ 2807594 w 3760631"/>
              <a:gd name="connsiteY54" fmla="*/ 78406 h 1173110"/>
              <a:gd name="connsiteX55" fmla="*/ 2846231 w 3760631"/>
              <a:gd name="connsiteY55" fmla="*/ 117043 h 1173110"/>
              <a:gd name="connsiteX56" fmla="*/ 2910625 w 3760631"/>
              <a:gd name="connsiteY56" fmla="*/ 168558 h 1173110"/>
              <a:gd name="connsiteX57" fmla="*/ 2987898 w 3760631"/>
              <a:gd name="connsiteY57" fmla="*/ 271589 h 1173110"/>
              <a:gd name="connsiteX58" fmla="*/ 3013656 w 3760631"/>
              <a:gd name="connsiteY58" fmla="*/ 310226 h 1173110"/>
              <a:gd name="connsiteX59" fmla="*/ 3078050 w 3760631"/>
              <a:gd name="connsiteY59" fmla="*/ 413257 h 1173110"/>
              <a:gd name="connsiteX60" fmla="*/ 3168202 w 3760631"/>
              <a:gd name="connsiteY60" fmla="*/ 516288 h 1173110"/>
              <a:gd name="connsiteX61" fmla="*/ 3193960 w 3760631"/>
              <a:gd name="connsiteY61" fmla="*/ 554924 h 1173110"/>
              <a:gd name="connsiteX62" fmla="*/ 3232597 w 3760631"/>
              <a:gd name="connsiteY62" fmla="*/ 567803 h 1173110"/>
              <a:gd name="connsiteX63" fmla="*/ 3309870 w 3760631"/>
              <a:gd name="connsiteY63" fmla="*/ 606440 h 1173110"/>
              <a:gd name="connsiteX64" fmla="*/ 3361386 w 3760631"/>
              <a:gd name="connsiteY64" fmla="*/ 683713 h 1173110"/>
              <a:gd name="connsiteX65" fmla="*/ 3387143 w 3760631"/>
              <a:gd name="connsiteY65" fmla="*/ 722350 h 1173110"/>
              <a:gd name="connsiteX66" fmla="*/ 3425780 w 3760631"/>
              <a:gd name="connsiteY66" fmla="*/ 748107 h 1173110"/>
              <a:gd name="connsiteX67" fmla="*/ 3438659 w 3760631"/>
              <a:gd name="connsiteY67" fmla="*/ 786744 h 1173110"/>
              <a:gd name="connsiteX68" fmla="*/ 3554569 w 3760631"/>
              <a:gd name="connsiteY68" fmla="*/ 889775 h 1173110"/>
              <a:gd name="connsiteX69" fmla="*/ 3618963 w 3760631"/>
              <a:gd name="connsiteY69" fmla="*/ 967048 h 1173110"/>
              <a:gd name="connsiteX70" fmla="*/ 3657600 w 3760631"/>
              <a:gd name="connsiteY70" fmla="*/ 1044321 h 1173110"/>
              <a:gd name="connsiteX71" fmla="*/ 3670479 w 3760631"/>
              <a:gd name="connsiteY71" fmla="*/ 1082958 h 1173110"/>
              <a:gd name="connsiteX72" fmla="*/ 3709115 w 3760631"/>
              <a:gd name="connsiteY72" fmla="*/ 1108716 h 1173110"/>
              <a:gd name="connsiteX73" fmla="*/ 3721994 w 3760631"/>
              <a:gd name="connsiteY73" fmla="*/ 1147352 h 1173110"/>
              <a:gd name="connsiteX74" fmla="*/ 3760631 w 3760631"/>
              <a:gd name="connsiteY74" fmla="*/ 1173110 h 117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760631" h="1173110">
                <a:moveTo>
                  <a:pt x="0" y="799623"/>
                </a:moveTo>
                <a:cubicBezTo>
                  <a:pt x="21465" y="786744"/>
                  <a:pt x="45388" y="777277"/>
                  <a:pt x="64394" y="760986"/>
                </a:cubicBezTo>
                <a:cubicBezTo>
                  <a:pt x="76146" y="750913"/>
                  <a:pt x="78261" y="732259"/>
                  <a:pt x="90152" y="722350"/>
                </a:cubicBezTo>
                <a:cubicBezTo>
                  <a:pt x="173158" y="653179"/>
                  <a:pt x="113671" y="743626"/>
                  <a:pt x="180304" y="657955"/>
                </a:cubicBezTo>
                <a:cubicBezTo>
                  <a:pt x="199310" y="633519"/>
                  <a:pt x="209929" y="602572"/>
                  <a:pt x="231819" y="580682"/>
                </a:cubicBezTo>
                <a:cubicBezTo>
                  <a:pt x="256085" y="556416"/>
                  <a:pt x="276816" y="530633"/>
                  <a:pt x="309093" y="516288"/>
                </a:cubicBezTo>
                <a:cubicBezTo>
                  <a:pt x="333904" y="505261"/>
                  <a:pt x="386366" y="490530"/>
                  <a:pt x="386366" y="490530"/>
                </a:cubicBezTo>
                <a:cubicBezTo>
                  <a:pt x="403538" y="494823"/>
                  <a:pt x="423154" y="493591"/>
                  <a:pt x="437881" y="503409"/>
                </a:cubicBezTo>
                <a:cubicBezTo>
                  <a:pt x="509540" y="551181"/>
                  <a:pt x="425091" y="529255"/>
                  <a:pt x="476518" y="580682"/>
                </a:cubicBezTo>
                <a:cubicBezTo>
                  <a:pt x="486117" y="590281"/>
                  <a:pt x="502276" y="589268"/>
                  <a:pt x="515155" y="593561"/>
                </a:cubicBezTo>
                <a:cubicBezTo>
                  <a:pt x="528034" y="602147"/>
                  <a:pt x="539420" y="625068"/>
                  <a:pt x="553791" y="619319"/>
                </a:cubicBezTo>
                <a:cubicBezTo>
                  <a:pt x="571617" y="612189"/>
                  <a:pt x="569374" y="584084"/>
                  <a:pt x="579549" y="567803"/>
                </a:cubicBezTo>
                <a:cubicBezTo>
                  <a:pt x="590925" y="549601"/>
                  <a:pt x="605307" y="533460"/>
                  <a:pt x="618186" y="516288"/>
                </a:cubicBezTo>
                <a:cubicBezTo>
                  <a:pt x="622479" y="503409"/>
                  <a:pt x="624329" y="489438"/>
                  <a:pt x="631064" y="477651"/>
                </a:cubicBezTo>
                <a:cubicBezTo>
                  <a:pt x="641713" y="459014"/>
                  <a:pt x="657225" y="443602"/>
                  <a:pt x="669701" y="426135"/>
                </a:cubicBezTo>
                <a:cubicBezTo>
                  <a:pt x="678698" y="413540"/>
                  <a:pt x="686462" y="400094"/>
                  <a:pt x="695459" y="387499"/>
                </a:cubicBezTo>
                <a:cubicBezTo>
                  <a:pt x="707935" y="370032"/>
                  <a:pt x="721619" y="353450"/>
                  <a:pt x="734095" y="335983"/>
                </a:cubicBezTo>
                <a:cubicBezTo>
                  <a:pt x="757628" y="303037"/>
                  <a:pt x="763416" y="283763"/>
                  <a:pt x="798490" y="258710"/>
                </a:cubicBezTo>
                <a:cubicBezTo>
                  <a:pt x="814112" y="247551"/>
                  <a:pt x="834382" y="244111"/>
                  <a:pt x="850005" y="232952"/>
                </a:cubicBezTo>
                <a:cubicBezTo>
                  <a:pt x="864826" y="222366"/>
                  <a:pt x="872721" y="203161"/>
                  <a:pt x="888642" y="194316"/>
                </a:cubicBezTo>
                <a:cubicBezTo>
                  <a:pt x="912376" y="181130"/>
                  <a:pt x="965915" y="168558"/>
                  <a:pt x="965915" y="168558"/>
                </a:cubicBezTo>
                <a:cubicBezTo>
                  <a:pt x="991673" y="172851"/>
                  <a:pt x="1019832" y="169759"/>
                  <a:pt x="1043188" y="181437"/>
                </a:cubicBezTo>
                <a:cubicBezTo>
                  <a:pt x="1128908" y="224297"/>
                  <a:pt x="1073270" y="220118"/>
                  <a:pt x="1107583" y="271589"/>
                </a:cubicBezTo>
                <a:cubicBezTo>
                  <a:pt x="1117686" y="286744"/>
                  <a:pt x="1133340" y="297347"/>
                  <a:pt x="1146219" y="310226"/>
                </a:cubicBezTo>
                <a:cubicBezTo>
                  <a:pt x="1175319" y="397523"/>
                  <a:pt x="1134220" y="293428"/>
                  <a:pt x="1210614" y="400378"/>
                </a:cubicBezTo>
                <a:cubicBezTo>
                  <a:pt x="1218505" y="411425"/>
                  <a:pt x="1216900" y="427147"/>
                  <a:pt x="1223493" y="439014"/>
                </a:cubicBezTo>
                <a:cubicBezTo>
                  <a:pt x="1238527" y="466075"/>
                  <a:pt x="1275008" y="516288"/>
                  <a:pt x="1275008" y="516288"/>
                </a:cubicBezTo>
                <a:cubicBezTo>
                  <a:pt x="1305389" y="470717"/>
                  <a:pt x="1303703" y="467773"/>
                  <a:pt x="1352281" y="426135"/>
                </a:cubicBezTo>
                <a:cubicBezTo>
                  <a:pt x="1364033" y="416062"/>
                  <a:pt x="1378039" y="408964"/>
                  <a:pt x="1390918" y="400378"/>
                </a:cubicBezTo>
                <a:cubicBezTo>
                  <a:pt x="1408090" y="374620"/>
                  <a:pt x="1420543" y="344995"/>
                  <a:pt x="1442433" y="323105"/>
                </a:cubicBezTo>
                <a:cubicBezTo>
                  <a:pt x="1475768" y="289770"/>
                  <a:pt x="1512132" y="248354"/>
                  <a:pt x="1558343" y="232952"/>
                </a:cubicBezTo>
                <a:lnTo>
                  <a:pt x="1596980" y="220074"/>
                </a:lnTo>
                <a:cubicBezTo>
                  <a:pt x="1643054" y="229288"/>
                  <a:pt x="1666848" y="225547"/>
                  <a:pt x="1700011" y="258710"/>
                </a:cubicBezTo>
                <a:cubicBezTo>
                  <a:pt x="1710956" y="269655"/>
                  <a:pt x="1714824" y="286402"/>
                  <a:pt x="1725769" y="297347"/>
                </a:cubicBezTo>
                <a:cubicBezTo>
                  <a:pt x="1745206" y="316784"/>
                  <a:pt x="1769476" y="330761"/>
                  <a:pt x="1790163" y="348862"/>
                </a:cubicBezTo>
                <a:cubicBezTo>
                  <a:pt x="1849531" y="400809"/>
                  <a:pt x="1803224" y="378973"/>
                  <a:pt x="1867436" y="400378"/>
                </a:cubicBezTo>
                <a:cubicBezTo>
                  <a:pt x="1934407" y="311083"/>
                  <a:pt x="1873446" y="382348"/>
                  <a:pt x="1957588" y="310226"/>
                </a:cubicBezTo>
                <a:cubicBezTo>
                  <a:pt x="1995257" y="277938"/>
                  <a:pt x="2004324" y="260790"/>
                  <a:pt x="2034862" y="220074"/>
                </a:cubicBezTo>
                <a:cubicBezTo>
                  <a:pt x="2043448" y="194316"/>
                  <a:pt x="2034861" y="151386"/>
                  <a:pt x="2060619" y="142800"/>
                </a:cubicBezTo>
                <a:lnTo>
                  <a:pt x="2137893" y="117043"/>
                </a:lnTo>
                <a:cubicBezTo>
                  <a:pt x="2292669" y="271819"/>
                  <a:pt x="2117096" y="89511"/>
                  <a:pt x="2215166" y="207195"/>
                </a:cubicBezTo>
                <a:cubicBezTo>
                  <a:pt x="2226826" y="221187"/>
                  <a:pt x="2243216" y="231010"/>
                  <a:pt x="2253802" y="245831"/>
                </a:cubicBezTo>
                <a:cubicBezTo>
                  <a:pt x="2264961" y="261454"/>
                  <a:pt x="2268401" y="281724"/>
                  <a:pt x="2279560" y="297347"/>
                </a:cubicBezTo>
                <a:cubicBezTo>
                  <a:pt x="2290146" y="312168"/>
                  <a:pt x="2306537" y="321991"/>
                  <a:pt x="2318197" y="335983"/>
                </a:cubicBezTo>
                <a:cubicBezTo>
                  <a:pt x="2328106" y="347874"/>
                  <a:pt x="2335369" y="361741"/>
                  <a:pt x="2343955" y="374620"/>
                </a:cubicBezTo>
                <a:cubicBezTo>
                  <a:pt x="2348248" y="387499"/>
                  <a:pt x="2350762" y="401115"/>
                  <a:pt x="2356833" y="413257"/>
                </a:cubicBezTo>
                <a:cubicBezTo>
                  <a:pt x="2378296" y="456184"/>
                  <a:pt x="2408350" y="469066"/>
                  <a:pt x="2343955" y="426135"/>
                </a:cubicBezTo>
                <a:cubicBezTo>
                  <a:pt x="2352541" y="404670"/>
                  <a:pt x="2355841" y="380235"/>
                  <a:pt x="2369712" y="361741"/>
                </a:cubicBezTo>
                <a:cubicBezTo>
                  <a:pt x="2382591" y="344569"/>
                  <a:pt x="2406050" y="338283"/>
                  <a:pt x="2421228" y="323105"/>
                </a:cubicBezTo>
                <a:cubicBezTo>
                  <a:pt x="2449215" y="295118"/>
                  <a:pt x="2470514" y="260939"/>
                  <a:pt x="2498501" y="232952"/>
                </a:cubicBezTo>
                <a:cubicBezTo>
                  <a:pt x="2517938" y="213515"/>
                  <a:pt x="2544321" y="201700"/>
                  <a:pt x="2562895" y="181437"/>
                </a:cubicBezTo>
                <a:cubicBezTo>
                  <a:pt x="2698921" y="33046"/>
                  <a:pt x="2586615" y="114110"/>
                  <a:pt x="2678805" y="52648"/>
                </a:cubicBezTo>
                <a:cubicBezTo>
                  <a:pt x="2687391" y="39769"/>
                  <a:pt x="2692476" y="23681"/>
                  <a:pt x="2704563" y="14012"/>
                </a:cubicBezTo>
                <a:cubicBezTo>
                  <a:pt x="2715164" y="5531"/>
                  <a:pt x="2730321" y="-3160"/>
                  <a:pt x="2743200" y="1133"/>
                </a:cubicBezTo>
                <a:cubicBezTo>
                  <a:pt x="2769248" y="9815"/>
                  <a:pt x="2791733" y="59373"/>
                  <a:pt x="2807594" y="78406"/>
                </a:cubicBezTo>
                <a:cubicBezTo>
                  <a:pt x="2819254" y="92398"/>
                  <a:pt x="2832524" y="105049"/>
                  <a:pt x="2846231" y="117043"/>
                </a:cubicBezTo>
                <a:cubicBezTo>
                  <a:pt x="2866918" y="135144"/>
                  <a:pt x="2892051" y="148295"/>
                  <a:pt x="2910625" y="168558"/>
                </a:cubicBezTo>
                <a:cubicBezTo>
                  <a:pt x="2939634" y="200204"/>
                  <a:pt x="2964085" y="235869"/>
                  <a:pt x="2987898" y="271589"/>
                </a:cubicBezTo>
                <a:cubicBezTo>
                  <a:pt x="2996484" y="284468"/>
                  <a:pt x="3007369" y="296081"/>
                  <a:pt x="3013656" y="310226"/>
                </a:cubicBezTo>
                <a:cubicBezTo>
                  <a:pt x="3058828" y="411863"/>
                  <a:pt x="3008546" y="366920"/>
                  <a:pt x="3078050" y="413257"/>
                </a:cubicBezTo>
                <a:cubicBezTo>
                  <a:pt x="3138152" y="503409"/>
                  <a:pt x="3103808" y="473358"/>
                  <a:pt x="3168202" y="516288"/>
                </a:cubicBezTo>
                <a:cubicBezTo>
                  <a:pt x="3176788" y="529167"/>
                  <a:pt x="3181873" y="545255"/>
                  <a:pt x="3193960" y="554924"/>
                </a:cubicBezTo>
                <a:cubicBezTo>
                  <a:pt x="3204561" y="563405"/>
                  <a:pt x="3220455" y="561732"/>
                  <a:pt x="3232597" y="567803"/>
                </a:cubicBezTo>
                <a:cubicBezTo>
                  <a:pt x="3332461" y="617736"/>
                  <a:pt x="3212754" y="574068"/>
                  <a:pt x="3309870" y="606440"/>
                </a:cubicBezTo>
                <a:lnTo>
                  <a:pt x="3361386" y="683713"/>
                </a:lnTo>
                <a:cubicBezTo>
                  <a:pt x="3369972" y="696592"/>
                  <a:pt x="3374264" y="713764"/>
                  <a:pt x="3387143" y="722350"/>
                </a:cubicBezTo>
                <a:lnTo>
                  <a:pt x="3425780" y="748107"/>
                </a:lnTo>
                <a:cubicBezTo>
                  <a:pt x="3430073" y="760986"/>
                  <a:pt x="3430324" y="776028"/>
                  <a:pt x="3438659" y="786744"/>
                </a:cubicBezTo>
                <a:cubicBezTo>
                  <a:pt x="3530942" y="905394"/>
                  <a:pt x="3483896" y="830880"/>
                  <a:pt x="3554569" y="889775"/>
                </a:cubicBezTo>
                <a:cubicBezTo>
                  <a:pt x="3591752" y="920762"/>
                  <a:pt x="3593637" y="929061"/>
                  <a:pt x="3618963" y="967048"/>
                </a:cubicBezTo>
                <a:cubicBezTo>
                  <a:pt x="3651335" y="1064164"/>
                  <a:pt x="3607667" y="944457"/>
                  <a:pt x="3657600" y="1044321"/>
                </a:cubicBezTo>
                <a:cubicBezTo>
                  <a:pt x="3663671" y="1056463"/>
                  <a:pt x="3661998" y="1072357"/>
                  <a:pt x="3670479" y="1082958"/>
                </a:cubicBezTo>
                <a:cubicBezTo>
                  <a:pt x="3680148" y="1095045"/>
                  <a:pt x="3696236" y="1100130"/>
                  <a:pt x="3709115" y="1108716"/>
                </a:cubicBezTo>
                <a:cubicBezTo>
                  <a:pt x="3713408" y="1121595"/>
                  <a:pt x="3713513" y="1136752"/>
                  <a:pt x="3721994" y="1147352"/>
                </a:cubicBezTo>
                <a:cubicBezTo>
                  <a:pt x="3731664" y="1159439"/>
                  <a:pt x="3760631" y="1173110"/>
                  <a:pt x="3760631" y="117311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a:off x="2987824" y="6024507"/>
            <a:ext cx="54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92242" y="2783471"/>
            <a:ext cx="795536"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1</a:t>
            </a:r>
          </a:p>
        </p:txBody>
      </p:sp>
      <p:sp>
        <p:nvSpPr>
          <p:cNvPr id="4" name="テキスト ボックス 3"/>
          <p:cNvSpPr txBox="1"/>
          <p:nvPr/>
        </p:nvSpPr>
        <p:spPr>
          <a:xfrm>
            <a:off x="4690184" y="2391107"/>
            <a:ext cx="2690128" cy="830997"/>
          </a:xfrm>
          <a:prstGeom prst="rect">
            <a:avLst/>
          </a:prstGeom>
          <a:noFill/>
        </p:spPr>
        <p:txBody>
          <a:bodyPr wrap="square" rtlCol="0">
            <a:spAutoFit/>
          </a:bodyPr>
          <a:lstStyle/>
          <a:p>
            <a:r>
              <a:rPr kumimoji="1" lang="en-US" altLang="ja-JP" sz="2400" dirty="0" smtClean="0">
                <a:solidFill>
                  <a:srgbClr val="FF0000"/>
                </a:solidFill>
                <a:latin typeface="HGP創英角ﾎﾟｯﾌﾟ体" panose="040B0A00000000000000" pitchFamily="50" charset="-128"/>
                <a:ea typeface="HGP創英角ﾎﾟｯﾌﾟ体" panose="040B0A00000000000000" pitchFamily="50" charset="-128"/>
              </a:rPr>
              <a:t>D</a:t>
            </a:r>
            <a:r>
              <a:rPr kumimoji="1" lang="en-US" altLang="ja-JP" sz="2400" baseline="-25000" dirty="0" smtClean="0">
                <a:solidFill>
                  <a:srgbClr val="FF0000"/>
                </a:solidFill>
                <a:latin typeface="HGP創英角ﾎﾟｯﾌﾟ体" panose="040B0A00000000000000" pitchFamily="50" charset="-128"/>
                <a:ea typeface="HGP創英角ﾎﾟｯﾌﾟ体" panose="040B0A00000000000000" pitchFamily="50" charset="-128"/>
              </a:rPr>
              <a:t>1</a:t>
            </a:r>
            <a:r>
              <a:rPr kumimoji="1" lang="en-US" altLang="ja-JP" sz="2400" dirty="0" smtClean="0">
                <a:solidFill>
                  <a:srgbClr val="FF0000"/>
                </a:solidFill>
                <a:latin typeface="HGP創英角ﾎﾟｯﾌﾟ体" panose="040B0A00000000000000" pitchFamily="50" charset="-128"/>
                <a:ea typeface="HGP創英角ﾎﾟｯﾌﾟ体" panose="040B0A00000000000000" pitchFamily="50" charset="-128"/>
              </a:rPr>
              <a:t> </a:t>
            </a:r>
            <a:r>
              <a:rPr lang="en-US" altLang="ja-JP" sz="2400" dirty="0" smtClean="0">
                <a:solidFill>
                  <a:srgbClr val="FF0000"/>
                </a:solidFill>
                <a:latin typeface="HGP創英角ﾎﾟｯﾌﾟ体" panose="040B0A00000000000000" pitchFamily="50" charset="-128"/>
                <a:ea typeface="HGP創英角ﾎﾟｯﾌﾟ体" panose="040B0A00000000000000" pitchFamily="50" charset="-128"/>
              </a:rPr>
              <a:t>=</a:t>
            </a:r>
            <a:endParaRPr kumimoji="1" lang="en-US" altLang="ja-JP" sz="2400" dirty="0" smtClean="0">
              <a:solidFill>
                <a:srgbClr val="FF0000"/>
              </a:solidFill>
              <a:latin typeface="HGP創英角ﾎﾟｯﾌﾟ体" panose="040B0A00000000000000" pitchFamily="50" charset="-128"/>
              <a:ea typeface="HGP創英角ﾎﾟｯﾌﾟ体" panose="040B0A00000000000000" pitchFamily="50" charset="-128"/>
            </a:endParaRPr>
          </a:p>
          <a:p>
            <a:r>
              <a:rPr kumimoji="1" lang="ja-JP" altLang="en-US" sz="2400" dirty="0" smtClean="0">
                <a:solidFill>
                  <a:srgbClr val="FF0000"/>
                </a:solidFill>
                <a:latin typeface="HGP創英角ﾎﾟｯﾌﾟ体" panose="040B0A00000000000000" pitchFamily="50" charset="-128"/>
                <a:ea typeface="HGP創英角ﾎﾟｯﾌﾟ体" panose="040B0A00000000000000" pitchFamily="50" charset="-128"/>
              </a:rPr>
              <a:t>この赤い部分</a:t>
            </a:r>
            <a:endParaRPr kumimoji="1" lang="ja-JP" altLang="en-US" sz="2400" dirty="0">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5" name="フリーフォーム 4"/>
          <p:cNvSpPr/>
          <p:nvPr/>
        </p:nvSpPr>
        <p:spPr>
          <a:xfrm>
            <a:off x="3356764" y="4941168"/>
            <a:ext cx="3425929" cy="746974"/>
          </a:xfrm>
          <a:custGeom>
            <a:avLst/>
            <a:gdLst>
              <a:gd name="connsiteX0" fmla="*/ 0 w 3425929"/>
              <a:gd name="connsiteY0" fmla="*/ 746974 h 746974"/>
              <a:gd name="connsiteX1" fmla="*/ 103031 w 3425929"/>
              <a:gd name="connsiteY1" fmla="*/ 643944 h 746974"/>
              <a:gd name="connsiteX2" fmla="*/ 128788 w 3425929"/>
              <a:gd name="connsiteY2" fmla="*/ 605307 h 746974"/>
              <a:gd name="connsiteX3" fmla="*/ 206062 w 3425929"/>
              <a:gd name="connsiteY3" fmla="*/ 528034 h 746974"/>
              <a:gd name="connsiteX4" fmla="*/ 244698 w 3425929"/>
              <a:gd name="connsiteY4" fmla="*/ 489397 h 746974"/>
              <a:gd name="connsiteX5" fmla="*/ 283335 w 3425929"/>
              <a:gd name="connsiteY5" fmla="*/ 463639 h 746974"/>
              <a:gd name="connsiteX6" fmla="*/ 399245 w 3425929"/>
              <a:gd name="connsiteY6" fmla="*/ 373487 h 746974"/>
              <a:gd name="connsiteX7" fmla="*/ 425003 w 3425929"/>
              <a:gd name="connsiteY7" fmla="*/ 334851 h 746974"/>
              <a:gd name="connsiteX8" fmla="*/ 463639 w 3425929"/>
              <a:gd name="connsiteY8" fmla="*/ 360608 h 746974"/>
              <a:gd name="connsiteX9" fmla="*/ 476518 w 3425929"/>
              <a:gd name="connsiteY9" fmla="*/ 399245 h 746974"/>
              <a:gd name="connsiteX10" fmla="*/ 540912 w 3425929"/>
              <a:gd name="connsiteY10" fmla="*/ 476518 h 746974"/>
              <a:gd name="connsiteX11" fmla="*/ 579549 w 3425929"/>
              <a:gd name="connsiteY11" fmla="*/ 502276 h 746974"/>
              <a:gd name="connsiteX12" fmla="*/ 631065 w 3425929"/>
              <a:gd name="connsiteY12" fmla="*/ 579549 h 746974"/>
              <a:gd name="connsiteX13" fmla="*/ 643943 w 3425929"/>
              <a:gd name="connsiteY13" fmla="*/ 618186 h 746974"/>
              <a:gd name="connsiteX14" fmla="*/ 721217 w 3425929"/>
              <a:gd name="connsiteY14" fmla="*/ 682580 h 746974"/>
              <a:gd name="connsiteX15" fmla="*/ 759853 w 3425929"/>
              <a:gd name="connsiteY15" fmla="*/ 695459 h 746974"/>
              <a:gd name="connsiteX16" fmla="*/ 1133341 w 3425929"/>
              <a:gd name="connsiteY16" fmla="*/ 682580 h 746974"/>
              <a:gd name="connsiteX17" fmla="*/ 1184856 w 3425929"/>
              <a:gd name="connsiteY17" fmla="*/ 605307 h 746974"/>
              <a:gd name="connsiteX18" fmla="*/ 1262129 w 3425929"/>
              <a:gd name="connsiteY18" fmla="*/ 528034 h 746974"/>
              <a:gd name="connsiteX19" fmla="*/ 1326524 w 3425929"/>
              <a:gd name="connsiteY19" fmla="*/ 450760 h 746974"/>
              <a:gd name="connsiteX20" fmla="*/ 1352281 w 3425929"/>
              <a:gd name="connsiteY20" fmla="*/ 399245 h 746974"/>
              <a:gd name="connsiteX21" fmla="*/ 1390918 w 3425929"/>
              <a:gd name="connsiteY21" fmla="*/ 321972 h 746974"/>
              <a:gd name="connsiteX22" fmla="*/ 1429555 w 3425929"/>
              <a:gd name="connsiteY22" fmla="*/ 296214 h 746974"/>
              <a:gd name="connsiteX23" fmla="*/ 1506828 w 3425929"/>
              <a:gd name="connsiteY23" fmla="*/ 218941 h 746974"/>
              <a:gd name="connsiteX24" fmla="*/ 1571222 w 3425929"/>
              <a:gd name="connsiteY24" fmla="*/ 128789 h 746974"/>
              <a:gd name="connsiteX25" fmla="*/ 1622738 w 3425929"/>
              <a:gd name="connsiteY25" fmla="*/ 193183 h 746974"/>
              <a:gd name="connsiteX26" fmla="*/ 1725769 w 3425929"/>
              <a:gd name="connsiteY26" fmla="*/ 360608 h 746974"/>
              <a:gd name="connsiteX27" fmla="*/ 1738648 w 3425929"/>
              <a:gd name="connsiteY27" fmla="*/ 399245 h 746974"/>
              <a:gd name="connsiteX28" fmla="*/ 1777284 w 3425929"/>
              <a:gd name="connsiteY28" fmla="*/ 425003 h 746974"/>
              <a:gd name="connsiteX29" fmla="*/ 1828800 w 3425929"/>
              <a:gd name="connsiteY29" fmla="*/ 347729 h 746974"/>
              <a:gd name="connsiteX30" fmla="*/ 1918952 w 3425929"/>
              <a:gd name="connsiteY30" fmla="*/ 257577 h 746974"/>
              <a:gd name="connsiteX31" fmla="*/ 1970467 w 3425929"/>
              <a:gd name="connsiteY31" fmla="*/ 218941 h 746974"/>
              <a:gd name="connsiteX32" fmla="*/ 2021983 w 3425929"/>
              <a:gd name="connsiteY32" fmla="*/ 167425 h 746974"/>
              <a:gd name="connsiteX33" fmla="*/ 2047741 w 3425929"/>
              <a:gd name="connsiteY33" fmla="*/ 128789 h 746974"/>
              <a:gd name="connsiteX34" fmla="*/ 2086377 w 3425929"/>
              <a:gd name="connsiteY34" fmla="*/ 103031 h 746974"/>
              <a:gd name="connsiteX35" fmla="*/ 2137893 w 3425929"/>
              <a:gd name="connsiteY35" fmla="*/ 51515 h 746974"/>
              <a:gd name="connsiteX36" fmla="*/ 2163650 w 3425929"/>
              <a:gd name="connsiteY36" fmla="*/ 12879 h 746974"/>
              <a:gd name="connsiteX37" fmla="*/ 2202287 w 3425929"/>
              <a:gd name="connsiteY37" fmla="*/ 0 h 746974"/>
              <a:gd name="connsiteX38" fmla="*/ 2215166 w 3425929"/>
              <a:gd name="connsiteY38" fmla="*/ 51515 h 746974"/>
              <a:gd name="connsiteX39" fmla="*/ 2240924 w 3425929"/>
              <a:gd name="connsiteY39" fmla="*/ 90152 h 746974"/>
              <a:gd name="connsiteX40" fmla="*/ 2279560 w 3425929"/>
              <a:gd name="connsiteY40" fmla="*/ 154546 h 746974"/>
              <a:gd name="connsiteX41" fmla="*/ 2331076 w 3425929"/>
              <a:gd name="connsiteY41" fmla="*/ 231820 h 746974"/>
              <a:gd name="connsiteX42" fmla="*/ 2395470 w 3425929"/>
              <a:gd name="connsiteY42" fmla="*/ 154546 h 746974"/>
              <a:gd name="connsiteX43" fmla="*/ 2446986 w 3425929"/>
              <a:gd name="connsiteY43" fmla="*/ 77273 h 746974"/>
              <a:gd name="connsiteX44" fmla="*/ 2459865 w 3425929"/>
              <a:gd name="connsiteY44" fmla="*/ 38636 h 746974"/>
              <a:gd name="connsiteX45" fmla="*/ 2562895 w 3425929"/>
              <a:gd name="connsiteY45" fmla="*/ 128789 h 746974"/>
              <a:gd name="connsiteX46" fmla="*/ 2601532 w 3425929"/>
              <a:gd name="connsiteY46" fmla="*/ 167425 h 746974"/>
              <a:gd name="connsiteX47" fmla="*/ 2627290 w 3425929"/>
              <a:gd name="connsiteY47" fmla="*/ 244698 h 746974"/>
              <a:gd name="connsiteX48" fmla="*/ 2653048 w 3425929"/>
              <a:gd name="connsiteY48" fmla="*/ 347729 h 746974"/>
              <a:gd name="connsiteX49" fmla="*/ 2678805 w 3425929"/>
              <a:gd name="connsiteY49" fmla="*/ 386366 h 746974"/>
              <a:gd name="connsiteX50" fmla="*/ 2717442 w 3425929"/>
              <a:gd name="connsiteY50" fmla="*/ 399245 h 746974"/>
              <a:gd name="connsiteX51" fmla="*/ 2794715 w 3425929"/>
              <a:gd name="connsiteY51" fmla="*/ 347729 h 746974"/>
              <a:gd name="connsiteX52" fmla="*/ 2846231 w 3425929"/>
              <a:gd name="connsiteY52" fmla="*/ 321972 h 746974"/>
              <a:gd name="connsiteX53" fmla="*/ 2910625 w 3425929"/>
              <a:gd name="connsiteY53" fmla="*/ 283335 h 746974"/>
              <a:gd name="connsiteX54" fmla="*/ 2949262 w 3425929"/>
              <a:gd name="connsiteY54" fmla="*/ 244698 h 746974"/>
              <a:gd name="connsiteX55" fmla="*/ 3052293 w 3425929"/>
              <a:gd name="connsiteY55" fmla="*/ 167425 h 746974"/>
              <a:gd name="connsiteX56" fmla="*/ 3103808 w 3425929"/>
              <a:gd name="connsiteY56" fmla="*/ 257577 h 746974"/>
              <a:gd name="connsiteX57" fmla="*/ 3129566 w 3425929"/>
              <a:gd name="connsiteY57" fmla="*/ 309093 h 746974"/>
              <a:gd name="connsiteX58" fmla="*/ 3168203 w 3425929"/>
              <a:gd name="connsiteY58" fmla="*/ 347729 h 746974"/>
              <a:gd name="connsiteX59" fmla="*/ 3258355 w 3425929"/>
              <a:gd name="connsiteY59" fmla="*/ 476518 h 746974"/>
              <a:gd name="connsiteX60" fmla="*/ 3296991 w 3425929"/>
              <a:gd name="connsiteY60" fmla="*/ 515155 h 746974"/>
              <a:gd name="connsiteX61" fmla="*/ 3348507 w 3425929"/>
              <a:gd name="connsiteY61" fmla="*/ 592428 h 746974"/>
              <a:gd name="connsiteX62" fmla="*/ 3425780 w 3425929"/>
              <a:gd name="connsiteY62" fmla="*/ 669701 h 74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425929" h="746974">
                <a:moveTo>
                  <a:pt x="0" y="746974"/>
                </a:moveTo>
                <a:cubicBezTo>
                  <a:pt x="159063" y="548144"/>
                  <a:pt x="-43987" y="790962"/>
                  <a:pt x="103031" y="643944"/>
                </a:cubicBezTo>
                <a:cubicBezTo>
                  <a:pt x="113976" y="632999"/>
                  <a:pt x="118505" y="616876"/>
                  <a:pt x="128788" y="605307"/>
                </a:cubicBezTo>
                <a:cubicBezTo>
                  <a:pt x="152989" y="578081"/>
                  <a:pt x="180304" y="553792"/>
                  <a:pt x="206062" y="528034"/>
                </a:cubicBezTo>
                <a:cubicBezTo>
                  <a:pt x="218941" y="515155"/>
                  <a:pt x="229544" y="499500"/>
                  <a:pt x="244698" y="489397"/>
                </a:cubicBezTo>
                <a:cubicBezTo>
                  <a:pt x="257577" y="480811"/>
                  <a:pt x="271766" y="473922"/>
                  <a:pt x="283335" y="463639"/>
                </a:cubicBezTo>
                <a:cubicBezTo>
                  <a:pt x="387582" y="370975"/>
                  <a:pt x="319575" y="400044"/>
                  <a:pt x="399245" y="373487"/>
                </a:cubicBezTo>
                <a:cubicBezTo>
                  <a:pt x="407831" y="360608"/>
                  <a:pt x="409825" y="337887"/>
                  <a:pt x="425003" y="334851"/>
                </a:cubicBezTo>
                <a:cubicBezTo>
                  <a:pt x="440181" y="331815"/>
                  <a:pt x="453970" y="348522"/>
                  <a:pt x="463639" y="360608"/>
                </a:cubicBezTo>
                <a:cubicBezTo>
                  <a:pt x="472120" y="371209"/>
                  <a:pt x="470447" y="387103"/>
                  <a:pt x="476518" y="399245"/>
                </a:cubicBezTo>
                <a:cubicBezTo>
                  <a:pt x="490990" y="428190"/>
                  <a:pt x="516498" y="456173"/>
                  <a:pt x="540912" y="476518"/>
                </a:cubicBezTo>
                <a:cubicBezTo>
                  <a:pt x="552803" y="486427"/>
                  <a:pt x="566670" y="493690"/>
                  <a:pt x="579549" y="502276"/>
                </a:cubicBezTo>
                <a:cubicBezTo>
                  <a:pt x="596721" y="528034"/>
                  <a:pt x="621276" y="550180"/>
                  <a:pt x="631065" y="579549"/>
                </a:cubicBezTo>
                <a:cubicBezTo>
                  <a:pt x="635358" y="592428"/>
                  <a:pt x="636413" y="606890"/>
                  <a:pt x="643943" y="618186"/>
                </a:cubicBezTo>
                <a:cubicBezTo>
                  <a:pt x="658184" y="639547"/>
                  <a:pt x="697460" y="670702"/>
                  <a:pt x="721217" y="682580"/>
                </a:cubicBezTo>
                <a:cubicBezTo>
                  <a:pt x="733359" y="688651"/>
                  <a:pt x="746974" y="691166"/>
                  <a:pt x="759853" y="695459"/>
                </a:cubicBezTo>
                <a:cubicBezTo>
                  <a:pt x="884349" y="691166"/>
                  <a:pt x="1011482" y="708429"/>
                  <a:pt x="1133341" y="682580"/>
                </a:cubicBezTo>
                <a:cubicBezTo>
                  <a:pt x="1163624" y="676156"/>
                  <a:pt x="1162966" y="627197"/>
                  <a:pt x="1184856" y="605307"/>
                </a:cubicBezTo>
                <a:cubicBezTo>
                  <a:pt x="1210614" y="579549"/>
                  <a:pt x="1241923" y="558343"/>
                  <a:pt x="1262129" y="528034"/>
                </a:cubicBezTo>
                <a:cubicBezTo>
                  <a:pt x="1297990" y="474242"/>
                  <a:pt x="1276942" y="500342"/>
                  <a:pt x="1326524" y="450760"/>
                </a:cubicBezTo>
                <a:cubicBezTo>
                  <a:pt x="1335110" y="433588"/>
                  <a:pt x="1344718" y="416891"/>
                  <a:pt x="1352281" y="399245"/>
                </a:cubicBezTo>
                <a:cubicBezTo>
                  <a:pt x="1367993" y="362583"/>
                  <a:pt x="1359980" y="352909"/>
                  <a:pt x="1390918" y="321972"/>
                </a:cubicBezTo>
                <a:cubicBezTo>
                  <a:pt x="1401863" y="311027"/>
                  <a:pt x="1417986" y="306497"/>
                  <a:pt x="1429555" y="296214"/>
                </a:cubicBezTo>
                <a:cubicBezTo>
                  <a:pt x="1456781" y="272013"/>
                  <a:pt x="1484972" y="248082"/>
                  <a:pt x="1506828" y="218941"/>
                </a:cubicBezTo>
                <a:cubicBezTo>
                  <a:pt x="1554752" y="155042"/>
                  <a:pt x="1533558" y="185285"/>
                  <a:pt x="1571222" y="128789"/>
                </a:cubicBezTo>
                <a:cubicBezTo>
                  <a:pt x="1644092" y="153077"/>
                  <a:pt x="1583826" y="120917"/>
                  <a:pt x="1622738" y="193183"/>
                </a:cubicBezTo>
                <a:cubicBezTo>
                  <a:pt x="1697828" y="332637"/>
                  <a:pt x="1684550" y="264430"/>
                  <a:pt x="1725769" y="360608"/>
                </a:cubicBezTo>
                <a:cubicBezTo>
                  <a:pt x="1731117" y="373086"/>
                  <a:pt x="1730167" y="388644"/>
                  <a:pt x="1738648" y="399245"/>
                </a:cubicBezTo>
                <a:cubicBezTo>
                  <a:pt x="1748317" y="411332"/>
                  <a:pt x="1764405" y="416417"/>
                  <a:pt x="1777284" y="425003"/>
                </a:cubicBezTo>
                <a:cubicBezTo>
                  <a:pt x="1794456" y="399245"/>
                  <a:pt x="1804034" y="366303"/>
                  <a:pt x="1828800" y="347729"/>
                </a:cubicBezTo>
                <a:cubicBezTo>
                  <a:pt x="1966172" y="244701"/>
                  <a:pt x="1798750" y="377779"/>
                  <a:pt x="1918952" y="257577"/>
                </a:cubicBezTo>
                <a:cubicBezTo>
                  <a:pt x="1934130" y="242399"/>
                  <a:pt x="1954313" y="233075"/>
                  <a:pt x="1970467" y="218941"/>
                </a:cubicBezTo>
                <a:cubicBezTo>
                  <a:pt x="1988743" y="202949"/>
                  <a:pt x="2006179" y="185863"/>
                  <a:pt x="2021983" y="167425"/>
                </a:cubicBezTo>
                <a:cubicBezTo>
                  <a:pt x="2032056" y="155673"/>
                  <a:pt x="2036796" y="139734"/>
                  <a:pt x="2047741" y="128789"/>
                </a:cubicBezTo>
                <a:cubicBezTo>
                  <a:pt x="2058686" y="117844"/>
                  <a:pt x="2074625" y="113104"/>
                  <a:pt x="2086377" y="103031"/>
                </a:cubicBezTo>
                <a:cubicBezTo>
                  <a:pt x="2104815" y="87227"/>
                  <a:pt x="2122089" y="69953"/>
                  <a:pt x="2137893" y="51515"/>
                </a:cubicBezTo>
                <a:cubicBezTo>
                  <a:pt x="2147966" y="39763"/>
                  <a:pt x="2151564" y="22548"/>
                  <a:pt x="2163650" y="12879"/>
                </a:cubicBezTo>
                <a:cubicBezTo>
                  <a:pt x="2174251" y="4398"/>
                  <a:pt x="2189408" y="4293"/>
                  <a:pt x="2202287" y="0"/>
                </a:cubicBezTo>
                <a:cubicBezTo>
                  <a:pt x="2206580" y="17172"/>
                  <a:pt x="2208193" y="35246"/>
                  <a:pt x="2215166" y="51515"/>
                </a:cubicBezTo>
                <a:cubicBezTo>
                  <a:pt x="2221263" y="65742"/>
                  <a:pt x="2232720" y="77026"/>
                  <a:pt x="2240924" y="90152"/>
                </a:cubicBezTo>
                <a:cubicBezTo>
                  <a:pt x="2254191" y="111379"/>
                  <a:pt x="2266121" y="133428"/>
                  <a:pt x="2279560" y="154546"/>
                </a:cubicBezTo>
                <a:cubicBezTo>
                  <a:pt x="2296180" y="180663"/>
                  <a:pt x="2331076" y="231820"/>
                  <a:pt x="2331076" y="231820"/>
                </a:cubicBezTo>
                <a:cubicBezTo>
                  <a:pt x="2359558" y="203337"/>
                  <a:pt x="2377540" y="190407"/>
                  <a:pt x="2395470" y="154546"/>
                </a:cubicBezTo>
                <a:cubicBezTo>
                  <a:pt x="2432747" y="79993"/>
                  <a:pt x="2373743" y="150516"/>
                  <a:pt x="2446986" y="77273"/>
                </a:cubicBezTo>
                <a:cubicBezTo>
                  <a:pt x="2451279" y="64394"/>
                  <a:pt x="2446474" y="40868"/>
                  <a:pt x="2459865" y="38636"/>
                </a:cubicBezTo>
                <a:cubicBezTo>
                  <a:pt x="2524765" y="27819"/>
                  <a:pt x="2536983" y="94239"/>
                  <a:pt x="2562895" y="128789"/>
                </a:cubicBezTo>
                <a:cubicBezTo>
                  <a:pt x="2573823" y="143360"/>
                  <a:pt x="2588653" y="154546"/>
                  <a:pt x="2601532" y="167425"/>
                </a:cubicBezTo>
                <a:cubicBezTo>
                  <a:pt x="2610118" y="193183"/>
                  <a:pt x="2621965" y="218074"/>
                  <a:pt x="2627290" y="244698"/>
                </a:cubicBezTo>
                <a:cubicBezTo>
                  <a:pt x="2632189" y="269194"/>
                  <a:pt x="2639846" y="321326"/>
                  <a:pt x="2653048" y="347729"/>
                </a:cubicBezTo>
                <a:cubicBezTo>
                  <a:pt x="2659970" y="361573"/>
                  <a:pt x="2666718" y="376697"/>
                  <a:pt x="2678805" y="386366"/>
                </a:cubicBezTo>
                <a:cubicBezTo>
                  <a:pt x="2689406" y="394847"/>
                  <a:pt x="2704563" y="394952"/>
                  <a:pt x="2717442" y="399245"/>
                </a:cubicBezTo>
                <a:cubicBezTo>
                  <a:pt x="2800325" y="371617"/>
                  <a:pt x="2710299" y="408026"/>
                  <a:pt x="2794715" y="347729"/>
                </a:cubicBezTo>
                <a:cubicBezTo>
                  <a:pt x="2810338" y="336570"/>
                  <a:pt x="2829448" y="331296"/>
                  <a:pt x="2846231" y="321972"/>
                </a:cubicBezTo>
                <a:cubicBezTo>
                  <a:pt x="2868113" y="309815"/>
                  <a:pt x="2890599" y="298354"/>
                  <a:pt x="2910625" y="283335"/>
                </a:cubicBezTo>
                <a:cubicBezTo>
                  <a:pt x="2925196" y="272407"/>
                  <a:pt x="2935555" y="256692"/>
                  <a:pt x="2949262" y="244698"/>
                </a:cubicBezTo>
                <a:cubicBezTo>
                  <a:pt x="2998209" y="201870"/>
                  <a:pt x="3006289" y="198094"/>
                  <a:pt x="3052293" y="167425"/>
                </a:cubicBezTo>
                <a:cubicBezTo>
                  <a:pt x="3077595" y="243332"/>
                  <a:pt x="3048116" y="168469"/>
                  <a:pt x="3103808" y="257577"/>
                </a:cubicBezTo>
                <a:cubicBezTo>
                  <a:pt x="3113983" y="273858"/>
                  <a:pt x="3118407" y="293470"/>
                  <a:pt x="3129566" y="309093"/>
                </a:cubicBezTo>
                <a:cubicBezTo>
                  <a:pt x="3140152" y="323914"/>
                  <a:pt x="3157021" y="333352"/>
                  <a:pt x="3168203" y="347729"/>
                </a:cubicBezTo>
                <a:cubicBezTo>
                  <a:pt x="3230299" y="427567"/>
                  <a:pt x="3202062" y="410843"/>
                  <a:pt x="3258355" y="476518"/>
                </a:cubicBezTo>
                <a:cubicBezTo>
                  <a:pt x="3270208" y="490347"/>
                  <a:pt x="3285809" y="500778"/>
                  <a:pt x="3296991" y="515155"/>
                </a:cubicBezTo>
                <a:cubicBezTo>
                  <a:pt x="3315997" y="539591"/>
                  <a:pt x="3322749" y="575256"/>
                  <a:pt x="3348507" y="592428"/>
                </a:cubicBezTo>
                <a:cubicBezTo>
                  <a:pt x="3432924" y="648707"/>
                  <a:pt x="3425780" y="612987"/>
                  <a:pt x="3425780" y="669701"/>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555776" y="5298485"/>
            <a:ext cx="795536"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1</a:t>
            </a:r>
          </a:p>
        </p:txBody>
      </p:sp>
      <p:sp>
        <p:nvSpPr>
          <p:cNvPr id="6" name="フリーフォーム 5"/>
          <p:cNvSpPr/>
          <p:nvPr/>
        </p:nvSpPr>
        <p:spPr>
          <a:xfrm>
            <a:off x="6821181" y="5611060"/>
            <a:ext cx="489397" cy="425003"/>
          </a:xfrm>
          <a:custGeom>
            <a:avLst/>
            <a:gdLst>
              <a:gd name="connsiteX0" fmla="*/ 0 w 489397"/>
              <a:gd name="connsiteY0" fmla="*/ 0 h 425003"/>
              <a:gd name="connsiteX1" fmla="*/ 64394 w 489397"/>
              <a:gd name="connsiteY1" fmla="*/ 38636 h 425003"/>
              <a:gd name="connsiteX2" fmla="*/ 154546 w 489397"/>
              <a:gd name="connsiteY2" fmla="*/ 103031 h 425003"/>
              <a:gd name="connsiteX3" fmla="*/ 180304 w 489397"/>
              <a:gd name="connsiteY3" fmla="*/ 141667 h 425003"/>
              <a:gd name="connsiteX4" fmla="*/ 218940 w 489397"/>
              <a:gd name="connsiteY4" fmla="*/ 154546 h 425003"/>
              <a:gd name="connsiteX5" fmla="*/ 270456 w 489397"/>
              <a:gd name="connsiteY5" fmla="*/ 231819 h 425003"/>
              <a:gd name="connsiteX6" fmla="*/ 347729 w 489397"/>
              <a:gd name="connsiteY6" fmla="*/ 296214 h 425003"/>
              <a:gd name="connsiteX7" fmla="*/ 373487 w 489397"/>
              <a:gd name="connsiteY7" fmla="*/ 334850 h 425003"/>
              <a:gd name="connsiteX8" fmla="*/ 450760 w 489397"/>
              <a:gd name="connsiteY8" fmla="*/ 373487 h 425003"/>
              <a:gd name="connsiteX9" fmla="*/ 489397 w 489397"/>
              <a:gd name="connsiteY9" fmla="*/ 425003 h 42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397" h="425003">
                <a:moveTo>
                  <a:pt x="0" y="0"/>
                </a:moveTo>
                <a:cubicBezTo>
                  <a:pt x="21465" y="12879"/>
                  <a:pt x="44369" y="23617"/>
                  <a:pt x="64394" y="38636"/>
                </a:cubicBezTo>
                <a:cubicBezTo>
                  <a:pt x="168822" y="116957"/>
                  <a:pt x="31701" y="41607"/>
                  <a:pt x="154546" y="103031"/>
                </a:cubicBezTo>
                <a:cubicBezTo>
                  <a:pt x="163132" y="115910"/>
                  <a:pt x="168217" y="131998"/>
                  <a:pt x="180304" y="141667"/>
                </a:cubicBezTo>
                <a:cubicBezTo>
                  <a:pt x="190905" y="150147"/>
                  <a:pt x="209341" y="144947"/>
                  <a:pt x="218940" y="154546"/>
                </a:cubicBezTo>
                <a:cubicBezTo>
                  <a:pt x="240830" y="176436"/>
                  <a:pt x="248566" y="209929"/>
                  <a:pt x="270456" y="231819"/>
                </a:cubicBezTo>
                <a:cubicBezTo>
                  <a:pt x="320038" y="281401"/>
                  <a:pt x="293938" y="260353"/>
                  <a:pt x="347729" y="296214"/>
                </a:cubicBezTo>
                <a:cubicBezTo>
                  <a:pt x="356315" y="309093"/>
                  <a:pt x="362542" y="323905"/>
                  <a:pt x="373487" y="334850"/>
                </a:cubicBezTo>
                <a:cubicBezTo>
                  <a:pt x="398453" y="359816"/>
                  <a:pt x="419336" y="363012"/>
                  <a:pt x="450760" y="373487"/>
                </a:cubicBezTo>
                <a:cubicBezTo>
                  <a:pt x="479886" y="417176"/>
                  <a:pt x="465573" y="401179"/>
                  <a:pt x="489397" y="425003"/>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6516216" y="5154469"/>
            <a:ext cx="795536" cy="461665"/>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1</a:t>
            </a:r>
          </a:p>
        </p:txBody>
      </p:sp>
      <p:sp>
        <p:nvSpPr>
          <p:cNvPr id="16" name="テキスト ボックス 15"/>
          <p:cNvSpPr txBox="1"/>
          <p:nvPr/>
        </p:nvSpPr>
        <p:spPr>
          <a:xfrm>
            <a:off x="264250" y="4487813"/>
            <a:ext cx="2088232" cy="2308324"/>
          </a:xfrm>
          <a:prstGeom prst="rect">
            <a:avLst/>
          </a:prstGeom>
          <a:noFill/>
        </p:spPr>
        <p:txBody>
          <a:bodyPr wrap="square" rtlCol="0">
            <a:spAutoFit/>
          </a:bodyPr>
          <a:lstStyle/>
          <a:p>
            <a:pPr algn="r"/>
            <a:r>
              <a:rPr lang="ja-JP" altLang="en-US" sz="2400" dirty="0" smtClean="0">
                <a:solidFill>
                  <a:srgbClr val="7030A0"/>
                </a:solidFill>
                <a:latin typeface="Comic Sans MS" panose="030F0702030302020204" pitchFamily="66" charset="0"/>
                <a:ea typeface="HG創英角ﾎﾟｯﾌﾟ体" panose="040B0A09000000000000" pitchFamily="49" charset="-128"/>
              </a:rPr>
              <a:t>途中で</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0</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円に</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
            </a:r>
            <a:br>
              <a:rPr lang="en-US" altLang="ja-JP" sz="2400" dirty="0" smtClean="0">
                <a:solidFill>
                  <a:srgbClr val="7030A0"/>
                </a:solidFill>
                <a:latin typeface="Comic Sans MS" panose="030F0702030302020204" pitchFamily="66" charset="0"/>
                <a:ea typeface="HG創英角ﾎﾟｯﾌﾟ体" panose="040B0A09000000000000" pitchFamily="49" charset="-128"/>
              </a:rPr>
            </a:br>
            <a:r>
              <a:rPr lang="ja-JP" altLang="en-US" sz="2400" dirty="0" smtClean="0">
                <a:solidFill>
                  <a:srgbClr val="7030A0"/>
                </a:solidFill>
                <a:latin typeface="Comic Sans MS" panose="030F0702030302020204" pitchFamily="66" charset="0"/>
                <a:ea typeface="HG創英角ﾎﾟｯﾌﾟ体" panose="040B0A09000000000000" pitchFamily="49" charset="-128"/>
              </a:rPr>
              <a:t>落ちない</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
            </a:r>
            <a:br>
              <a:rPr lang="en-US" altLang="ja-JP" sz="2400" dirty="0" smtClean="0">
                <a:solidFill>
                  <a:srgbClr val="7030A0"/>
                </a:solidFill>
                <a:latin typeface="Comic Sans MS" panose="030F0702030302020204" pitchFamily="66" charset="0"/>
                <a:ea typeface="HG創英角ﾎﾟｯﾌﾟ体" panose="040B0A09000000000000" pitchFamily="49" charset="-128"/>
              </a:rPr>
            </a:br>
            <a:r>
              <a:rPr lang="en-US" altLang="ja-JP" sz="2400" dirty="0" smtClean="0">
                <a:solidFill>
                  <a:srgbClr val="7030A0"/>
                </a:solidFill>
                <a:latin typeface="Comic Sans MS" panose="030F0702030302020204" pitchFamily="66" charset="0"/>
                <a:ea typeface="HG創英角ﾎﾟｯﾌﾟ体" panose="040B0A09000000000000" pitchFamily="49" charset="-128"/>
              </a:rPr>
              <a:t>1</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円 →</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 1</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円</a:t>
            </a:r>
            <a:endParaRPr lang="en-US" altLang="ja-JP" sz="2400" dirty="0" smtClean="0">
              <a:solidFill>
                <a:srgbClr val="7030A0"/>
              </a:solidFill>
              <a:latin typeface="Comic Sans MS" panose="030F0702030302020204" pitchFamily="66" charset="0"/>
              <a:ea typeface="HG創英角ﾎﾟｯﾌﾟ体" panose="040B0A09000000000000" pitchFamily="49" charset="-128"/>
            </a:endParaRPr>
          </a:p>
          <a:p>
            <a:pPr algn="r"/>
            <a:r>
              <a:rPr lang="ja-JP" altLang="en-US" sz="2400" dirty="0">
                <a:solidFill>
                  <a:srgbClr val="7030A0"/>
                </a:solidFill>
                <a:latin typeface="Comic Sans MS" panose="030F0702030302020204" pitchFamily="66" charset="0"/>
                <a:ea typeface="HG創英角ﾎﾟｯﾌﾟ体" panose="040B0A09000000000000" pitchFamily="49" charset="-128"/>
              </a:rPr>
              <a:t>最短</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路</a:t>
            </a:r>
            <a:endParaRPr lang="en-US" altLang="ja-JP" sz="2400" dirty="0" smtClean="0">
              <a:solidFill>
                <a:srgbClr val="7030A0"/>
              </a:solidFill>
              <a:latin typeface="Comic Sans MS" panose="030F0702030302020204" pitchFamily="66" charset="0"/>
              <a:ea typeface="HG創英角ﾎﾟｯﾌﾟ体" panose="040B0A09000000000000" pitchFamily="49" charset="-128"/>
            </a:endParaRPr>
          </a:p>
          <a:p>
            <a:pPr algn="r"/>
            <a:r>
              <a:rPr lang="en-US" altLang="ja-JP" sz="2400" dirty="0" smtClean="0">
                <a:solidFill>
                  <a:srgbClr val="7030A0"/>
                </a:solidFill>
                <a:latin typeface="Comic Sans MS" panose="030F0702030302020204" pitchFamily="66" charset="0"/>
                <a:ea typeface="HG創英角ﾎﾟｯﾌﾟ体" panose="040B0A09000000000000" pitchFamily="49" charset="-128"/>
              </a:rPr>
              <a:t>== 0</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円 →</a:t>
            </a:r>
            <a:r>
              <a:rPr lang="en-US" altLang="ja-JP" sz="2400" dirty="0" smtClean="0">
                <a:solidFill>
                  <a:srgbClr val="7030A0"/>
                </a:solidFill>
                <a:latin typeface="Comic Sans MS" panose="030F0702030302020204" pitchFamily="66" charset="0"/>
                <a:ea typeface="HG創英角ﾎﾟｯﾌﾟ体" panose="040B0A09000000000000" pitchFamily="49" charset="-128"/>
              </a:rPr>
              <a:t> 0</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円</a:t>
            </a:r>
            <a:endParaRPr lang="en-US" altLang="ja-JP" sz="2400" dirty="0" smtClean="0">
              <a:solidFill>
                <a:srgbClr val="7030A0"/>
              </a:solidFill>
              <a:latin typeface="Comic Sans MS" panose="030F0702030302020204" pitchFamily="66" charset="0"/>
              <a:ea typeface="HG創英角ﾎﾟｯﾌﾟ体" panose="040B0A09000000000000" pitchFamily="49" charset="-128"/>
            </a:endParaRPr>
          </a:p>
          <a:p>
            <a:pPr algn="r"/>
            <a:r>
              <a:rPr lang="ja-JP" altLang="en-US" sz="2400" dirty="0">
                <a:solidFill>
                  <a:srgbClr val="7030A0"/>
                </a:solidFill>
                <a:latin typeface="Comic Sans MS" panose="030F0702030302020204" pitchFamily="66" charset="0"/>
                <a:ea typeface="HG創英角ﾎﾟｯﾌﾟ体" panose="040B0A09000000000000" pitchFamily="49" charset="-128"/>
              </a:rPr>
              <a:t>最短</a:t>
            </a:r>
            <a:r>
              <a:rPr lang="ja-JP" altLang="en-US" sz="2400" dirty="0" smtClean="0">
                <a:solidFill>
                  <a:srgbClr val="7030A0"/>
                </a:solidFill>
                <a:latin typeface="Comic Sans MS" panose="030F0702030302020204" pitchFamily="66" charset="0"/>
                <a:ea typeface="HG創英角ﾎﾟｯﾌﾟ体" panose="040B0A09000000000000" pitchFamily="49" charset="-128"/>
              </a:rPr>
              <a:t>路！</a:t>
            </a:r>
            <a:endParaRPr lang="en-US" altLang="ja-JP" sz="2400" dirty="0" smtClean="0">
              <a:solidFill>
                <a:srgbClr val="7030A0"/>
              </a:solidFill>
              <a:latin typeface="Comic Sans MS" panose="030F0702030302020204" pitchFamily="66" charset="0"/>
              <a:ea typeface="HG創英角ﾎﾟｯﾌﾟ体" panose="040B0A09000000000000" pitchFamily="49" charset="-128"/>
            </a:endParaRPr>
          </a:p>
        </p:txBody>
      </p:sp>
    </p:spTree>
    <p:extLst>
      <p:ext uri="{BB962C8B-B14F-4D97-AF65-F5344CB8AC3E}">
        <p14:creationId xmlns:p14="http://schemas.microsoft.com/office/powerpoint/2010/main" val="17303727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雪藤">
      <a:majorFont>
        <a:latin typeface="Bookman Old Style"/>
        <a:ea typeface=""/>
        <a:cs typeface=""/>
        <a:font script="Jpan" typeface="HGP明朝E"/>
        <a:font script="Hang" typeface="돋움"/>
        <a:font script="Hans" typeface="黑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379</TotalTime>
  <Words>810</Words>
  <Application>Microsoft Office PowerPoint</Application>
  <PresentationFormat>画面に合わせる (4:3)</PresentationFormat>
  <Paragraphs>187</Paragraphs>
  <Slides>14</Slides>
  <Notes>1</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雪藤</vt:lpstr>
      <vt:lpstr>L: 1円ロード</vt:lpstr>
      <vt:lpstr>問題</vt:lpstr>
      <vt:lpstr>サンプルの解</vt:lpstr>
      <vt:lpstr>部分点解法 O(|V|2|E|log|V|)</vt:lpstr>
      <vt:lpstr>満点解法</vt:lpstr>
      <vt:lpstr>PowerPoint プレゼンテーション</vt:lpstr>
      <vt:lpstr>PowerPoint プレゼンテーション</vt:lpstr>
      <vt:lpstr>つまり</vt:lpstr>
      <vt:lpstr>つまり （続き）</vt:lpstr>
      <vt:lpstr>満点解法</vt:lpstr>
      <vt:lpstr>満点解法</vt:lpstr>
      <vt:lpstr>満点解法</vt:lpstr>
      <vt:lpstr>満点解法 O(|V|3 log|V|)</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dc:title>
  <dc:creator>kinaba</dc:creator>
  <cp:lastModifiedBy>kinaba</cp:lastModifiedBy>
  <cp:revision>55</cp:revision>
  <dcterms:created xsi:type="dcterms:W3CDTF">2014-01-06T13:00:23Z</dcterms:created>
  <dcterms:modified xsi:type="dcterms:W3CDTF">2014-03-02T08:30:06Z</dcterms:modified>
</cp:coreProperties>
</file>