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6071-6543-4D8C-2A79-0EF5CD57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3C586-D0EF-CB8C-6BE0-6B26B914C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C02CD-0573-5236-6632-60268C93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9BB0-38AF-4DB9-9BCD-E2C88F10A029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2C880-9C22-DAC5-6A17-1F11D8BE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7CAC3-5EAE-12A5-0AA1-F1ACF618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C1E-925E-4A82-A1CF-810ADE00B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1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43DC4-7242-471E-9495-DE44AA63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16136-BB0C-B2BE-984B-E0FB02ECF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8F496-A6B0-C602-0011-2F2DCAB6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9BB0-38AF-4DB9-9BCD-E2C88F10A029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6C8FD-BC5E-95B8-AD1F-3CCC843C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6FEA4-0310-AB44-76DC-A279EF8F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C1E-925E-4A82-A1CF-810ADE00B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A8387-90FB-7E16-A7EE-FAC20FFB3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FE6ED-6733-2E5D-EAA4-314A9CE5D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DD299-6FF6-FE6E-1464-47857988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9BB0-38AF-4DB9-9BCD-E2C88F10A029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8F547-FA1D-4089-8075-CEE22F9A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69E16-DA23-EFEB-0CDF-7B773A39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C1E-925E-4A82-A1CF-810ADE00B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7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E93F-0FF4-8255-4562-926AAD8B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94C39-542E-46C5-9F72-12EE3D507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E996A-4F6D-5236-24ED-18161936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9BB0-38AF-4DB9-9BCD-E2C88F10A029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FCC71-FE54-B734-18FE-BA7E0B16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634C6-354F-959B-F797-F60417B6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C1E-925E-4A82-A1CF-810ADE00B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3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0B18-22F6-9BEF-278D-9D39B6AE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E8957-18CC-0B90-DCC5-C7E05ED73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BAF06-ED48-6FF1-562D-14FC1EE8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9BB0-38AF-4DB9-9BCD-E2C88F10A029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CFDE3-63A3-3BBD-5A1E-9B71F245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910B8-331C-0318-16FF-68CFD7A4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C1E-925E-4A82-A1CF-810ADE00B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7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791E-F947-0EA6-FF11-D29AC999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06A88-D5DF-5FC1-CFE2-1CF4AAB29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55D23-2093-E81E-915F-9A7B28CA0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8F065-88AC-DF57-750D-561CD4B9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9BB0-38AF-4DB9-9BCD-E2C88F10A029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B4C06-2A61-34E5-5F0C-87A71B68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072E3-F28C-6518-1A79-2D499DB9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C1E-925E-4A82-A1CF-810ADE00B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2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125D8-1B66-FCA2-1794-4A8EECE6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8FB96-C69E-FAD9-B0CF-1D5F2BE46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7AE0F-B797-12EF-922D-173AF304A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6394E-A650-EB35-4F0E-0B62E8E25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5C1DC-8FD8-8257-9F8B-E0C1D681C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3889AB-A761-28E0-A0C0-0757458A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9BB0-38AF-4DB9-9BCD-E2C88F10A029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0D12B2-65D8-4997-9848-6DAD9B53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2C6B2-22DE-DE04-D099-8412F07C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C1E-925E-4A82-A1CF-810ADE00B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0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B06AB-6998-F74C-BC92-67B526A7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B2A38-6693-4D74-0DA4-D4F4BEB0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9BB0-38AF-4DB9-9BCD-E2C88F10A029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F9300-65DC-9078-F64D-F2F1D5A4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2A2D8-CC69-EE1E-199E-6820541F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C1E-925E-4A82-A1CF-810ADE00B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3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03088-7D2D-C11C-FA1A-98883A15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9BB0-38AF-4DB9-9BCD-E2C88F10A029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97C37-6A57-A4F4-5FDC-5281EF1E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6D2E8-25B0-A911-F951-EC2EDD26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C1E-925E-4A82-A1CF-810ADE00B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4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3AD4-69AC-6F8F-01FA-68D8FDED8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5B7B1-185A-3223-AEF4-5B096AD6C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08D46-1CFB-35C4-98F8-317EAF2B0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4235C-3891-B19B-C5E5-CFFE4922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9BB0-38AF-4DB9-9BCD-E2C88F10A029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28B16-6E32-C207-8772-10BB606C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56A3C-13B2-8081-7D28-BD97F2B9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C1E-925E-4A82-A1CF-810ADE00B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96FF1-6B4A-A0E6-A761-A63C5FCA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D7485-F41C-0215-E6C5-BABFB29DE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9D870-D606-0E09-EEDA-0F5115C6D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D4E2A-BF60-4AC5-9BFF-0CFAF33A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9BB0-38AF-4DB9-9BCD-E2C88F10A029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9B3AA-1CCF-4CBC-42CB-85F10897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7D1D9-E8A0-6887-FCD1-12D6FEE2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C1E-925E-4A82-A1CF-810ADE00B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4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57D0A6-935A-C5A7-2BC2-F0AD3DF5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8B75B-3BD1-D357-E2E9-398BBDBF0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63570-2F30-807F-2166-C210584D2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89BB0-38AF-4DB9-9BCD-E2C88F10A029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BBEED-76D9-0DDF-DEC6-B4A768592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1AB8-2828-BA4A-EF53-8D68D33F3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FC1E-925E-4A82-A1CF-810ADE00B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3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89A8D-DC70-32E6-FB62-9918CA811726}"/>
              </a:ext>
            </a:extLst>
          </p:cNvPr>
          <p:cNvSpPr/>
          <p:nvPr/>
        </p:nvSpPr>
        <p:spPr>
          <a:xfrm>
            <a:off x="734518" y="1109272"/>
            <a:ext cx="3222885" cy="3147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 </a:t>
            </a:r>
            <a:r>
              <a:rPr lang="en-US" dirty="0" err="1">
                <a:solidFill>
                  <a:schemeClr val="tx1"/>
                </a:solidFill>
              </a:rPr>
              <a:t>Codigo:Categoria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String </a:t>
            </a:r>
            <a:r>
              <a:rPr lang="en-US" dirty="0" err="1">
                <a:solidFill>
                  <a:schemeClr val="tx1"/>
                </a:solidFill>
              </a:rPr>
              <a:t>categoria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setCodigo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getCodigo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9D631B-85C8-B5D9-AF26-D48047682703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734518" y="2683240"/>
            <a:ext cx="3222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DF0774F-D743-B65E-176F-8F6B0CD4AA52}"/>
              </a:ext>
            </a:extLst>
          </p:cNvPr>
          <p:cNvSpPr/>
          <p:nvPr/>
        </p:nvSpPr>
        <p:spPr>
          <a:xfrm>
            <a:off x="4277818" y="1109271"/>
            <a:ext cx="3222885" cy="3147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 </a:t>
            </a:r>
            <a:r>
              <a:rPr lang="en-US" dirty="0" err="1">
                <a:solidFill>
                  <a:schemeClr val="tx1"/>
                </a:solidFill>
              </a:rPr>
              <a:t>Codigo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Int </a:t>
            </a:r>
            <a:r>
              <a:rPr lang="en-US" dirty="0" err="1">
                <a:solidFill>
                  <a:schemeClr val="tx1"/>
                </a:solidFill>
              </a:rPr>
              <a:t>Puntaje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Boolean Estado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SetCodigo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getCodigo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Iniciar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Finalizar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1D99D0-21ED-104E-0512-24D90F545CFD}"/>
              </a:ext>
            </a:extLst>
          </p:cNvPr>
          <p:cNvSpPr/>
          <p:nvPr/>
        </p:nvSpPr>
        <p:spPr>
          <a:xfrm>
            <a:off x="7821118" y="1109271"/>
            <a:ext cx="3222885" cy="49285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Int </a:t>
            </a:r>
            <a:r>
              <a:rPr lang="en-US" dirty="0" err="1">
                <a:solidFill>
                  <a:schemeClr val="tx1"/>
                </a:solidFill>
              </a:rPr>
              <a:t>codigo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Int </a:t>
            </a:r>
            <a:r>
              <a:rPr lang="en-US" dirty="0" err="1">
                <a:solidFill>
                  <a:schemeClr val="tx1"/>
                </a:solidFill>
              </a:rPr>
              <a:t>edad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String </a:t>
            </a:r>
            <a:r>
              <a:rPr lang="en-US" dirty="0" err="1">
                <a:solidFill>
                  <a:schemeClr val="tx1"/>
                </a:solidFill>
              </a:rPr>
              <a:t>sexo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String </a:t>
            </a:r>
            <a:r>
              <a:rPr lang="en-US" dirty="0" err="1">
                <a:solidFill>
                  <a:schemeClr val="tx1"/>
                </a:solidFill>
              </a:rPr>
              <a:t>nombre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setCodigo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getCodigo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setEdad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getEdad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setSexo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getSexo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setNombre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getNombre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4F2529-2204-FE5A-8356-E102394DB55B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4277818" y="2683239"/>
            <a:ext cx="3222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64A7B-20FE-0284-1167-72F71E40725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7821118" y="3573524"/>
            <a:ext cx="3222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FF8ED13-E1D1-CC26-9326-985F53F0F160}"/>
              </a:ext>
            </a:extLst>
          </p:cNvPr>
          <p:cNvSpPr txBox="1"/>
          <p:nvPr/>
        </p:nvSpPr>
        <p:spPr>
          <a:xfrm>
            <a:off x="734518" y="49874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https://github.com/utpl-svramirez/tarea1_clases_java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6D6682-41A2-BAD5-9F81-A73F7A034F52}"/>
              </a:ext>
            </a:extLst>
          </p:cNvPr>
          <p:cNvSpPr txBox="1"/>
          <p:nvPr/>
        </p:nvSpPr>
        <p:spPr>
          <a:xfrm>
            <a:off x="1601843" y="668549"/>
            <a:ext cx="857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Categoria</a:t>
            </a:r>
            <a:r>
              <a:rPr lang="en-US" dirty="0"/>
              <a:t>				</a:t>
            </a:r>
            <a:r>
              <a:rPr lang="en-US" dirty="0" err="1"/>
              <a:t>juego</a:t>
            </a:r>
            <a:r>
              <a:rPr lang="en-US" dirty="0"/>
              <a:t>				</a:t>
            </a:r>
            <a:r>
              <a:rPr lang="en-US" dirty="0" err="1"/>
              <a:t>jugador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45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60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SILVIA VERONICA RAMIREZ QUICHIMBO</dc:creator>
  <cp:lastModifiedBy>SILVIA VERONICA RAMIREZ QUICHIMBO</cp:lastModifiedBy>
  <cp:revision>2</cp:revision>
  <dcterms:created xsi:type="dcterms:W3CDTF">2022-06-13T04:50:41Z</dcterms:created>
  <dcterms:modified xsi:type="dcterms:W3CDTF">2022-06-13T04:59:30Z</dcterms:modified>
</cp:coreProperties>
</file>