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6"/>
  </p:notesMasterIdLst>
  <p:sldIdLst>
    <p:sldId id="256" r:id="rId2"/>
    <p:sldId id="273" r:id="rId3"/>
    <p:sldId id="257" r:id="rId4"/>
    <p:sldId id="263" r:id="rId5"/>
    <p:sldId id="271" r:id="rId6"/>
    <p:sldId id="266" r:id="rId7"/>
    <p:sldId id="267" r:id="rId8"/>
    <p:sldId id="272" r:id="rId9"/>
    <p:sldId id="268" r:id="rId10"/>
    <p:sldId id="269" r:id="rId11"/>
    <p:sldId id="270" r:id="rId12"/>
    <p:sldId id="264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DFD"/>
    <a:srgbClr val="F1FDFD"/>
    <a:srgbClr val="FA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6FB7E-75F6-9942-9848-EC3A41C26620}" type="doc">
      <dgm:prSet loTypeId="urn:microsoft.com/office/officeart/2005/8/layout/process5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373D28E-D10D-3D41-B444-E18443783E7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ontserrat" pitchFamily="2" charset="77"/>
            </a:rPr>
            <a:t>Identify Market Segments</a:t>
          </a:r>
        </a:p>
      </dgm:t>
    </dgm:pt>
    <dgm:pt modelId="{7D3A35D9-7039-2844-A945-44F70E84E91D}" type="parTrans" cxnId="{3758AEC1-C3F1-C446-B9D2-485B7AC1C82E}">
      <dgm:prSet/>
      <dgm:spPr/>
      <dgm:t>
        <a:bodyPr/>
        <a:lstStyle/>
        <a:p>
          <a:endParaRPr lang="en-US">
            <a:solidFill>
              <a:schemeClr val="tx1"/>
            </a:solidFill>
            <a:latin typeface="Montserrat" pitchFamily="2" charset="77"/>
          </a:endParaRPr>
        </a:p>
      </dgm:t>
    </dgm:pt>
    <dgm:pt modelId="{DC2967F5-975C-2646-815C-DAE766AB1B5C}" type="sibTrans" cxnId="{3758AEC1-C3F1-C446-B9D2-485B7AC1C82E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chemeClr val="tx1"/>
            </a:solidFill>
            <a:latin typeface="Montserrat" pitchFamily="2" charset="77"/>
          </a:endParaRPr>
        </a:p>
      </dgm:t>
    </dgm:pt>
    <dgm:pt modelId="{5A429E51-9540-CB4D-ACAB-7AB305F75A17}">
      <dgm:prSet phldrT="[Text]" custT="1"/>
      <dgm:spPr>
        <a:solidFill>
          <a:srgbClr val="335B74">
            <a:lumMod val="60000"/>
            <a:lumOff val="4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r>
            <a:rPr lang="en-US" sz="2100" kern="1200" dirty="0">
              <a:latin typeface="Montserrat" pitchFamily="2" charset="77"/>
            </a:rPr>
            <a:t>Identify Players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in</a:t>
          </a:r>
          <a:r>
            <a:rPr lang="en-US" sz="2100" kern="1200" dirty="0">
              <a:latin typeface="Montserrat" pitchFamily="2" charset="77"/>
            </a:rPr>
            <a:t> Each Segment</a:t>
          </a:r>
        </a:p>
      </dgm:t>
    </dgm:pt>
    <dgm:pt modelId="{CBDC8A4F-2853-6E4D-AA04-52454C8F61AB}" type="parTrans" cxnId="{8689858B-AE60-E045-AB81-F00E3864DDB7}">
      <dgm:prSet/>
      <dgm:spPr/>
      <dgm:t>
        <a:bodyPr/>
        <a:lstStyle/>
        <a:p>
          <a:endParaRPr lang="en-US">
            <a:solidFill>
              <a:schemeClr val="tx1"/>
            </a:solidFill>
            <a:latin typeface="Montserrat" pitchFamily="2" charset="77"/>
          </a:endParaRPr>
        </a:p>
      </dgm:t>
    </dgm:pt>
    <dgm:pt modelId="{72D9C228-0827-294A-AB34-969C82CD58EE}" type="sibTrans" cxnId="{8689858B-AE60-E045-AB81-F00E3864DDB7}">
      <dgm:prSet custT="1"/>
      <dgm:spPr>
        <a:solidFill>
          <a:srgbClr val="335B74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gm:t>
    </dgm:pt>
    <dgm:pt modelId="{32BBC48E-9113-0E43-8B30-DC6660CB26E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ontserrat" pitchFamily="2" charset="77"/>
            </a:rPr>
            <a:t>Identify the value proposition of each player *</a:t>
          </a:r>
        </a:p>
      </dgm:t>
    </dgm:pt>
    <dgm:pt modelId="{317F972E-47EE-1E40-97EE-D473AB0A2FAD}" type="parTrans" cxnId="{C8DE7AFF-F60E-974C-9699-E160602958CE}">
      <dgm:prSet/>
      <dgm:spPr/>
      <dgm:t>
        <a:bodyPr/>
        <a:lstStyle/>
        <a:p>
          <a:endParaRPr lang="en-US">
            <a:solidFill>
              <a:schemeClr val="tx1"/>
            </a:solidFill>
            <a:latin typeface="Montserrat" pitchFamily="2" charset="77"/>
          </a:endParaRPr>
        </a:p>
      </dgm:t>
    </dgm:pt>
    <dgm:pt modelId="{FFF7A13B-CBF7-D343-A99E-F4FE3B82DB79}" type="sibTrans" cxnId="{C8DE7AFF-F60E-974C-9699-E160602958CE}">
      <dgm:prSet custT="1"/>
      <dgm:spPr>
        <a:solidFill>
          <a:srgbClr val="335B74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gm:t>
    </dgm:pt>
    <dgm:pt modelId="{975509B9-C701-294D-B37E-081FFDF85E38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100" kern="1200" dirty="0">
              <a:latin typeface="Montserrat" pitchFamily="2" charset="77"/>
            </a:rPr>
            <a:t>Identify each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player’s</a:t>
          </a:r>
          <a:r>
            <a:rPr lang="en-US" sz="2100" kern="1200" dirty="0">
              <a:latin typeface="Montserrat" pitchFamily="2" charset="77"/>
            </a:rPr>
            <a:t>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capabilities</a:t>
          </a:r>
          <a:r>
            <a:rPr lang="en-US" sz="2100" kern="1200" dirty="0">
              <a:latin typeface="Montserrat" pitchFamily="2" charset="77"/>
            </a:rPr>
            <a:t> (core offerings)</a:t>
          </a:r>
        </a:p>
      </dgm:t>
    </dgm:pt>
    <dgm:pt modelId="{06A19908-EECE-3C4F-B7BC-7D22A9AE3080}" type="parTrans" cxnId="{65AA072B-F031-CB45-9673-4E565F9D3353}">
      <dgm:prSet/>
      <dgm:spPr/>
      <dgm:t>
        <a:bodyPr/>
        <a:lstStyle/>
        <a:p>
          <a:endParaRPr lang="en-US"/>
        </a:p>
      </dgm:t>
    </dgm:pt>
    <dgm:pt modelId="{28BFF4FA-61B4-EC42-A062-E2DB491819FF}" type="sibTrans" cxnId="{65AA072B-F031-CB45-9673-4E565F9D3353}">
      <dgm:prSet custT="1"/>
      <dgm:spPr>
        <a:solidFill>
          <a:srgbClr val="335B74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gm:t>
    </dgm:pt>
    <dgm:pt modelId="{1739744B-A964-6147-9337-E49B989E7AE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ontserrat" pitchFamily="2" charset="77"/>
            </a:rPr>
            <a:t>Use visualization to present the results</a:t>
          </a:r>
        </a:p>
      </dgm:t>
    </dgm:pt>
    <dgm:pt modelId="{1E31796F-B91F-E540-8FE9-16CD21691199}" type="sibTrans" cxnId="{F23665B6-46EA-924B-A96C-55CC562C11BD}">
      <dgm:prSet/>
      <dgm:spPr/>
      <dgm:t>
        <a:bodyPr/>
        <a:lstStyle/>
        <a:p>
          <a:endParaRPr lang="en-US"/>
        </a:p>
      </dgm:t>
    </dgm:pt>
    <dgm:pt modelId="{41956720-3526-B048-9CF2-F949123CBAA3}" type="parTrans" cxnId="{F23665B6-46EA-924B-A96C-55CC562C11BD}">
      <dgm:prSet/>
      <dgm:spPr/>
      <dgm:t>
        <a:bodyPr/>
        <a:lstStyle/>
        <a:p>
          <a:endParaRPr lang="en-US"/>
        </a:p>
      </dgm:t>
    </dgm:pt>
    <dgm:pt modelId="{AEEC6DDB-1073-9F47-B338-BA010E33B1BB}">
      <dgm:prSet phldrT="[Text]"/>
      <dgm:spPr>
        <a:solidFill>
          <a:srgbClr val="631520"/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Identify the clients served by each player</a:t>
          </a:r>
        </a:p>
      </dgm:t>
    </dgm:pt>
    <dgm:pt modelId="{FFD81188-2E6F-9045-A750-54A79D2706A4}" type="parTrans" cxnId="{B04EFC16-A4E6-154A-B7DD-A22DC0C44B38}">
      <dgm:prSet/>
      <dgm:spPr/>
      <dgm:t>
        <a:bodyPr/>
        <a:lstStyle/>
        <a:p>
          <a:endParaRPr lang="en-US"/>
        </a:p>
      </dgm:t>
    </dgm:pt>
    <dgm:pt modelId="{4E1C3B3D-32C1-5D49-AAF7-82917A741BC7}" type="sibTrans" cxnId="{B04EFC16-A4E6-154A-B7DD-A22DC0C44B38}">
      <dgm:prSet custT="1"/>
      <dgm:spPr>
        <a:solidFill>
          <a:srgbClr val="335B74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gm:t>
    </dgm:pt>
    <dgm:pt modelId="{5DB06CE3-8E8B-9C41-91DF-166B70A03C5D}" type="pres">
      <dgm:prSet presAssocID="{1A06FB7E-75F6-9942-9848-EC3A41C26620}" presName="diagram" presStyleCnt="0">
        <dgm:presLayoutVars>
          <dgm:dir/>
          <dgm:resizeHandles val="exact"/>
        </dgm:presLayoutVars>
      </dgm:prSet>
      <dgm:spPr/>
    </dgm:pt>
    <dgm:pt modelId="{80E409E7-7A03-7F42-948A-34A742214A8E}" type="pres">
      <dgm:prSet presAssocID="{8373D28E-D10D-3D41-B444-E18443783E71}" presName="node" presStyleLbl="node1" presStyleIdx="0" presStyleCnt="6">
        <dgm:presLayoutVars>
          <dgm:bulletEnabled val="1"/>
        </dgm:presLayoutVars>
      </dgm:prSet>
      <dgm:spPr/>
    </dgm:pt>
    <dgm:pt modelId="{694628C4-3CFD-C84A-A662-56633524AE53}" type="pres">
      <dgm:prSet presAssocID="{DC2967F5-975C-2646-815C-DAE766AB1B5C}" presName="sibTrans" presStyleLbl="sibTrans2D1" presStyleIdx="0" presStyleCnt="5"/>
      <dgm:spPr/>
    </dgm:pt>
    <dgm:pt modelId="{EAABBD60-C19A-AB4B-BAD2-B9D6FF815EDF}" type="pres">
      <dgm:prSet presAssocID="{DC2967F5-975C-2646-815C-DAE766AB1B5C}" presName="connectorText" presStyleLbl="sibTrans2D1" presStyleIdx="0" presStyleCnt="5"/>
      <dgm:spPr/>
    </dgm:pt>
    <dgm:pt modelId="{4887AD13-98A0-6043-9AC8-2EB70E0C117C}" type="pres">
      <dgm:prSet presAssocID="{5A429E51-9540-CB4D-ACAB-7AB305F75A17}" presName="node" presStyleLbl="node1" presStyleIdx="1" presStyleCnt="6">
        <dgm:presLayoutVars>
          <dgm:bulletEnabled val="1"/>
        </dgm:presLayoutVars>
      </dgm:prSet>
      <dgm:spPr>
        <a:xfrm>
          <a:off x="4217479" y="1828"/>
          <a:ext cx="2453660" cy="1472196"/>
        </a:xfrm>
        <a:prstGeom prst="roundRect">
          <a:avLst>
            <a:gd name="adj" fmla="val 10000"/>
          </a:avLst>
        </a:prstGeom>
      </dgm:spPr>
    </dgm:pt>
    <dgm:pt modelId="{24893655-0C21-EE40-84BB-5587536E0389}" type="pres">
      <dgm:prSet presAssocID="{72D9C228-0827-294A-AB34-969C82CD58EE}" presName="sibTrans" presStyleLbl="sibTrans2D1" presStyleIdx="1" presStyleCnt="5"/>
      <dgm:spPr>
        <a:xfrm>
          <a:off x="6887062" y="433672"/>
          <a:ext cx="520176" cy="608507"/>
        </a:xfrm>
        <a:prstGeom prst="rightArrow">
          <a:avLst>
            <a:gd name="adj1" fmla="val 60000"/>
            <a:gd name="adj2" fmla="val 50000"/>
          </a:avLst>
        </a:prstGeom>
      </dgm:spPr>
    </dgm:pt>
    <dgm:pt modelId="{6BE22492-3259-0F4D-B89F-EA522741D2F5}" type="pres">
      <dgm:prSet presAssocID="{72D9C228-0827-294A-AB34-969C82CD58EE}" presName="connectorText" presStyleLbl="sibTrans2D1" presStyleIdx="1" presStyleCnt="5"/>
      <dgm:spPr/>
    </dgm:pt>
    <dgm:pt modelId="{267E10C0-89BB-B64C-B3E6-6B22B5C3B079}" type="pres">
      <dgm:prSet presAssocID="{975509B9-C701-294D-B37E-081FFDF85E38}" presName="node" presStyleLbl="node1" presStyleIdx="2" presStyleCnt="6">
        <dgm:presLayoutVars>
          <dgm:bulletEnabled val="1"/>
        </dgm:presLayoutVars>
      </dgm:prSet>
      <dgm:spPr/>
    </dgm:pt>
    <dgm:pt modelId="{06915CBF-F26B-5644-806B-F5D66AA0E0A9}" type="pres">
      <dgm:prSet presAssocID="{28BFF4FA-61B4-EC42-A062-E2DB491819FF}" presName="sibTrans" presStyleLbl="sibTrans2D1" presStyleIdx="2" presStyleCnt="5"/>
      <dgm:spPr>
        <a:xfrm rot="5400000">
          <a:off x="8619346" y="1645781"/>
          <a:ext cx="520176" cy="608507"/>
        </a:xfrm>
        <a:prstGeom prst="rightArrow">
          <a:avLst>
            <a:gd name="adj1" fmla="val 60000"/>
            <a:gd name="adj2" fmla="val 50000"/>
          </a:avLst>
        </a:prstGeom>
      </dgm:spPr>
    </dgm:pt>
    <dgm:pt modelId="{6DB4C222-33B2-3244-BCA4-623B10A951BE}" type="pres">
      <dgm:prSet presAssocID="{28BFF4FA-61B4-EC42-A062-E2DB491819FF}" presName="connectorText" presStyleLbl="sibTrans2D1" presStyleIdx="2" presStyleCnt="5"/>
      <dgm:spPr/>
    </dgm:pt>
    <dgm:pt modelId="{D8E36506-9B41-3D46-8603-9371C11376AC}" type="pres">
      <dgm:prSet presAssocID="{32BBC48E-9113-0E43-8B30-DC6660CB26EF}" presName="node" presStyleLbl="node1" presStyleIdx="3" presStyleCnt="6">
        <dgm:presLayoutVars>
          <dgm:bulletEnabled val="1"/>
        </dgm:presLayoutVars>
      </dgm:prSet>
      <dgm:spPr/>
    </dgm:pt>
    <dgm:pt modelId="{65C344CF-AA71-B74E-ACD6-117F5ED8873A}" type="pres">
      <dgm:prSet presAssocID="{FFF7A13B-CBF7-D343-A99E-F4FE3B82DB79}" presName="sibTrans" presStyleLbl="sibTrans2D1" presStyleIdx="3" presStyleCnt="5"/>
      <dgm:spPr>
        <a:xfrm rot="10800000">
          <a:off x="6916506" y="2887333"/>
          <a:ext cx="520176" cy="608507"/>
        </a:xfrm>
        <a:prstGeom prst="rightArrow">
          <a:avLst>
            <a:gd name="adj1" fmla="val 60000"/>
            <a:gd name="adj2" fmla="val 50000"/>
          </a:avLst>
        </a:prstGeom>
      </dgm:spPr>
    </dgm:pt>
    <dgm:pt modelId="{1D2789DA-62BD-8E4D-A22A-38431E82B6C0}" type="pres">
      <dgm:prSet presAssocID="{FFF7A13B-CBF7-D343-A99E-F4FE3B82DB79}" presName="connectorText" presStyleLbl="sibTrans2D1" presStyleIdx="3" presStyleCnt="5"/>
      <dgm:spPr/>
    </dgm:pt>
    <dgm:pt modelId="{CB53B170-767F-EC4D-8728-4EE05F59C8F5}" type="pres">
      <dgm:prSet presAssocID="{AEEC6DDB-1073-9F47-B338-BA010E33B1BB}" presName="node" presStyleLbl="node1" presStyleIdx="4" presStyleCnt="6">
        <dgm:presLayoutVars>
          <dgm:bulletEnabled val="1"/>
        </dgm:presLayoutVars>
      </dgm:prSet>
      <dgm:spPr/>
    </dgm:pt>
    <dgm:pt modelId="{D00B3939-2DF7-3542-B9DD-0C5AA6F98401}" type="pres">
      <dgm:prSet presAssocID="{4E1C3B3D-32C1-5D49-AAF7-82917A741BC7}" presName="sibTrans" presStyleLbl="sibTrans2D1" presStyleIdx="4" presStyleCnt="5"/>
      <dgm:spPr>
        <a:xfrm rot="10800000">
          <a:off x="3481380" y="2887333"/>
          <a:ext cx="520176" cy="608507"/>
        </a:xfrm>
        <a:prstGeom prst="rightArrow">
          <a:avLst>
            <a:gd name="adj1" fmla="val 60000"/>
            <a:gd name="adj2" fmla="val 50000"/>
          </a:avLst>
        </a:prstGeom>
      </dgm:spPr>
    </dgm:pt>
    <dgm:pt modelId="{A7E90B98-EEB9-1E49-B68A-0273E0618E7B}" type="pres">
      <dgm:prSet presAssocID="{4E1C3B3D-32C1-5D49-AAF7-82917A741BC7}" presName="connectorText" presStyleLbl="sibTrans2D1" presStyleIdx="4" presStyleCnt="5"/>
      <dgm:spPr/>
    </dgm:pt>
    <dgm:pt modelId="{859FCD3D-368E-1740-80AB-4E864DFBA664}" type="pres">
      <dgm:prSet presAssocID="{1739744B-A964-6147-9337-E49B989E7AE0}" presName="node" presStyleLbl="node1" presStyleIdx="5" presStyleCnt="6">
        <dgm:presLayoutVars>
          <dgm:bulletEnabled val="1"/>
        </dgm:presLayoutVars>
      </dgm:prSet>
      <dgm:spPr/>
    </dgm:pt>
  </dgm:ptLst>
  <dgm:cxnLst>
    <dgm:cxn modelId="{B04EFC16-A4E6-154A-B7DD-A22DC0C44B38}" srcId="{1A06FB7E-75F6-9942-9848-EC3A41C26620}" destId="{AEEC6DDB-1073-9F47-B338-BA010E33B1BB}" srcOrd="4" destOrd="0" parTransId="{FFD81188-2E6F-9045-A750-54A79D2706A4}" sibTransId="{4E1C3B3D-32C1-5D49-AAF7-82917A741BC7}"/>
    <dgm:cxn modelId="{D1BC7E20-1E23-494B-A0BD-B1F7FDD4D3F4}" type="presOf" srcId="{72D9C228-0827-294A-AB34-969C82CD58EE}" destId="{6BE22492-3259-0F4D-B89F-EA522741D2F5}" srcOrd="1" destOrd="0" presId="urn:microsoft.com/office/officeart/2005/8/layout/process5"/>
    <dgm:cxn modelId="{3B7BDF21-7BCC-534E-9E42-A85A969FC9C0}" type="presOf" srcId="{32BBC48E-9113-0E43-8B30-DC6660CB26EF}" destId="{D8E36506-9B41-3D46-8603-9371C11376AC}" srcOrd="0" destOrd="0" presId="urn:microsoft.com/office/officeart/2005/8/layout/process5"/>
    <dgm:cxn modelId="{65AA072B-F031-CB45-9673-4E565F9D3353}" srcId="{1A06FB7E-75F6-9942-9848-EC3A41C26620}" destId="{975509B9-C701-294D-B37E-081FFDF85E38}" srcOrd="2" destOrd="0" parTransId="{06A19908-EECE-3C4F-B7BC-7D22A9AE3080}" sibTransId="{28BFF4FA-61B4-EC42-A062-E2DB491819FF}"/>
    <dgm:cxn modelId="{6B2E5F34-9735-9E42-9AF0-A063DF1A4F8A}" type="presOf" srcId="{5A429E51-9540-CB4D-ACAB-7AB305F75A17}" destId="{4887AD13-98A0-6043-9AC8-2EB70E0C117C}" srcOrd="0" destOrd="0" presId="urn:microsoft.com/office/officeart/2005/8/layout/process5"/>
    <dgm:cxn modelId="{859CE166-2581-674D-844A-0FBE8F056B87}" type="presOf" srcId="{AEEC6DDB-1073-9F47-B338-BA010E33B1BB}" destId="{CB53B170-767F-EC4D-8728-4EE05F59C8F5}" srcOrd="0" destOrd="0" presId="urn:microsoft.com/office/officeart/2005/8/layout/process5"/>
    <dgm:cxn modelId="{D02E4D52-27EC-3148-AC92-BB7EE63776DD}" type="presOf" srcId="{8373D28E-D10D-3D41-B444-E18443783E71}" destId="{80E409E7-7A03-7F42-948A-34A742214A8E}" srcOrd="0" destOrd="0" presId="urn:microsoft.com/office/officeart/2005/8/layout/process5"/>
    <dgm:cxn modelId="{19240459-C38E-0C41-8CAA-576461CCA23C}" type="presOf" srcId="{1739744B-A964-6147-9337-E49B989E7AE0}" destId="{859FCD3D-368E-1740-80AB-4E864DFBA664}" srcOrd="0" destOrd="0" presId="urn:microsoft.com/office/officeart/2005/8/layout/process5"/>
    <dgm:cxn modelId="{8EA1125A-354D-3B43-B1E1-4FB3BE258DD9}" type="presOf" srcId="{72D9C228-0827-294A-AB34-969C82CD58EE}" destId="{24893655-0C21-EE40-84BB-5587536E0389}" srcOrd="0" destOrd="0" presId="urn:microsoft.com/office/officeart/2005/8/layout/process5"/>
    <dgm:cxn modelId="{B953D77E-7FD3-E846-8781-1043535C2AC4}" type="presOf" srcId="{28BFF4FA-61B4-EC42-A062-E2DB491819FF}" destId="{06915CBF-F26B-5644-806B-F5D66AA0E0A9}" srcOrd="0" destOrd="0" presId="urn:microsoft.com/office/officeart/2005/8/layout/process5"/>
    <dgm:cxn modelId="{8689858B-AE60-E045-AB81-F00E3864DDB7}" srcId="{1A06FB7E-75F6-9942-9848-EC3A41C26620}" destId="{5A429E51-9540-CB4D-ACAB-7AB305F75A17}" srcOrd="1" destOrd="0" parTransId="{CBDC8A4F-2853-6E4D-AA04-52454C8F61AB}" sibTransId="{72D9C228-0827-294A-AB34-969C82CD58EE}"/>
    <dgm:cxn modelId="{F0999B8C-5C46-B648-8DED-4FE56E1166B0}" type="presOf" srcId="{4E1C3B3D-32C1-5D49-AAF7-82917A741BC7}" destId="{A7E90B98-EEB9-1E49-B68A-0273E0618E7B}" srcOrd="1" destOrd="0" presId="urn:microsoft.com/office/officeart/2005/8/layout/process5"/>
    <dgm:cxn modelId="{0EE5DC90-0457-3940-9DDB-00A3CEE1B972}" type="presOf" srcId="{1A06FB7E-75F6-9942-9848-EC3A41C26620}" destId="{5DB06CE3-8E8B-9C41-91DF-166B70A03C5D}" srcOrd="0" destOrd="0" presId="urn:microsoft.com/office/officeart/2005/8/layout/process5"/>
    <dgm:cxn modelId="{F23665B6-46EA-924B-A96C-55CC562C11BD}" srcId="{1A06FB7E-75F6-9942-9848-EC3A41C26620}" destId="{1739744B-A964-6147-9337-E49B989E7AE0}" srcOrd="5" destOrd="0" parTransId="{41956720-3526-B048-9CF2-F949123CBAA3}" sibTransId="{1E31796F-B91F-E540-8FE9-16CD21691199}"/>
    <dgm:cxn modelId="{D2B189C0-DC69-1340-A3E6-E30C6BB9CD31}" type="presOf" srcId="{28BFF4FA-61B4-EC42-A062-E2DB491819FF}" destId="{6DB4C222-33B2-3244-BCA4-623B10A951BE}" srcOrd="1" destOrd="0" presId="urn:microsoft.com/office/officeart/2005/8/layout/process5"/>
    <dgm:cxn modelId="{3758AEC1-C3F1-C446-B9D2-485B7AC1C82E}" srcId="{1A06FB7E-75F6-9942-9848-EC3A41C26620}" destId="{8373D28E-D10D-3D41-B444-E18443783E71}" srcOrd="0" destOrd="0" parTransId="{7D3A35D9-7039-2844-A945-44F70E84E91D}" sibTransId="{DC2967F5-975C-2646-815C-DAE766AB1B5C}"/>
    <dgm:cxn modelId="{C70936C8-FFC4-E944-897B-D37FB6BEC168}" type="presOf" srcId="{DC2967F5-975C-2646-815C-DAE766AB1B5C}" destId="{694628C4-3CFD-C84A-A662-56633524AE53}" srcOrd="0" destOrd="0" presId="urn:microsoft.com/office/officeart/2005/8/layout/process5"/>
    <dgm:cxn modelId="{F0FEAACF-3110-264C-AC54-F8137E31CB49}" type="presOf" srcId="{4E1C3B3D-32C1-5D49-AAF7-82917A741BC7}" destId="{D00B3939-2DF7-3542-B9DD-0C5AA6F98401}" srcOrd="0" destOrd="0" presId="urn:microsoft.com/office/officeart/2005/8/layout/process5"/>
    <dgm:cxn modelId="{16DEABD7-D0D1-504F-AF7F-27C3B5866A61}" type="presOf" srcId="{975509B9-C701-294D-B37E-081FFDF85E38}" destId="{267E10C0-89BB-B64C-B3E6-6B22B5C3B079}" srcOrd="0" destOrd="0" presId="urn:microsoft.com/office/officeart/2005/8/layout/process5"/>
    <dgm:cxn modelId="{CBE566DB-1D5F-6845-9089-369C1A9FB320}" type="presOf" srcId="{FFF7A13B-CBF7-D343-A99E-F4FE3B82DB79}" destId="{1D2789DA-62BD-8E4D-A22A-38431E82B6C0}" srcOrd="1" destOrd="0" presId="urn:microsoft.com/office/officeart/2005/8/layout/process5"/>
    <dgm:cxn modelId="{4F7423EF-E524-FC40-A479-965BB0CF1712}" type="presOf" srcId="{DC2967F5-975C-2646-815C-DAE766AB1B5C}" destId="{EAABBD60-C19A-AB4B-BAD2-B9D6FF815EDF}" srcOrd="1" destOrd="0" presId="urn:microsoft.com/office/officeart/2005/8/layout/process5"/>
    <dgm:cxn modelId="{B66F01F6-CEBF-494E-8871-42981B1FD562}" type="presOf" srcId="{FFF7A13B-CBF7-D343-A99E-F4FE3B82DB79}" destId="{65C344CF-AA71-B74E-ACD6-117F5ED8873A}" srcOrd="0" destOrd="0" presId="urn:microsoft.com/office/officeart/2005/8/layout/process5"/>
    <dgm:cxn modelId="{C8DE7AFF-F60E-974C-9699-E160602958CE}" srcId="{1A06FB7E-75F6-9942-9848-EC3A41C26620}" destId="{32BBC48E-9113-0E43-8B30-DC6660CB26EF}" srcOrd="3" destOrd="0" parTransId="{317F972E-47EE-1E40-97EE-D473AB0A2FAD}" sibTransId="{FFF7A13B-CBF7-D343-A99E-F4FE3B82DB79}"/>
    <dgm:cxn modelId="{AED5C4B3-F235-3547-896E-47D45AC724EC}" type="presParOf" srcId="{5DB06CE3-8E8B-9C41-91DF-166B70A03C5D}" destId="{80E409E7-7A03-7F42-948A-34A742214A8E}" srcOrd="0" destOrd="0" presId="urn:microsoft.com/office/officeart/2005/8/layout/process5"/>
    <dgm:cxn modelId="{BEC815C8-22D8-C24D-8234-E909035CD457}" type="presParOf" srcId="{5DB06CE3-8E8B-9C41-91DF-166B70A03C5D}" destId="{694628C4-3CFD-C84A-A662-56633524AE53}" srcOrd="1" destOrd="0" presId="urn:microsoft.com/office/officeart/2005/8/layout/process5"/>
    <dgm:cxn modelId="{0DCC8EDE-B135-6042-B7A2-1CCF7229B8FB}" type="presParOf" srcId="{694628C4-3CFD-C84A-A662-56633524AE53}" destId="{EAABBD60-C19A-AB4B-BAD2-B9D6FF815EDF}" srcOrd="0" destOrd="0" presId="urn:microsoft.com/office/officeart/2005/8/layout/process5"/>
    <dgm:cxn modelId="{C9791016-4594-D942-B8BD-B10B9E7D8B99}" type="presParOf" srcId="{5DB06CE3-8E8B-9C41-91DF-166B70A03C5D}" destId="{4887AD13-98A0-6043-9AC8-2EB70E0C117C}" srcOrd="2" destOrd="0" presId="urn:microsoft.com/office/officeart/2005/8/layout/process5"/>
    <dgm:cxn modelId="{3BFAF613-15E4-8F44-922E-3522AB822CE4}" type="presParOf" srcId="{5DB06CE3-8E8B-9C41-91DF-166B70A03C5D}" destId="{24893655-0C21-EE40-84BB-5587536E0389}" srcOrd="3" destOrd="0" presId="urn:microsoft.com/office/officeart/2005/8/layout/process5"/>
    <dgm:cxn modelId="{5BC544EA-CAC6-EB45-897F-244E8E1A7CA7}" type="presParOf" srcId="{24893655-0C21-EE40-84BB-5587536E0389}" destId="{6BE22492-3259-0F4D-B89F-EA522741D2F5}" srcOrd="0" destOrd="0" presId="urn:microsoft.com/office/officeart/2005/8/layout/process5"/>
    <dgm:cxn modelId="{0267B302-15F6-2347-B3A3-D76FE25FEA5C}" type="presParOf" srcId="{5DB06CE3-8E8B-9C41-91DF-166B70A03C5D}" destId="{267E10C0-89BB-B64C-B3E6-6B22B5C3B079}" srcOrd="4" destOrd="0" presId="urn:microsoft.com/office/officeart/2005/8/layout/process5"/>
    <dgm:cxn modelId="{89047282-4392-CA4E-B017-F6E2E7FD29E7}" type="presParOf" srcId="{5DB06CE3-8E8B-9C41-91DF-166B70A03C5D}" destId="{06915CBF-F26B-5644-806B-F5D66AA0E0A9}" srcOrd="5" destOrd="0" presId="urn:microsoft.com/office/officeart/2005/8/layout/process5"/>
    <dgm:cxn modelId="{B3A4E0D7-68B7-A744-BDF2-D7C77C885701}" type="presParOf" srcId="{06915CBF-F26B-5644-806B-F5D66AA0E0A9}" destId="{6DB4C222-33B2-3244-BCA4-623B10A951BE}" srcOrd="0" destOrd="0" presId="urn:microsoft.com/office/officeart/2005/8/layout/process5"/>
    <dgm:cxn modelId="{149FC1B0-B467-5D46-891D-F9FA75C92AAB}" type="presParOf" srcId="{5DB06CE3-8E8B-9C41-91DF-166B70A03C5D}" destId="{D8E36506-9B41-3D46-8603-9371C11376AC}" srcOrd="6" destOrd="0" presId="urn:microsoft.com/office/officeart/2005/8/layout/process5"/>
    <dgm:cxn modelId="{9EAEE27B-EF1D-D546-8FE5-68E4C32E07CE}" type="presParOf" srcId="{5DB06CE3-8E8B-9C41-91DF-166B70A03C5D}" destId="{65C344CF-AA71-B74E-ACD6-117F5ED8873A}" srcOrd="7" destOrd="0" presId="urn:microsoft.com/office/officeart/2005/8/layout/process5"/>
    <dgm:cxn modelId="{9D9AA55B-931E-EB46-88FA-CDF9D2CDAA80}" type="presParOf" srcId="{65C344CF-AA71-B74E-ACD6-117F5ED8873A}" destId="{1D2789DA-62BD-8E4D-A22A-38431E82B6C0}" srcOrd="0" destOrd="0" presId="urn:microsoft.com/office/officeart/2005/8/layout/process5"/>
    <dgm:cxn modelId="{4A7CEA89-C668-714C-AFDE-E6891BFBFF07}" type="presParOf" srcId="{5DB06CE3-8E8B-9C41-91DF-166B70A03C5D}" destId="{CB53B170-767F-EC4D-8728-4EE05F59C8F5}" srcOrd="8" destOrd="0" presId="urn:microsoft.com/office/officeart/2005/8/layout/process5"/>
    <dgm:cxn modelId="{C30935E7-A76D-EA48-A67F-4818A0C973ED}" type="presParOf" srcId="{5DB06CE3-8E8B-9C41-91DF-166B70A03C5D}" destId="{D00B3939-2DF7-3542-B9DD-0C5AA6F98401}" srcOrd="9" destOrd="0" presId="urn:microsoft.com/office/officeart/2005/8/layout/process5"/>
    <dgm:cxn modelId="{DB300251-601E-804F-A543-ECF2B20ACA37}" type="presParOf" srcId="{D00B3939-2DF7-3542-B9DD-0C5AA6F98401}" destId="{A7E90B98-EEB9-1E49-B68A-0273E0618E7B}" srcOrd="0" destOrd="0" presId="urn:microsoft.com/office/officeart/2005/8/layout/process5"/>
    <dgm:cxn modelId="{D8668C39-D800-874F-8150-75CB32FBF137}" type="presParOf" srcId="{5DB06CE3-8E8B-9C41-91DF-166B70A03C5D}" destId="{859FCD3D-368E-1740-80AB-4E864DFBA664}" srcOrd="10" destOrd="0" presId="urn:microsoft.com/office/officeart/2005/8/layout/process5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409E7-7A03-7F42-948A-34A742214A8E}">
      <dsp:nvSpPr>
        <dsp:cNvPr id="0" name=""/>
        <dsp:cNvSpPr/>
      </dsp:nvSpPr>
      <dsp:spPr>
        <a:xfrm>
          <a:off x="205482" y="2129"/>
          <a:ext cx="2674365" cy="160461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itchFamily="2" charset="77"/>
            </a:rPr>
            <a:t>Identify Market Segments</a:t>
          </a:r>
        </a:p>
      </dsp:txBody>
      <dsp:txXfrm>
        <a:off x="252480" y="49127"/>
        <a:ext cx="2580369" cy="1510623"/>
      </dsp:txXfrm>
    </dsp:sp>
    <dsp:sp modelId="{694628C4-3CFD-C84A-A662-56633524AE53}">
      <dsp:nvSpPr>
        <dsp:cNvPr id="0" name=""/>
        <dsp:cNvSpPr/>
      </dsp:nvSpPr>
      <dsp:spPr>
        <a:xfrm>
          <a:off x="3115191" y="472817"/>
          <a:ext cx="566965" cy="66324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tx1"/>
            </a:solidFill>
            <a:latin typeface="Montserrat" pitchFamily="2" charset="77"/>
          </a:endParaRPr>
        </a:p>
      </dsp:txBody>
      <dsp:txXfrm>
        <a:off x="3115191" y="605465"/>
        <a:ext cx="396876" cy="397946"/>
      </dsp:txXfrm>
    </dsp:sp>
    <dsp:sp modelId="{4887AD13-98A0-6043-9AC8-2EB70E0C117C}">
      <dsp:nvSpPr>
        <dsp:cNvPr id="0" name=""/>
        <dsp:cNvSpPr/>
      </dsp:nvSpPr>
      <dsp:spPr>
        <a:xfrm>
          <a:off x="3949593" y="2129"/>
          <a:ext cx="2674365" cy="1604619"/>
        </a:xfrm>
        <a:prstGeom prst="roundRect">
          <a:avLst>
            <a:gd name="adj" fmla="val 10000"/>
          </a:avLst>
        </a:prstGeom>
        <a:solidFill>
          <a:srgbClr val="335B74">
            <a:lumMod val="60000"/>
            <a:lumOff val="4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ontserrat" pitchFamily="2" charset="77"/>
            </a:rPr>
            <a:t>Identify Players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in</a:t>
          </a:r>
          <a:r>
            <a:rPr lang="en-US" sz="2100" kern="1200" dirty="0">
              <a:latin typeface="Montserrat" pitchFamily="2" charset="77"/>
            </a:rPr>
            <a:t> Each Segment</a:t>
          </a:r>
        </a:p>
      </dsp:txBody>
      <dsp:txXfrm>
        <a:off x="3996591" y="49127"/>
        <a:ext cx="2580369" cy="1510623"/>
      </dsp:txXfrm>
    </dsp:sp>
    <dsp:sp modelId="{24893655-0C21-EE40-84BB-5587536E0389}">
      <dsp:nvSpPr>
        <dsp:cNvPr id="0" name=""/>
        <dsp:cNvSpPr/>
      </dsp:nvSpPr>
      <dsp:spPr>
        <a:xfrm>
          <a:off x="6859302" y="472817"/>
          <a:ext cx="566965" cy="663242"/>
        </a:xfrm>
        <a:prstGeom prst="rightArrow">
          <a:avLst>
            <a:gd name="adj1" fmla="val 60000"/>
            <a:gd name="adj2" fmla="val 50000"/>
          </a:avLst>
        </a:prstGeom>
        <a:solidFill>
          <a:srgbClr val="335B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sp:txBody>
      <dsp:txXfrm>
        <a:off x="6859302" y="605465"/>
        <a:ext cx="396876" cy="397946"/>
      </dsp:txXfrm>
    </dsp:sp>
    <dsp:sp modelId="{267E10C0-89BB-B64C-B3E6-6B22B5C3B079}">
      <dsp:nvSpPr>
        <dsp:cNvPr id="0" name=""/>
        <dsp:cNvSpPr/>
      </dsp:nvSpPr>
      <dsp:spPr>
        <a:xfrm>
          <a:off x="7693704" y="2129"/>
          <a:ext cx="2674365" cy="160461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ontserrat" pitchFamily="2" charset="77"/>
            </a:rPr>
            <a:t>Identify each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player’s</a:t>
          </a:r>
          <a:r>
            <a:rPr lang="en-US" sz="2100" kern="1200" dirty="0">
              <a:latin typeface="Montserrat" pitchFamily="2" charset="77"/>
            </a:rPr>
            <a:t> </a:t>
          </a:r>
          <a:r>
            <a:rPr lang="en-US" sz="2100" kern="1200" dirty="0">
              <a:solidFill>
                <a:prstClr val="white"/>
              </a:solidFill>
              <a:latin typeface="Montserrat" pitchFamily="2" charset="77"/>
              <a:ea typeface="+mn-ea"/>
              <a:cs typeface="+mn-cs"/>
            </a:rPr>
            <a:t>capabilities</a:t>
          </a:r>
          <a:r>
            <a:rPr lang="en-US" sz="2100" kern="1200" dirty="0">
              <a:latin typeface="Montserrat" pitchFamily="2" charset="77"/>
            </a:rPr>
            <a:t> (core offerings)</a:t>
          </a:r>
        </a:p>
      </dsp:txBody>
      <dsp:txXfrm>
        <a:off x="7740702" y="49127"/>
        <a:ext cx="2580369" cy="1510623"/>
      </dsp:txXfrm>
    </dsp:sp>
    <dsp:sp modelId="{06915CBF-F26B-5644-806B-F5D66AA0E0A9}">
      <dsp:nvSpPr>
        <dsp:cNvPr id="0" name=""/>
        <dsp:cNvSpPr/>
      </dsp:nvSpPr>
      <dsp:spPr>
        <a:xfrm rot="5400000">
          <a:off x="8747404" y="1793954"/>
          <a:ext cx="566965" cy="663242"/>
        </a:xfrm>
        <a:prstGeom prst="rightArrow">
          <a:avLst>
            <a:gd name="adj1" fmla="val 60000"/>
            <a:gd name="adj2" fmla="val 50000"/>
          </a:avLst>
        </a:prstGeom>
        <a:solidFill>
          <a:srgbClr val="335B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sp:txBody>
      <dsp:txXfrm rot="-5400000">
        <a:off x="8831914" y="1842093"/>
        <a:ext cx="397946" cy="396876"/>
      </dsp:txXfrm>
    </dsp:sp>
    <dsp:sp modelId="{D8E36506-9B41-3D46-8603-9371C11376AC}">
      <dsp:nvSpPr>
        <dsp:cNvPr id="0" name=""/>
        <dsp:cNvSpPr/>
      </dsp:nvSpPr>
      <dsp:spPr>
        <a:xfrm>
          <a:off x="7693704" y="2676494"/>
          <a:ext cx="2674365" cy="160461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itchFamily="2" charset="77"/>
            </a:rPr>
            <a:t>Identify the value proposition of each player *</a:t>
          </a:r>
        </a:p>
      </dsp:txBody>
      <dsp:txXfrm>
        <a:off x="7740702" y="2723492"/>
        <a:ext cx="2580369" cy="1510623"/>
      </dsp:txXfrm>
    </dsp:sp>
    <dsp:sp modelId="{65C344CF-AA71-B74E-ACD6-117F5ED8873A}">
      <dsp:nvSpPr>
        <dsp:cNvPr id="0" name=""/>
        <dsp:cNvSpPr/>
      </dsp:nvSpPr>
      <dsp:spPr>
        <a:xfrm rot="10800000">
          <a:off x="6891395" y="3147182"/>
          <a:ext cx="566965" cy="663242"/>
        </a:xfrm>
        <a:prstGeom prst="rightArrow">
          <a:avLst>
            <a:gd name="adj1" fmla="val 60000"/>
            <a:gd name="adj2" fmla="val 50000"/>
          </a:avLst>
        </a:prstGeom>
        <a:solidFill>
          <a:srgbClr val="335B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sp:txBody>
      <dsp:txXfrm rot="10800000">
        <a:off x="7061484" y="3279830"/>
        <a:ext cx="396876" cy="397946"/>
      </dsp:txXfrm>
    </dsp:sp>
    <dsp:sp modelId="{CB53B170-767F-EC4D-8728-4EE05F59C8F5}">
      <dsp:nvSpPr>
        <dsp:cNvPr id="0" name=""/>
        <dsp:cNvSpPr/>
      </dsp:nvSpPr>
      <dsp:spPr>
        <a:xfrm>
          <a:off x="3949593" y="2676494"/>
          <a:ext cx="2674365" cy="1604619"/>
        </a:xfrm>
        <a:prstGeom prst="roundRect">
          <a:avLst>
            <a:gd name="adj" fmla="val 10000"/>
          </a:avLst>
        </a:prstGeom>
        <a:solidFill>
          <a:srgbClr val="631520"/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Montserrat" pitchFamily="2" charset="77"/>
            </a:rPr>
            <a:t>Identify the clients served by each player</a:t>
          </a:r>
        </a:p>
      </dsp:txBody>
      <dsp:txXfrm>
        <a:off x="3996591" y="2723492"/>
        <a:ext cx="2580369" cy="1510623"/>
      </dsp:txXfrm>
    </dsp:sp>
    <dsp:sp modelId="{D00B3939-2DF7-3542-B9DD-0C5AA6F98401}">
      <dsp:nvSpPr>
        <dsp:cNvPr id="0" name=""/>
        <dsp:cNvSpPr/>
      </dsp:nvSpPr>
      <dsp:spPr>
        <a:xfrm rot="10800000">
          <a:off x="3147283" y="3147182"/>
          <a:ext cx="566965" cy="663242"/>
        </a:xfrm>
        <a:prstGeom prst="rightArrow">
          <a:avLst>
            <a:gd name="adj1" fmla="val 60000"/>
            <a:gd name="adj2" fmla="val 50000"/>
          </a:avLst>
        </a:prstGeom>
        <a:solidFill>
          <a:srgbClr val="335B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prstClr val="black"/>
            </a:solidFill>
            <a:latin typeface="Montserrat" pitchFamily="2" charset="77"/>
            <a:ea typeface="+mn-ea"/>
            <a:cs typeface="+mn-cs"/>
          </a:endParaRPr>
        </a:p>
      </dsp:txBody>
      <dsp:txXfrm rot="10800000">
        <a:off x="3317372" y="3279830"/>
        <a:ext cx="396876" cy="397946"/>
      </dsp:txXfrm>
    </dsp:sp>
    <dsp:sp modelId="{859FCD3D-368E-1740-80AB-4E864DFBA664}">
      <dsp:nvSpPr>
        <dsp:cNvPr id="0" name=""/>
        <dsp:cNvSpPr/>
      </dsp:nvSpPr>
      <dsp:spPr>
        <a:xfrm>
          <a:off x="205482" y="2676494"/>
          <a:ext cx="2674365" cy="160461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itchFamily="2" charset="77"/>
            </a:rPr>
            <a:t>Use visualization to present the results</a:t>
          </a:r>
        </a:p>
      </dsp:txBody>
      <dsp:txXfrm>
        <a:off x="252480" y="2723492"/>
        <a:ext cx="2580369" cy="1510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2D3B-EC3E-3949-BED5-EEF517E921D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B75EB-8F4D-4D4A-A124-1FEDF243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F501-D5FD-F167-69C2-E99A5DF8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9DA4-3C6A-5333-CCC7-3D70AB5A9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809D-A9BD-EFC6-3AF0-38C00685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D0C5-08A4-79E5-4C55-5C922D6B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AE99-DC08-B49E-F36A-940E1B51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800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E29E-89E5-F9B8-A590-D7555DA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5A92-E98B-2697-86D9-EC505BAF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624D-9C33-3D53-4F25-4C1E5F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50EA-45D3-E5E9-A606-9BCE952E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2F09-6D50-EBB0-C086-98AE2E7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42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6D618-570E-5A60-B798-490E2AFE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14621-3B3C-61E3-257E-CF64B4A0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F1CC9-1D5F-141D-F0F3-8CEB25E7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015B-F9E0-9BDE-D5E3-8CB0FD07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E99F-BFED-E95F-D552-9E72148E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184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Inves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75677E-C1DF-FD43-A83A-1C4C483E8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A1E200-0086-3547-81AF-5C80421B1B96}"/>
              </a:ext>
            </a:extLst>
          </p:cNvPr>
          <p:cNvSpPr/>
          <p:nvPr userDrawn="1"/>
        </p:nvSpPr>
        <p:spPr>
          <a:xfrm>
            <a:off x="1005840" y="0"/>
            <a:ext cx="4632960" cy="6858000"/>
          </a:xfrm>
          <a:prstGeom prst="rect">
            <a:avLst/>
          </a:prstGeom>
          <a:solidFill>
            <a:schemeClr val="dk1">
              <a:alpha val="81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6C8E-FE18-BB4E-826D-46F996A9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1648457"/>
            <a:ext cx="4045907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Aleo Ligh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D6048-A58C-8243-9242-9858D314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07" y="4128132"/>
            <a:ext cx="40459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41B1-390F-C840-8674-D32F6F1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707" y="5875337"/>
            <a:ext cx="4045906" cy="36512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B303F5-7628-2F47-8EB9-71FA8AC369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07" y="801802"/>
            <a:ext cx="1908132" cy="7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D3B7-EDDD-C940-9F89-E5B20325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1595712"/>
            <a:ext cx="3652468" cy="37358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Placeholder 19">
            <a:extLst>
              <a:ext uri="{FF2B5EF4-FFF2-40B4-BE49-F238E27FC236}">
                <a16:creationId xmlns:a16="http://schemas.microsoft.com/office/drawing/2014/main" id="{E9063059-E5B9-4A4A-8697-3FFC69D373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3188" y="321277"/>
            <a:ext cx="6658082" cy="55397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7EA465-D8A3-1D42-A784-63C270A942BD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6216F4-2032-5342-9DD3-B793EA3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4"/>
            <a:ext cx="5535168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A9BCC17-3A80-B44B-A3D8-C95A0D3A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6DA226B-64BF-E348-9FA0-F7575E08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DDC0E8-5DC5-6443-A0A1-CFC6D510E0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2B6125-D8E7-404A-8AC7-8DA85324166B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4256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B86-35AF-E248-88C9-D1E56ECE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4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FBBE3-4760-E944-A3A4-FEC62D4E9944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98EAC67-67B8-0E41-85BC-E0A15A311E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78A680C-B91B-354D-A203-45AA546A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DC1AC48-7A68-6547-94D0-11A11D2D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B1D793-A460-7343-A875-BED547358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D809E8-08B3-D44E-A5B0-AC3AA403AD24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5069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75677E-C1DF-FD43-A83A-1C4C483E8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A1E200-0086-3547-81AF-5C80421B1B96}"/>
              </a:ext>
            </a:extLst>
          </p:cNvPr>
          <p:cNvSpPr/>
          <p:nvPr userDrawn="1"/>
        </p:nvSpPr>
        <p:spPr>
          <a:xfrm>
            <a:off x="1005840" y="0"/>
            <a:ext cx="4632960" cy="6858000"/>
          </a:xfrm>
          <a:prstGeom prst="rect">
            <a:avLst/>
          </a:prstGeom>
          <a:solidFill>
            <a:schemeClr val="dk1">
              <a:alpha val="81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6C8E-FE18-BB4E-826D-46F996A9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1648457"/>
            <a:ext cx="4045907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Aleo Ligh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D6048-A58C-8243-9242-9858D314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07" y="4128132"/>
            <a:ext cx="40459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41B1-390F-C840-8674-D32F6F1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707" y="5875337"/>
            <a:ext cx="4045906" cy="36512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B303F5-7628-2F47-8EB9-71FA8AC369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07" y="801802"/>
            <a:ext cx="1908132" cy="7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75677E-C1DF-FD43-A83A-1C4C483E8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954"/>
            <a:ext cx="12192000" cy="68540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A1E200-0086-3547-81AF-5C80421B1B96}"/>
              </a:ext>
            </a:extLst>
          </p:cNvPr>
          <p:cNvSpPr/>
          <p:nvPr userDrawn="1"/>
        </p:nvSpPr>
        <p:spPr>
          <a:xfrm>
            <a:off x="1005840" y="0"/>
            <a:ext cx="4632960" cy="6858000"/>
          </a:xfrm>
          <a:prstGeom prst="rect">
            <a:avLst/>
          </a:prstGeom>
          <a:solidFill>
            <a:schemeClr val="dk1">
              <a:alpha val="81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6C8E-FE18-BB4E-826D-46F996A9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1648457"/>
            <a:ext cx="4045907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Aleo Ligh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D6048-A58C-8243-9242-9858D314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07" y="4128132"/>
            <a:ext cx="40459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41B1-390F-C840-8674-D32F6F1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707" y="5875337"/>
            <a:ext cx="4045906" cy="36512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B303F5-7628-2F47-8EB9-71FA8AC369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07" y="801802"/>
            <a:ext cx="1908132" cy="7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3C9C78-F9DD-A845-A80C-B7B14440F5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41281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A1E200-0086-3547-81AF-5C80421B1B96}"/>
              </a:ext>
            </a:extLst>
          </p:cNvPr>
          <p:cNvSpPr/>
          <p:nvPr userDrawn="1"/>
        </p:nvSpPr>
        <p:spPr>
          <a:xfrm>
            <a:off x="1005840" y="0"/>
            <a:ext cx="4632960" cy="4128132"/>
          </a:xfrm>
          <a:prstGeom prst="rect">
            <a:avLst/>
          </a:prstGeom>
          <a:solidFill>
            <a:schemeClr val="dk1">
              <a:alpha val="81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6C8E-FE18-BB4E-826D-46F996A9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621005"/>
            <a:ext cx="4045907" cy="2242159"/>
          </a:xfrm>
        </p:spPr>
        <p:txBody>
          <a:bodyPr anchor="b">
            <a:normAutofit/>
          </a:bodyPr>
          <a:lstStyle>
            <a:lvl1pPr algn="l">
              <a:defRPr sz="2800" b="0" i="0">
                <a:solidFill>
                  <a:schemeClr val="bg1"/>
                </a:solidFill>
                <a:latin typeface="Aleo Ligh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D6048-A58C-8243-9242-9858D314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07" y="3103928"/>
            <a:ext cx="4045907" cy="102420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41B1-390F-C840-8674-D32F6F1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707" y="4368896"/>
            <a:ext cx="4045906" cy="36512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B303F5-7628-2F47-8EB9-71FA8AC369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8948" y="5353585"/>
            <a:ext cx="1908132" cy="75457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9FA1-6D33-E74E-AF80-40EFAAEDEB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03338" y="4897438"/>
            <a:ext cx="7176783" cy="13395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me &amp; Mo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FE54-B4C7-9E44-9811-1BDE89D5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607448"/>
            <a:ext cx="3652468" cy="236122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D3B7-EDDD-C940-9F89-E5B20325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2968669"/>
            <a:ext cx="3652468" cy="14279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Placeholder 17">
            <a:extLst>
              <a:ext uri="{FF2B5EF4-FFF2-40B4-BE49-F238E27FC236}">
                <a16:creationId xmlns:a16="http://schemas.microsoft.com/office/drawing/2014/main" id="{FA219972-CD1C-4444-87DE-2D7B3DDDA0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545" y="112939"/>
            <a:ext cx="7417455" cy="6234834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58E5281-36A8-DD4C-A29F-F66445D1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606A57E-9A51-7847-A79F-2BE1138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9A683D-2132-3C47-89C7-8D19BD0549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5F5A0C-E409-5345-A45B-689BF7F95B1E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8820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rategy &amp;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FE54-B4C7-9E44-9811-1BDE89D5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404" y="607448"/>
            <a:ext cx="3652468" cy="236122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D3B7-EDDD-C940-9F89-E5B20325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8404" y="2968669"/>
            <a:ext cx="3652468" cy="14279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Content Placeholder 18">
            <a:extLst>
              <a:ext uri="{FF2B5EF4-FFF2-40B4-BE49-F238E27FC236}">
                <a16:creationId xmlns:a16="http://schemas.microsoft.com/office/drawing/2014/main" id="{1701DEC2-C7D4-B84E-AC75-E5E05E34E9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4" r="-3510"/>
          <a:stretch/>
        </p:blipFill>
        <p:spPr>
          <a:xfrm>
            <a:off x="0" y="510227"/>
            <a:ext cx="7379420" cy="5544893"/>
          </a:xfrm>
          <a:prstGeom prst="rect">
            <a:avLst/>
          </a:prstGeom>
          <a:ln>
            <a:noFill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6A291-3018-3A49-8E27-C5FB0789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789494-17CB-CE4C-8DA6-C3AFC322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2B8D6-4617-FF4F-B39D-F612D0622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3869D6-890F-AF45-AA46-C3E0B3845B61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499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B77-3E02-82E6-16C3-E900AA8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6E64-8D76-3A34-011E-3CFBEFB8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3DCD-DB2B-A596-596E-E5C13869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8B74-8169-9563-9B51-CDA2E3C8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B9C1-A13C-3D1F-A67A-0C3A15BC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22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563-AFB7-9E4E-A01B-27191A5B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3" y="112734"/>
            <a:ext cx="11069744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0226-2373-4149-AAD7-662227CF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3" y="1563281"/>
            <a:ext cx="11069744" cy="4198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38812-640B-AF44-8CD7-EB2BCA5F1B99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DD84DC-8E06-FD44-9841-6D56ADA733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1128" y="5787677"/>
            <a:ext cx="11069744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A1DCB8E-EDA4-2641-AC1A-5F4D9768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AAEC93B-C675-8843-9784-B1D2AEFE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1ED199-CE5A-5F43-A256-16F00B0AB2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98D596-6B13-0244-8BF7-47596A8210EB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12759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563-AFB7-9E4E-A01B-27191A5B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61" y="112734"/>
            <a:ext cx="11070411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0226-2373-4149-AAD7-662227CF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" y="2129425"/>
            <a:ext cx="11070040" cy="3645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38812-640B-AF44-8CD7-EB2BCA5F1B99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9C542-DA2D-514D-A2A0-66C35BC2C6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461" y="1438275"/>
            <a:ext cx="11070411" cy="690563"/>
          </a:xfrm>
        </p:spPr>
        <p:txBody>
          <a:bodyPr anchor="ctr"/>
          <a:lstStyle>
            <a:lvl1pPr>
              <a:defRPr b="0" i="0">
                <a:latin typeface="Aleo Light" pitchFamily="2" charset="77"/>
              </a:defRPr>
            </a:lvl1pPr>
          </a:lstStyle>
          <a:p>
            <a:pPr lvl="0"/>
            <a:r>
              <a:rPr lang="en-US" dirty="0"/>
              <a:t>Click to add a sub-title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C46F927-2E36-8C42-9386-0A8146FC7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5F10CF6-8C16-A042-93A6-63E6D90C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DDF289C-486B-604F-970D-C670909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61B6EE-2081-0543-B968-35A1F990C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A6E27-A000-4A4F-8E02-572FF0EE9C5C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493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9" y="112734"/>
            <a:ext cx="11070041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832" y="1678488"/>
            <a:ext cx="5458968" cy="4109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778" y="1678488"/>
            <a:ext cx="5421094" cy="4109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E5B5F9A-2C11-BC45-831A-625BE84DD6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1" y="5787677"/>
            <a:ext cx="11070041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5218A5A-8E35-DC4D-9CB5-9B37A519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87466E7-5CB9-8345-B701-931FD073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3D9F5C-27B5-4344-B7B1-D2A2402CD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E06461-2AA9-E44E-94D2-AEFAD0C2BE96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17086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9" y="112734"/>
            <a:ext cx="11070041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832" y="1678488"/>
            <a:ext cx="3383280" cy="41091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3909" y="1678488"/>
            <a:ext cx="3383280" cy="41091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E5B5F9A-2C11-BC45-831A-625BE84DD6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1" y="5787677"/>
            <a:ext cx="11070041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5218A5A-8E35-DC4D-9CB5-9B37A519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87466E7-5CB9-8345-B701-931FD073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3D9F5C-27B5-4344-B7B1-D2A2402CD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E06461-2AA9-E44E-94D2-AEFAD0C2BE96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AB1A0EC-0249-4C43-B750-3AB29FCAB80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47290" y="1678488"/>
            <a:ext cx="3383280" cy="41091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1" y="112734"/>
            <a:ext cx="11074801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1678488"/>
            <a:ext cx="5463729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778" y="1678488"/>
            <a:ext cx="5421094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64C1CF4-586D-B949-A2F1-06CE469CC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F119ACA-882E-2F4A-9C10-0AD0FD5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59B3ECE-7F0B-024B-B24A-E2323D5A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AF629C-FB2F-2649-A891-EFFF983502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95AAC4-B2D1-1C44-B866-98710700A0F4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14526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1" y="112734"/>
            <a:ext cx="11074801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1678488"/>
            <a:ext cx="3566160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391" y="1678488"/>
            <a:ext cx="3566160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64C1CF4-586D-B949-A2F1-06CE469CC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F119ACA-882E-2F4A-9C10-0AD0FD5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59B3ECE-7F0B-024B-B24A-E2323D5A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AF629C-FB2F-2649-A891-EFFF983502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95AAC4-B2D1-1C44-B866-98710700A0F4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2A12B3-3662-5E42-BF69-BAADEE1404C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4712" y="1678488"/>
            <a:ext cx="3566160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5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4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832" y="1678488"/>
            <a:ext cx="5458968" cy="4096451"/>
          </a:xfrm>
          <a:noFill/>
          <a:ln w="19050" cap="rnd">
            <a:solidFill>
              <a:schemeClr val="accent1"/>
            </a:solidFill>
            <a:prstDash val="solid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778" y="1678488"/>
            <a:ext cx="5421094" cy="4096451"/>
          </a:xfrm>
          <a:noFill/>
          <a:ln w="19050" cap="rnd">
            <a:solidFill>
              <a:schemeClr val="accent1"/>
            </a:solidFill>
            <a:prstDash val="solid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48AF83D-E6CA-2249-B901-4779EBB9F2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0E5439-9532-3E41-9925-C8C57423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37889C9-AA8C-4E40-B015-D332B58A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5E7D7C-AC4E-2C42-A16C-B4AECE0DA6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485C45-0D7D-4F4E-8303-B61264702EA9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41083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4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832" y="1678488"/>
            <a:ext cx="3566160" cy="4096451"/>
          </a:xfrm>
          <a:noFill/>
          <a:ln w="19050" cap="rnd">
            <a:solidFill>
              <a:schemeClr val="accent1"/>
            </a:solidFill>
            <a:prstDash val="solid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2772" y="1678488"/>
            <a:ext cx="3566160" cy="4096451"/>
          </a:xfrm>
          <a:noFill/>
          <a:ln w="19050" cap="rnd">
            <a:solidFill>
              <a:schemeClr val="accent1"/>
            </a:solidFill>
            <a:prstDash val="solid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48AF83D-E6CA-2249-B901-4779EBB9F2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0E5439-9532-3E41-9925-C8C57423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37889C9-AA8C-4E40-B015-D332B58A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5E7D7C-AC4E-2C42-A16C-B4AECE0DA6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485C45-0D7D-4F4E-8303-B61264702EA9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369092D-07C8-5540-B294-06DF2162DBA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4712" y="1678488"/>
            <a:ext cx="3566160" cy="4096451"/>
          </a:xfrm>
          <a:noFill/>
          <a:ln w="19050" cap="rnd">
            <a:solidFill>
              <a:schemeClr val="accent1"/>
            </a:solidFill>
            <a:prstDash val="solid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2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2" y="112734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1678488"/>
            <a:ext cx="5463729" cy="4109189"/>
          </a:xfrm>
          <a:noFill/>
          <a:ln w="41275" cap="rnd">
            <a:noFill/>
            <a:prstDash val="sysDot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778" y="1678488"/>
            <a:ext cx="5421094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81E33FE-B212-C44D-A520-B238CE387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987634C-3ED0-534A-95BF-14CA2EF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F13C56D-D721-954B-AD4C-FA2D7038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A401BF-C296-6147-A1F7-3301E39F5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133EE5-1D47-D74B-8CC6-7773C50F7DFA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7131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2" y="112734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1678488"/>
            <a:ext cx="3383280" cy="4109189"/>
          </a:xfrm>
          <a:noFill/>
          <a:ln w="41275" cap="rnd">
            <a:noFill/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9952" y="1678488"/>
            <a:ext cx="3566160" cy="4109189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6413-4DF0-B441-BF23-42D975F4762E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81E33FE-B212-C44D-A520-B238CE387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987634C-3ED0-534A-95BF-14CA2EF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F13C56D-D721-954B-AD4C-FA2D7038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A401BF-C296-6147-A1F7-3301E39F5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133EE5-1D47-D74B-8CC6-7773C50F7DFA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6A2D12-B052-624B-B1C0-F1EC562C4F9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8011" y="1678488"/>
            <a:ext cx="3383280" cy="4109189"/>
          </a:xfrm>
          <a:noFill/>
          <a:ln w="41275" cap="rnd">
            <a:noFill/>
            <a:prstDash val="sysDot"/>
            <a:miter lim="800000"/>
          </a:ln>
        </p:spPr>
        <p:txBody>
          <a:bodyPr lIns="274320" tIns="274320" rIns="274320" bIns="27432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87F3-E7DC-93DE-86FC-EE1FC24F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3CCD-93B1-2E3A-1447-F5E32B51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74E7-5A86-365A-EBE2-A846323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83DF-064E-849D-9D31-AD2383C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0924-8319-345F-D1CD-82D195F2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015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2" y="112712"/>
            <a:ext cx="11079858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2128838"/>
            <a:ext cx="5463729" cy="3658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778" y="2128838"/>
            <a:ext cx="5421094" cy="3658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1CA1CFA-FC2A-A446-BBE3-924BBB8D7B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6071" y="1438275"/>
            <a:ext cx="11079858" cy="690563"/>
          </a:xfrm>
        </p:spPr>
        <p:txBody>
          <a:bodyPr anchor="ctr"/>
          <a:lstStyle>
            <a:lvl1pPr>
              <a:defRPr b="0" i="0">
                <a:latin typeface="Aleo Light" pitchFamily="2" charset="77"/>
              </a:defRPr>
            </a:lvl1pPr>
          </a:lstStyle>
          <a:p>
            <a:pPr lvl="0"/>
            <a:r>
              <a:rPr lang="en-US" dirty="0"/>
              <a:t>Click to add a sub-title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A864A-EA61-8443-8ADD-7A74CC69D5B1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7F53F61-EFB4-7B4D-AD84-8147CC345C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E2AA3CB-828B-8D4A-BBC9-D6A8401E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A4F955E-A456-164C-82FE-BF698D97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73A42A-9938-3247-A628-FC40FC1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875DDE-64F0-544E-9FCA-733683DF3737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3673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588-314C-1244-8BBF-F861A29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2" y="112712"/>
            <a:ext cx="11079858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22D0-5EF8-3F40-812F-261013DC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71" y="2128838"/>
            <a:ext cx="3383280" cy="3658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7CBB-0B71-664D-9AB3-67027B8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1832" y="2128838"/>
            <a:ext cx="3383280" cy="3658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1CA1CFA-FC2A-A446-BBE3-924BBB8D7B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6071" y="1438275"/>
            <a:ext cx="11079858" cy="690563"/>
          </a:xfrm>
        </p:spPr>
        <p:txBody>
          <a:bodyPr anchor="ctr"/>
          <a:lstStyle>
            <a:lvl1pPr>
              <a:defRPr b="0" i="0">
                <a:latin typeface="Aleo Light" pitchFamily="2" charset="77"/>
              </a:defRPr>
            </a:lvl1pPr>
          </a:lstStyle>
          <a:p>
            <a:pPr lvl="0"/>
            <a:r>
              <a:rPr lang="en-US" dirty="0"/>
              <a:t>Click to add a sub-title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A864A-EA61-8443-8ADD-7A74CC69D5B1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7F53F61-EFB4-7B4D-AD84-8147CC345C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E2AA3CB-828B-8D4A-BBC9-D6A8401E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A4F955E-A456-164C-82FE-BF698D97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73A42A-9938-3247-A628-FC40FC1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875DDE-64F0-544E-9FCA-733683DF3737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308D0A5-122F-7444-8D61-A3F9C9BF8DA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57411" y="2128838"/>
            <a:ext cx="3383280" cy="3658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99C9-09A7-0C41-A41E-B7D789ED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0" y="115627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9862-CC1D-AA46-BB22-A0074B7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0" y="1681163"/>
            <a:ext cx="543674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latin typeface="Aleo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AC26-B15C-924B-B25B-1A9B20FA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830" y="2505075"/>
            <a:ext cx="5436745" cy="3282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A9F2F-6918-7848-BA89-2914604E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3307" y="1681163"/>
            <a:ext cx="54075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latin typeface="Aleo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2FB78-AB2F-974D-A05F-61859CA45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3307" y="2505075"/>
            <a:ext cx="5407566" cy="3282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42E4-4BF3-2444-A5E1-AB543D671130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76C91D2-1605-AA4D-8E31-840CE07DEC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0CA4F6C-955C-954F-ABFB-BA1B488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7F53C1A-E491-3E46-926A-07D89744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1FB938-ED56-F74A-810B-3C504428DD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BE477B-C30F-EF4D-B674-C157E62B9477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22379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99C9-09A7-0C41-A41E-B7D789ED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0" y="115627"/>
            <a:ext cx="1107004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9862-CC1D-AA46-BB22-A0074B7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0" y="1681163"/>
            <a:ext cx="338328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latin typeface="Aleo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AC26-B15C-924B-B25B-1A9B20FA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830" y="2505075"/>
            <a:ext cx="3383280" cy="328260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A9F2F-6918-7848-BA89-2914604E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211" y="1681163"/>
            <a:ext cx="338328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latin typeface="Aleo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2FB78-AB2F-974D-A05F-61859CA45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211" y="2505075"/>
            <a:ext cx="3383280" cy="328260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42E4-4BF3-2444-A5E1-AB543D671130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76C91D2-1605-AA4D-8E31-840CE07DEC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0CA4F6C-955C-954F-ABFB-BA1B488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7F53C1A-E491-3E46-926A-07D89744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1FB938-ED56-F74A-810B-3C504428DD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BE477B-C30F-EF4D-B674-C157E62B9477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FFD7CF9-7CDD-454D-9B17-87CA35D132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47590" y="1681163"/>
            <a:ext cx="338328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latin typeface="Aleo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D5F85AD-C738-5B46-AAB2-1F78EFBC1D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47590" y="2505075"/>
            <a:ext cx="3383280" cy="328260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0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A05949-395E-444C-BA48-E04F70FA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CC9449B-75A2-ED46-BE3F-8B7CD2B4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121367-9B90-3249-8C8B-213D846D2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12AF05-522A-DF48-ABDE-70E6B9FAD44A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1939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F0C-133E-6D4A-9352-77ABB1DB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457200"/>
            <a:ext cx="421119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9017-42D4-B441-96C1-7AB0BE8C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447684" cy="47121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BC90-5D07-4344-B958-1430F25A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832" y="2217107"/>
            <a:ext cx="4211194" cy="3530867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</a:ln>
        </p:spPr>
        <p:txBody>
          <a:bodyPr lIns="274320" tIns="274320" rIns="274320" bIns="27432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0A3E3-48B0-F948-8572-4D90039169BA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0508E0-2905-BE4C-BABB-6B1D610B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3D66C-909E-B642-B5BD-DCB8FDC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AB105C2-BA10-5641-BCBE-B28BEB0D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AF7543-0F2A-6B48-86B2-DE75E7A3F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C50FA3-B786-D749-9F99-2D339781E1DB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41946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B85A-2A8F-B349-8F1D-335EF58F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457200"/>
            <a:ext cx="421119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1DA-F71C-7946-8D22-EDDEC70251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2735"/>
            <a:ext cx="7008812" cy="5674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Add an illustration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0B6FB5-2C47-9447-A668-F306DCD86625}"/>
              </a:ext>
            </a:extLst>
          </p:cNvPr>
          <p:cNvSpPr/>
          <p:nvPr userDrawn="1"/>
        </p:nvSpPr>
        <p:spPr>
          <a:xfrm>
            <a:off x="0" y="0"/>
            <a:ext cx="12192000" cy="112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E78A453-3D34-E44A-A06F-D3525BF3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832" y="2217107"/>
            <a:ext cx="4211194" cy="3549281"/>
          </a:xfrm>
          <a:solidFill>
            <a:srgbClr val="F6FDFD"/>
          </a:solidFill>
          <a:ln w="41275" cap="rnd">
            <a:solidFill>
              <a:schemeClr val="accent1"/>
            </a:solidFill>
            <a:prstDash val="sysDot"/>
          </a:ln>
        </p:spPr>
        <p:txBody>
          <a:bodyPr lIns="274320" tIns="274320" rIns="274320" bIns="27432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B2C6957-DAE1-FD49-A8DA-A4ADBA16F8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33" y="5787677"/>
            <a:ext cx="11070040" cy="560096"/>
          </a:xfrm>
        </p:spPr>
        <p:txBody>
          <a:bodyPr>
            <a:noAutofit/>
          </a:bodyPr>
          <a:lstStyle>
            <a:lvl1pPr>
              <a:defRPr sz="900">
                <a:solidFill>
                  <a:schemeClr val="accent3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C2AE781-DB70-E64F-B52B-9FF27BF6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0318" y="6347773"/>
            <a:ext cx="4114800" cy="365125"/>
          </a:xfrm>
        </p:spPr>
        <p:txBody>
          <a:bodyPr anchor="b"/>
          <a:lstStyle>
            <a:lvl1pPr algn="r">
              <a:defRPr sz="10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37393C-6804-874C-8F51-ECEA8B41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559" y="6347773"/>
            <a:ext cx="2655313" cy="365125"/>
          </a:xfrm>
        </p:spPr>
        <p:txBody>
          <a:bodyPr anchor="b"/>
          <a:lstStyle>
            <a:lvl1pPr>
              <a:defRPr b="1" i="0">
                <a:solidFill>
                  <a:schemeClr val="accent3"/>
                </a:solidFill>
                <a:latin typeface="Montserrat SemiBold" pitchFamily="2" charset="77"/>
              </a:defRPr>
            </a:lvl1pPr>
          </a:lstStyle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1E4A3B-9906-0146-9157-A3FB2DF68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7F4159-6A56-4148-9BD5-D9F6FF546357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002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D264-B956-A9BB-D98D-86C3331F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D82A-F6CB-5B8E-7851-FCCA75E68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E86CA-ED2D-4E7B-AF9A-79951A45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C1513-7A1F-6F53-C7D6-9CA7D21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C4E0-674A-0F29-6F16-1371B50D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6F785-CD99-33C6-0C56-F425550B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5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EB4D-6A50-2457-A315-05AF2E53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3679-5770-601F-DF45-9F805C25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77D5B-B8F4-023F-E124-B0C9B4C2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A5471-B53F-7983-DD50-FC3744CB5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14808-02CD-0712-48AE-2CB41135F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FCD4B-A959-9636-0180-F32F0AA2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1CA54-C207-B694-1786-CFEBC18F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8C75F-7E65-9334-E1DA-EF6FEF17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808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E617-17CC-635A-8EF7-3FB68756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A32E0-EC11-591C-DAD0-5F815469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90096-2355-B4E0-B80A-1B658D4C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EDCE-3872-698E-404D-D487A28B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517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CAD82-0BDC-75C8-E6CE-4AA244F5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40072-49E4-872F-E56C-4C73B52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1140-D153-A768-2DE5-DAFCE8F3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C5C4C-CA56-4674-17D8-DDE06377DC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21" y="6360511"/>
            <a:ext cx="310311" cy="357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BB008-8CF6-A19A-838A-E036B200F17A}"/>
              </a:ext>
            </a:extLst>
          </p:cNvPr>
          <p:cNvSpPr txBox="1"/>
          <p:nvPr userDrawn="1"/>
        </p:nvSpPr>
        <p:spPr>
          <a:xfrm>
            <a:off x="560832" y="6435899"/>
            <a:ext cx="215475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0" dirty="0">
                <a:solidFill>
                  <a:schemeClr val="accent3"/>
                </a:solidFill>
                <a:latin typeface="Montserrat SemiBold" pitchFamily="2" charset="77"/>
              </a:rPr>
              <a:t>CANTONCOMPANY.COM</a:t>
            </a:r>
          </a:p>
        </p:txBody>
      </p:sp>
    </p:spTree>
    <p:extLst>
      <p:ext uri="{BB962C8B-B14F-4D97-AF65-F5344CB8AC3E}">
        <p14:creationId xmlns:p14="http://schemas.microsoft.com/office/powerpoint/2010/main" val="30441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97AE-126B-7D46-A180-267BEA56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63D6-B513-D3FB-3D0C-E0898893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90C7-1BD9-AC91-4CB9-DA2AABB5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0E5F-7EE9-5BFB-1065-73403815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B6F9-79E3-F194-ED87-9334135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3307-DDA1-FD54-82DA-7D0B302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1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8D67-07E9-3F7D-12BB-AB46F8A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4963A-14CA-B15B-E88D-8B7A0F7E3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D8C8-D661-64F1-B6FC-4E755F18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B6D6-73FE-C523-8754-969142E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A0D3-7785-BF21-2D38-04421B1A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D47B-CB0A-BA8B-FE5D-7475E73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33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8AA26-0DD1-0B4D-7454-D5ED10A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8258-DBE6-87CB-8DD8-8A42E786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E680-4D4C-BF49-04E7-CE8A71009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EF7D-E5D7-9DEA-98D6-409D63EC8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 Canton &amp; Company,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0FC3-77FD-E5A4-DC24-EFB3DE4EE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58BA-D666-F049-A592-6DAD91CB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649" r:id="rId15"/>
    <p:sldLayoutId id="2147483667" r:id="rId16"/>
    <p:sldLayoutId id="2147483660" r:id="rId17"/>
    <p:sldLayoutId id="2147483651" r:id="rId18"/>
    <p:sldLayoutId id="2147483669" r:id="rId19"/>
    <p:sldLayoutId id="2147483650" r:id="rId20"/>
    <p:sldLayoutId id="2147483661" r:id="rId21"/>
    <p:sldLayoutId id="2147483652" r:id="rId22"/>
    <p:sldLayoutId id="2147483670" r:id="rId23"/>
    <p:sldLayoutId id="2147483663" r:id="rId24"/>
    <p:sldLayoutId id="2147483671" r:id="rId25"/>
    <p:sldLayoutId id="2147483665" r:id="rId26"/>
    <p:sldLayoutId id="2147483672" r:id="rId27"/>
    <p:sldLayoutId id="2147483664" r:id="rId28"/>
    <p:sldLayoutId id="2147483673" r:id="rId29"/>
    <p:sldLayoutId id="2147483662" r:id="rId30"/>
    <p:sldLayoutId id="2147483674" r:id="rId31"/>
    <p:sldLayoutId id="2147483653" r:id="rId32"/>
    <p:sldLayoutId id="2147483675" r:id="rId33"/>
    <p:sldLayoutId id="2147483655" r:id="rId34"/>
    <p:sldLayoutId id="2147483656" r:id="rId35"/>
    <p:sldLayoutId id="2147483657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E1E8F42-0433-B114-FA58-04796260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03" y="856647"/>
            <a:ext cx="1155032" cy="8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08AC7D-FB81-C549-BD62-8B74EB1C2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85" y="1838425"/>
            <a:ext cx="4973229" cy="144378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Capstone project</a:t>
            </a:r>
            <a:br>
              <a:rPr lang="en-US" sz="3600" b="1" dirty="0">
                <a:latin typeface="+mj-lt"/>
              </a:rPr>
            </a:br>
            <a:br>
              <a:rPr lang="en-US" b="1" dirty="0">
                <a:latin typeface="Aleo" pitchFamily="2" charset="77"/>
              </a:rPr>
            </a:br>
            <a:r>
              <a:rPr lang="en-US" b="1" dirty="0">
                <a:latin typeface="Aleo" pitchFamily="2" charset="77"/>
              </a:rPr>
              <a:t>Team 10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8AEB6A-E833-2B44-8837-C6FE881E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85" y="3429000"/>
            <a:ext cx="4045907" cy="2914049"/>
          </a:xfrm>
        </p:spPr>
        <p:txBody>
          <a:bodyPr>
            <a:normAutofit/>
          </a:bodyPr>
          <a:lstStyle/>
          <a:p>
            <a:r>
              <a:rPr lang="en-US" dirty="0"/>
              <a:t>Avinash Devineni</a:t>
            </a:r>
          </a:p>
          <a:p>
            <a:r>
              <a:rPr lang="en-US" dirty="0"/>
              <a:t>Uttaran Tribedi</a:t>
            </a:r>
          </a:p>
          <a:p>
            <a:r>
              <a:rPr lang="en-US" dirty="0"/>
              <a:t>Nasreen Mugal</a:t>
            </a:r>
          </a:p>
          <a:p>
            <a:r>
              <a:rPr lang="en-US" dirty="0"/>
              <a:t>Chaitanya Maloth</a:t>
            </a:r>
          </a:p>
          <a:p>
            <a:r>
              <a:rPr lang="en-US" dirty="0"/>
              <a:t>Nikita Goswami</a:t>
            </a:r>
          </a:p>
          <a:p>
            <a:r>
              <a:rPr lang="en-US" dirty="0"/>
              <a:t>Akshay Ramesh</a:t>
            </a:r>
          </a:p>
        </p:txBody>
      </p:sp>
    </p:spTree>
    <p:extLst>
      <p:ext uri="{BB962C8B-B14F-4D97-AF65-F5344CB8AC3E}">
        <p14:creationId xmlns:p14="http://schemas.microsoft.com/office/powerpoint/2010/main" val="3672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A233CA-5BA1-FCA7-930A-A166E368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5" y="1499731"/>
            <a:ext cx="11138357" cy="472480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E10D2-626C-97F0-192B-DC773959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462" y="816067"/>
            <a:ext cx="5426082" cy="772101"/>
          </a:xfrm>
        </p:spPr>
        <p:txBody>
          <a:bodyPr>
            <a:no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Approach 2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u="sng" dirty="0">
                <a:solidFill>
                  <a:schemeClr val="tx1"/>
                </a:solidFill>
              </a:rPr>
              <a:t>Text to text approach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Better than previous approaches but still not up to the mark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70F0D-01F1-B24A-5706-B072F7CF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5"/>
            <a:ext cx="5535168" cy="6765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BERT based approach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A12F0-BC08-AD26-01FD-8D6C17F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A7A70-5DEE-2EE2-7DF8-E67B069E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FBAFC1-82EC-8017-9CF6-098B3650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526461"/>
            <a:ext cx="11312547" cy="48213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E10D2-626C-97F0-192B-DC773959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1" y="704447"/>
            <a:ext cx="5272077" cy="4627091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Approach 3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u="sng" dirty="0">
                <a:solidFill>
                  <a:schemeClr val="tx1"/>
                </a:solidFill>
              </a:rPr>
              <a:t>Text to class name approach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Comparatively best amongst all three approach (AUC-ROC score of .91)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D77D2BD-8662-AB13-276A-84AD2C32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112713"/>
            <a:ext cx="5535612" cy="59173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BERT based approach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A12F0-BC08-AD26-01FD-8D6C17F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© 2022 Canton &amp; Company, LLC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A7A70-5DEE-2EE2-7DF8-E67B069E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C05095-4ABC-B703-4534-A20A8536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1561087"/>
            <a:ext cx="5782216" cy="373582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Insufficient data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Complications due to different page structures of web pages of organisations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Desired data under different headers/titles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Vaguely defined output(e.g.: corporates, third party vendors, Government bodies etc)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Prediction of unknown classes from test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C6291-A9CE-E496-D9B7-EC14DAC0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2" y="105878"/>
            <a:ext cx="5345229" cy="126091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Challenges &amp; appropriate mitigation strategy discussion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4EDF0-5B93-B89B-B4E8-A24DC8A7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11F7-6061-17B8-C99F-EB921A0D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75507-00AC-C33B-5C9D-1FC9CCF9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209" y="1768967"/>
            <a:ext cx="5223952" cy="37358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recommend collecting more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Access to more computational power to run more complex models and higher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look and try with other state of the art transformer-based model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FE21F-DF12-AB06-8B35-CF6DA71F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F10A-63E6-A9F5-0834-FFBF3CF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79D98-6AF4-D628-C5F4-C872470C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D8CB443-717E-872B-5653-89272C00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80" y="2307294"/>
            <a:ext cx="3914915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068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2B1DCB-69AC-24A1-5811-C6EE2404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1595711"/>
            <a:ext cx="10517846" cy="46029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Summary of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Named entity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The custom BERT approach: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BERT finetuning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Text to Text 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Text to class name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Challenges &amp; mitigation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4A69C-C532-185B-23A5-0C873F4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D740B-1903-9580-7F2F-780D4A32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7FF77-ADC8-80D1-A66C-3C12850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456A-F12E-DC4A-9282-A01F8B40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1730468"/>
            <a:ext cx="10219463" cy="200413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While most of the data required to identify the key players in each segment is available in the public domain, we still face the following challenge: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It’s time consuming to </a:t>
            </a:r>
            <a:r>
              <a:rPr lang="en-US" sz="1800" b="1" dirty="0">
                <a:solidFill>
                  <a:schemeClr val="tx1"/>
                </a:solidFill>
              </a:rPr>
              <a:t>manually identify the company’s client types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3C880-9274-4C4A-819F-210A854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1FD51-23F4-FB48-B6FB-2E6033CA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B331F8-15D5-BB44-A194-85EBDCC3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8978A-4C4C-DB8E-AF7A-819CF6FC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1" y="1595712"/>
            <a:ext cx="9276187" cy="233139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Canton has built tools that we can extend in order to help solve some or the problems stated. The objective of this project 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identify the types of clients </a:t>
            </a:r>
            <a:r>
              <a:rPr lang="en-US" sz="1800" dirty="0">
                <a:solidFill>
                  <a:schemeClr val="tx1"/>
                </a:solidFill>
              </a:rPr>
              <a:t>served by the players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D0A4C-E666-E9E1-0B56-A59F6938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Objectives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552DF-0014-9893-5A5E-BDC5F88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E74A9-6F9E-18CC-AA12-7AE33297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A60A4-CA7B-2082-E26C-28B0D7D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5"/>
            <a:ext cx="5535168" cy="10904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D21FD-16BD-1E53-6959-B9E68946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BBE44-37FA-154E-DF1E-04FD846C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544910B-BC80-864D-F06B-CB002DB31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84282"/>
              </p:ext>
            </p:extLst>
          </p:nvPr>
        </p:nvGraphicFramePr>
        <p:xfrm>
          <a:off x="875899" y="1703672"/>
          <a:ext cx="10573552" cy="428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4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603B9-63AD-DEB7-A5E4-025BCB29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209" y="1990348"/>
            <a:ext cx="10488970" cy="23217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Customized the webscraper to get our relevant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Tried NER (Named Entity Recognition) with the given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Applied multiple BERT based modeling approaches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EB12B-7207-0A3F-F3AB-B17064C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approach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254E-1A3E-D461-B15E-BB9FFAFB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FDE9-CBEA-63A8-E378-420DD9BF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1E28A-9199-2246-53C0-48970807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1" y="1765942"/>
            <a:ext cx="5535169" cy="10446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Applied NER using NLTK and </a:t>
            </a:r>
            <a:r>
              <a:rPr lang="en-US" sz="1800" dirty="0" err="1">
                <a:solidFill>
                  <a:schemeClr val="tx1"/>
                </a:solidFill>
              </a:rPr>
              <a:t>spaCy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Conclusion</a:t>
            </a:r>
            <a:r>
              <a:rPr lang="en-IN" sz="1800" dirty="0">
                <a:solidFill>
                  <a:schemeClr val="tx1"/>
                </a:solidFill>
              </a:rPr>
              <a:t>: NER did not give us satisfactory results for us to move ahead with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FF8A3-F22F-6FB7-9446-D2CBD997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4"/>
            <a:ext cx="6080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Named Entity Recognition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4D7D-395B-50E8-544E-E3B6FFD0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FF8AD-401E-51E6-A9EE-0372FB1A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1B5ED-BEBD-7852-A195-9668B8FE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6998"/>
          <a:stretch/>
        </p:blipFill>
        <p:spPr>
          <a:xfrm>
            <a:off x="434538" y="2919252"/>
            <a:ext cx="10249504" cy="1238862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519EA-E816-5AFC-C64D-D1CDF1B7D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6"/>
          <a:stretch/>
        </p:blipFill>
        <p:spPr>
          <a:xfrm>
            <a:off x="434538" y="4158114"/>
            <a:ext cx="3262965" cy="18142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8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9D8B1-CB77-ECC3-031D-F694DCE8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2" y="1595712"/>
            <a:ext cx="3039016" cy="40446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Original dataset from running web scraper (number of rows 704)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Addition of new column ‘Desired output’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rows: 239 after data cleaning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Relevant rows that will be used is only about 80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CDB68-EF36-7251-75CA-D4BF4D8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dataset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29BD5-A8F2-B1C5-6F20-9E3A4717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B40B0-6280-7E8F-64D7-869B40FA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72362-15B3-2313-D1D3-96410390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32" r="39921" b="9104"/>
          <a:stretch/>
        </p:blipFill>
        <p:spPr>
          <a:xfrm>
            <a:off x="3800054" y="1595712"/>
            <a:ext cx="7324825" cy="36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431C69-8BD3-D5A6-89AC-CC3AE922F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7" b="5123"/>
          <a:stretch/>
        </p:blipFill>
        <p:spPr>
          <a:xfrm>
            <a:off x="423513" y="1520738"/>
            <a:ext cx="11133221" cy="494259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FA135-FA29-9FAD-C640-EAA9E633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1" y="837399"/>
            <a:ext cx="6350107" cy="798897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Approach 1</a:t>
            </a:r>
            <a:r>
              <a:rPr lang="en-US" sz="1800" dirty="0">
                <a:solidFill>
                  <a:schemeClr val="tx1"/>
                </a:solidFill>
              </a:rPr>
              <a:t>: Using customized </a:t>
            </a:r>
            <a:r>
              <a:rPr lang="en-US" sz="1800" b="1" u="sng" dirty="0">
                <a:solidFill>
                  <a:schemeClr val="tx1"/>
                </a:solidFill>
              </a:rPr>
              <a:t>BERT finetuning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 AUC-ROC score of 0.6 which is not promising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ABF771-2D2D-34D0-22F7-738736A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112735"/>
            <a:ext cx="5535168" cy="7246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BERT based approach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EC292-E79D-4644-BA2A-567B232E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Canton &amp; Company,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F96AC-4C28-73E1-A179-00F4AD86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58BA-D666-F049-A592-6DAD91CB94F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509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Aleo</vt:lpstr>
      <vt:lpstr>Aleo Light</vt:lpstr>
      <vt:lpstr>Arial</vt:lpstr>
      <vt:lpstr>Calibri</vt:lpstr>
      <vt:lpstr>Calibri Light</vt:lpstr>
      <vt:lpstr>Montserrat</vt:lpstr>
      <vt:lpstr>Montserrat Light</vt:lpstr>
      <vt:lpstr>Montserrat SemiBold</vt:lpstr>
      <vt:lpstr>Office Theme</vt:lpstr>
      <vt:lpstr>Capstone project  Team 10</vt:lpstr>
      <vt:lpstr>Agenda</vt:lpstr>
      <vt:lpstr>Problem Statement</vt:lpstr>
      <vt:lpstr>Project Objectives</vt:lpstr>
      <vt:lpstr>Project Overview</vt:lpstr>
      <vt:lpstr>The approach</vt:lpstr>
      <vt:lpstr>Named Entity Recognition </vt:lpstr>
      <vt:lpstr>The dataset</vt:lpstr>
      <vt:lpstr>BERT based approach</vt:lpstr>
      <vt:lpstr>BERT based approach</vt:lpstr>
      <vt:lpstr>BERT based approach</vt:lpstr>
      <vt:lpstr>  Challenges &amp; appropriate mitigation strategy discussion 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Introduction</dc:title>
  <dc:creator>Eric Mwangi</dc:creator>
  <cp:lastModifiedBy>Tribedi, Uttaran</cp:lastModifiedBy>
  <cp:revision>17</cp:revision>
  <dcterms:created xsi:type="dcterms:W3CDTF">2022-06-06T14:21:55Z</dcterms:created>
  <dcterms:modified xsi:type="dcterms:W3CDTF">2022-12-25T01:04:58Z</dcterms:modified>
</cp:coreProperties>
</file>