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89AD0-FD93-439F-8913-9E75EE6968E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F2CB1370-4349-4847-8B8B-1B9DBCE960F8}">
      <dgm:prSet phldrT="[Text]"/>
      <dgm:spPr/>
      <dgm:t>
        <a:bodyPr/>
        <a:lstStyle/>
        <a:p>
          <a:r>
            <a:rPr lang="es-MX" dirty="0" smtClean="0"/>
            <a:t>Entornos </a:t>
          </a:r>
          <a:r>
            <a:rPr lang="es-MX" b="1" dirty="0" smtClean="0"/>
            <a:t>centrados en un lenguaje</a:t>
          </a:r>
          <a:endParaRPr lang="es-MX" dirty="0"/>
        </a:p>
      </dgm:t>
    </dgm:pt>
    <dgm:pt modelId="{DB197E05-E1E6-48B8-B1EF-6A324E86820C}" type="parTrans" cxnId="{5566C5A7-BB17-49D4-84C9-968BAECBCD47}">
      <dgm:prSet/>
      <dgm:spPr/>
      <dgm:t>
        <a:bodyPr/>
        <a:lstStyle/>
        <a:p>
          <a:endParaRPr lang="es-MX"/>
        </a:p>
      </dgm:t>
    </dgm:pt>
    <dgm:pt modelId="{85487EDB-DA28-49D1-B696-2303D9EF26AC}" type="sibTrans" cxnId="{5566C5A7-BB17-49D4-84C9-968BAECBCD47}">
      <dgm:prSet/>
      <dgm:spPr/>
      <dgm:t>
        <a:bodyPr/>
        <a:lstStyle/>
        <a:p>
          <a:endParaRPr lang="es-MX"/>
        </a:p>
      </dgm:t>
    </dgm:pt>
    <dgm:pt modelId="{536B0F76-C385-437E-A80C-6DC7AD6BD41D}">
      <dgm:prSet phldrT="[Text]"/>
      <dgm:spPr/>
      <dgm:t>
        <a:bodyPr/>
        <a:lstStyle/>
        <a:p>
          <a:r>
            <a:rPr lang="es-MX" dirty="0" smtClean="0"/>
            <a:t>Entornos </a:t>
          </a:r>
          <a:r>
            <a:rPr lang="es-MX" b="1" dirty="0" smtClean="0"/>
            <a:t>orientados a estructura</a:t>
          </a:r>
          <a:endParaRPr lang="es-MX" dirty="0"/>
        </a:p>
      </dgm:t>
    </dgm:pt>
    <dgm:pt modelId="{1DE80147-53A8-4EEE-83AA-215F98D3BCF5}" type="parTrans" cxnId="{F88DB957-E8BF-49B5-899A-D7F71A541219}">
      <dgm:prSet/>
      <dgm:spPr/>
      <dgm:t>
        <a:bodyPr/>
        <a:lstStyle/>
        <a:p>
          <a:endParaRPr lang="es-MX"/>
        </a:p>
      </dgm:t>
    </dgm:pt>
    <dgm:pt modelId="{9B7D5AFD-C8B3-417B-A94D-B64772341415}" type="sibTrans" cxnId="{F88DB957-E8BF-49B5-899A-D7F71A541219}">
      <dgm:prSet/>
      <dgm:spPr/>
      <dgm:t>
        <a:bodyPr/>
        <a:lstStyle/>
        <a:p>
          <a:endParaRPr lang="es-MX"/>
        </a:p>
      </dgm:t>
    </dgm:pt>
    <dgm:pt modelId="{EFCECB88-D090-4D5F-9639-101CC027C645}">
      <dgm:prSet phldrT="[Text]"/>
      <dgm:spPr/>
      <dgm:t>
        <a:bodyPr/>
        <a:lstStyle/>
        <a:p>
          <a:r>
            <a:rPr lang="es-MX" dirty="0" smtClean="0"/>
            <a:t>Entornos </a:t>
          </a:r>
          <a:r>
            <a:rPr lang="es-MX" b="1" dirty="0" smtClean="0"/>
            <a:t>colección de herramientas</a:t>
          </a:r>
          <a:endParaRPr lang="es-MX" dirty="0"/>
        </a:p>
      </dgm:t>
    </dgm:pt>
    <dgm:pt modelId="{A736E1F4-87FD-42C9-9E32-4205E90ED021}" type="parTrans" cxnId="{C0701678-E97E-4733-9EB4-4A77ADC926AD}">
      <dgm:prSet/>
      <dgm:spPr/>
      <dgm:t>
        <a:bodyPr/>
        <a:lstStyle/>
        <a:p>
          <a:endParaRPr lang="es-MX"/>
        </a:p>
      </dgm:t>
    </dgm:pt>
    <dgm:pt modelId="{ECB32120-D666-4FED-97A2-31FF704269C2}" type="sibTrans" cxnId="{C0701678-E97E-4733-9EB4-4A77ADC926AD}">
      <dgm:prSet/>
      <dgm:spPr/>
      <dgm:t>
        <a:bodyPr/>
        <a:lstStyle/>
        <a:p>
          <a:endParaRPr lang="es-MX"/>
        </a:p>
      </dgm:t>
    </dgm:pt>
    <dgm:pt modelId="{3FC2895C-9F1C-4615-8339-DAC0389F5469}">
      <dgm:prSet phldrT="[Text]"/>
      <dgm:spPr/>
      <dgm:t>
        <a:bodyPr/>
        <a:lstStyle/>
        <a:p>
          <a:r>
            <a:rPr lang="es-MX" dirty="0" smtClean="0"/>
            <a:t>Entornos </a:t>
          </a:r>
          <a:r>
            <a:rPr lang="es-MX" b="1" dirty="0" smtClean="0"/>
            <a:t>multilenguaje</a:t>
          </a:r>
          <a:endParaRPr lang="es-MX" b="1" dirty="0"/>
        </a:p>
      </dgm:t>
    </dgm:pt>
    <dgm:pt modelId="{E6E59953-5233-4E1F-92E5-14F95DA2E12E}" type="parTrans" cxnId="{E69A133F-0C84-4DB6-BC34-957F1B9A21FD}">
      <dgm:prSet/>
      <dgm:spPr/>
      <dgm:t>
        <a:bodyPr/>
        <a:lstStyle/>
        <a:p>
          <a:endParaRPr lang="es-MX"/>
        </a:p>
      </dgm:t>
    </dgm:pt>
    <dgm:pt modelId="{96D2D7B9-D244-46B9-810A-CC6D2FBB5038}" type="sibTrans" cxnId="{E69A133F-0C84-4DB6-BC34-957F1B9A21FD}">
      <dgm:prSet/>
      <dgm:spPr/>
      <dgm:t>
        <a:bodyPr/>
        <a:lstStyle/>
        <a:p>
          <a:endParaRPr lang="es-MX"/>
        </a:p>
      </dgm:t>
    </dgm:pt>
    <dgm:pt modelId="{883B177A-A0CB-4D73-931A-D485565D1701}" type="pres">
      <dgm:prSet presAssocID="{FA289AD0-FD93-439F-8913-9E75EE6968EE}" presName="linear" presStyleCnt="0">
        <dgm:presLayoutVars>
          <dgm:dir/>
          <dgm:animLvl val="lvl"/>
          <dgm:resizeHandles val="exact"/>
        </dgm:presLayoutVars>
      </dgm:prSet>
      <dgm:spPr/>
    </dgm:pt>
    <dgm:pt modelId="{6895984E-0A7F-40A0-A55B-892CF57FECCD}" type="pres">
      <dgm:prSet presAssocID="{F2CB1370-4349-4847-8B8B-1B9DBCE960F8}" presName="parentLin" presStyleCnt="0"/>
      <dgm:spPr/>
    </dgm:pt>
    <dgm:pt modelId="{DE80FC4B-118E-4306-B5F1-55E895F533C2}" type="pres">
      <dgm:prSet presAssocID="{F2CB1370-4349-4847-8B8B-1B9DBCE960F8}" presName="parentLeftMargin" presStyleLbl="node1" presStyleIdx="0" presStyleCnt="4"/>
      <dgm:spPr/>
    </dgm:pt>
    <dgm:pt modelId="{B231EED7-9B14-4168-87C6-8A875BCC1F7A}" type="pres">
      <dgm:prSet presAssocID="{F2CB1370-4349-4847-8B8B-1B9DBCE960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AA82B5-633F-4CA9-97A7-EA4075632500}" type="pres">
      <dgm:prSet presAssocID="{F2CB1370-4349-4847-8B8B-1B9DBCE960F8}" presName="negativeSpace" presStyleCnt="0"/>
      <dgm:spPr/>
    </dgm:pt>
    <dgm:pt modelId="{2E5429BF-B910-446B-B73E-55778938239D}" type="pres">
      <dgm:prSet presAssocID="{F2CB1370-4349-4847-8B8B-1B9DBCE960F8}" presName="childText" presStyleLbl="conFgAcc1" presStyleIdx="0" presStyleCnt="4">
        <dgm:presLayoutVars>
          <dgm:bulletEnabled val="1"/>
        </dgm:presLayoutVars>
      </dgm:prSet>
      <dgm:spPr/>
    </dgm:pt>
    <dgm:pt modelId="{1F3CD2EA-8BCB-4A06-A960-5EF59ED81175}" type="pres">
      <dgm:prSet presAssocID="{85487EDB-DA28-49D1-B696-2303D9EF26AC}" presName="spaceBetweenRectangles" presStyleCnt="0"/>
      <dgm:spPr/>
    </dgm:pt>
    <dgm:pt modelId="{544D7727-ABCC-400D-9BD4-D3444F1B4909}" type="pres">
      <dgm:prSet presAssocID="{536B0F76-C385-437E-A80C-6DC7AD6BD41D}" presName="parentLin" presStyleCnt="0"/>
      <dgm:spPr/>
    </dgm:pt>
    <dgm:pt modelId="{6DC78737-E6E8-4346-85BA-5614626113A6}" type="pres">
      <dgm:prSet presAssocID="{536B0F76-C385-437E-A80C-6DC7AD6BD41D}" presName="parentLeftMargin" presStyleLbl="node1" presStyleIdx="0" presStyleCnt="4"/>
      <dgm:spPr/>
    </dgm:pt>
    <dgm:pt modelId="{34B9177A-7552-4FF0-9FB1-A774F3DEF9CF}" type="pres">
      <dgm:prSet presAssocID="{536B0F76-C385-437E-A80C-6DC7AD6BD41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6261663-AE13-4DE0-BA0D-23B1FFE06562}" type="pres">
      <dgm:prSet presAssocID="{536B0F76-C385-437E-A80C-6DC7AD6BD41D}" presName="negativeSpace" presStyleCnt="0"/>
      <dgm:spPr/>
    </dgm:pt>
    <dgm:pt modelId="{82C0AC91-9E62-4D11-9AC1-3DF831718720}" type="pres">
      <dgm:prSet presAssocID="{536B0F76-C385-437E-A80C-6DC7AD6BD41D}" presName="childText" presStyleLbl="conFgAcc1" presStyleIdx="1" presStyleCnt="4">
        <dgm:presLayoutVars>
          <dgm:bulletEnabled val="1"/>
        </dgm:presLayoutVars>
      </dgm:prSet>
      <dgm:spPr/>
    </dgm:pt>
    <dgm:pt modelId="{1E24F769-8C5D-4936-B50E-35135B757FF4}" type="pres">
      <dgm:prSet presAssocID="{9B7D5AFD-C8B3-417B-A94D-B64772341415}" presName="spaceBetweenRectangles" presStyleCnt="0"/>
      <dgm:spPr/>
    </dgm:pt>
    <dgm:pt modelId="{8A94DD09-C43B-4BFB-8450-22465CE09F7D}" type="pres">
      <dgm:prSet presAssocID="{EFCECB88-D090-4D5F-9639-101CC027C645}" presName="parentLin" presStyleCnt="0"/>
      <dgm:spPr/>
    </dgm:pt>
    <dgm:pt modelId="{14CC5644-3BF7-4B17-9418-9C44E941636C}" type="pres">
      <dgm:prSet presAssocID="{EFCECB88-D090-4D5F-9639-101CC027C645}" presName="parentLeftMargin" presStyleLbl="node1" presStyleIdx="1" presStyleCnt="4"/>
      <dgm:spPr/>
    </dgm:pt>
    <dgm:pt modelId="{B8F1427D-8730-4FB9-A292-A6C9585EE9FE}" type="pres">
      <dgm:prSet presAssocID="{EFCECB88-D090-4D5F-9639-101CC027C64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C7806B-1639-41F6-BE6B-FFDDDDE9DF45}" type="pres">
      <dgm:prSet presAssocID="{EFCECB88-D090-4D5F-9639-101CC027C645}" presName="negativeSpace" presStyleCnt="0"/>
      <dgm:spPr/>
    </dgm:pt>
    <dgm:pt modelId="{685A80CE-E6AB-45E3-B48E-63F5B710D123}" type="pres">
      <dgm:prSet presAssocID="{EFCECB88-D090-4D5F-9639-101CC027C645}" presName="childText" presStyleLbl="conFgAcc1" presStyleIdx="2" presStyleCnt="4">
        <dgm:presLayoutVars>
          <dgm:bulletEnabled val="1"/>
        </dgm:presLayoutVars>
      </dgm:prSet>
      <dgm:spPr/>
    </dgm:pt>
    <dgm:pt modelId="{A2DB3EA8-C1EC-4EF5-82EE-827A2C1D1AAC}" type="pres">
      <dgm:prSet presAssocID="{ECB32120-D666-4FED-97A2-31FF704269C2}" presName="spaceBetweenRectangles" presStyleCnt="0"/>
      <dgm:spPr/>
    </dgm:pt>
    <dgm:pt modelId="{FF75B9E9-A0FE-4563-8213-B913F1D42564}" type="pres">
      <dgm:prSet presAssocID="{3FC2895C-9F1C-4615-8339-DAC0389F5469}" presName="parentLin" presStyleCnt="0"/>
      <dgm:spPr/>
    </dgm:pt>
    <dgm:pt modelId="{974DD3BC-B5CE-4191-93A1-5D61A893FAB7}" type="pres">
      <dgm:prSet presAssocID="{3FC2895C-9F1C-4615-8339-DAC0389F5469}" presName="parentLeftMargin" presStyleLbl="node1" presStyleIdx="2" presStyleCnt="4"/>
      <dgm:spPr/>
    </dgm:pt>
    <dgm:pt modelId="{14157AF7-1B88-4AAF-948B-E448514BE5D7}" type="pres">
      <dgm:prSet presAssocID="{3FC2895C-9F1C-4615-8339-DAC0389F54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1FCE32-8AE0-4DA8-81E4-7169C8C8FCC8}" type="pres">
      <dgm:prSet presAssocID="{3FC2895C-9F1C-4615-8339-DAC0389F5469}" presName="negativeSpace" presStyleCnt="0"/>
      <dgm:spPr/>
    </dgm:pt>
    <dgm:pt modelId="{9BD72E00-2588-407A-87ED-026B7CE6FF2E}" type="pres">
      <dgm:prSet presAssocID="{3FC2895C-9F1C-4615-8339-DAC0389F546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048D051-C33B-4CB1-91A8-FE559DFB80BF}" type="presOf" srcId="{EFCECB88-D090-4D5F-9639-101CC027C645}" destId="{B8F1427D-8730-4FB9-A292-A6C9585EE9FE}" srcOrd="1" destOrd="0" presId="urn:microsoft.com/office/officeart/2005/8/layout/list1"/>
    <dgm:cxn modelId="{E69A133F-0C84-4DB6-BC34-957F1B9A21FD}" srcId="{FA289AD0-FD93-439F-8913-9E75EE6968EE}" destId="{3FC2895C-9F1C-4615-8339-DAC0389F5469}" srcOrd="3" destOrd="0" parTransId="{E6E59953-5233-4E1F-92E5-14F95DA2E12E}" sibTransId="{96D2D7B9-D244-46B9-810A-CC6D2FBB5038}"/>
    <dgm:cxn modelId="{5566C5A7-BB17-49D4-84C9-968BAECBCD47}" srcId="{FA289AD0-FD93-439F-8913-9E75EE6968EE}" destId="{F2CB1370-4349-4847-8B8B-1B9DBCE960F8}" srcOrd="0" destOrd="0" parTransId="{DB197E05-E1E6-48B8-B1EF-6A324E86820C}" sibTransId="{85487EDB-DA28-49D1-B696-2303D9EF26AC}"/>
    <dgm:cxn modelId="{F88DB957-E8BF-49B5-899A-D7F71A541219}" srcId="{FA289AD0-FD93-439F-8913-9E75EE6968EE}" destId="{536B0F76-C385-437E-A80C-6DC7AD6BD41D}" srcOrd="1" destOrd="0" parTransId="{1DE80147-53A8-4EEE-83AA-215F98D3BCF5}" sibTransId="{9B7D5AFD-C8B3-417B-A94D-B64772341415}"/>
    <dgm:cxn modelId="{C0701678-E97E-4733-9EB4-4A77ADC926AD}" srcId="{FA289AD0-FD93-439F-8913-9E75EE6968EE}" destId="{EFCECB88-D090-4D5F-9639-101CC027C645}" srcOrd="2" destOrd="0" parTransId="{A736E1F4-87FD-42C9-9E32-4205E90ED021}" sibTransId="{ECB32120-D666-4FED-97A2-31FF704269C2}"/>
    <dgm:cxn modelId="{2357E9FA-D6C3-4935-9DD9-790CD94B0EDA}" type="presOf" srcId="{3FC2895C-9F1C-4615-8339-DAC0389F5469}" destId="{974DD3BC-B5CE-4191-93A1-5D61A893FAB7}" srcOrd="0" destOrd="0" presId="urn:microsoft.com/office/officeart/2005/8/layout/list1"/>
    <dgm:cxn modelId="{60CED104-C1B2-47BC-8166-E61A4AB29080}" type="presOf" srcId="{536B0F76-C385-437E-A80C-6DC7AD6BD41D}" destId="{6DC78737-E6E8-4346-85BA-5614626113A6}" srcOrd="0" destOrd="0" presId="urn:microsoft.com/office/officeart/2005/8/layout/list1"/>
    <dgm:cxn modelId="{A9FE2638-612A-4588-9A65-E710D9A7DEFA}" type="presOf" srcId="{EFCECB88-D090-4D5F-9639-101CC027C645}" destId="{14CC5644-3BF7-4B17-9418-9C44E941636C}" srcOrd="0" destOrd="0" presId="urn:microsoft.com/office/officeart/2005/8/layout/list1"/>
    <dgm:cxn modelId="{DE061BF9-5BB3-488A-9F80-8B7C40F3CC21}" type="presOf" srcId="{F2CB1370-4349-4847-8B8B-1B9DBCE960F8}" destId="{DE80FC4B-118E-4306-B5F1-55E895F533C2}" srcOrd="0" destOrd="0" presId="urn:microsoft.com/office/officeart/2005/8/layout/list1"/>
    <dgm:cxn modelId="{263CDFF3-F368-4F42-A10E-36164C0B82A1}" type="presOf" srcId="{FA289AD0-FD93-439F-8913-9E75EE6968EE}" destId="{883B177A-A0CB-4D73-931A-D485565D1701}" srcOrd="0" destOrd="0" presId="urn:microsoft.com/office/officeart/2005/8/layout/list1"/>
    <dgm:cxn modelId="{3558D362-3ACD-4509-85A0-22F828E8EFE5}" type="presOf" srcId="{F2CB1370-4349-4847-8B8B-1B9DBCE960F8}" destId="{B231EED7-9B14-4168-87C6-8A875BCC1F7A}" srcOrd="1" destOrd="0" presId="urn:microsoft.com/office/officeart/2005/8/layout/list1"/>
    <dgm:cxn modelId="{7596F227-BD06-431B-9CD5-DA5ED4A47385}" type="presOf" srcId="{3FC2895C-9F1C-4615-8339-DAC0389F5469}" destId="{14157AF7-1B88-4AAF-948B-E448514BE5D7}" srcOrd="1" destOrd="0" presId="urn:microsoft.com/office/officeart/2005/8/layout/list1"/>
    <dgm:cxn modelId="{1ED7077A-A83A-4320-AA19-50BC3841D6AD}" type="presOf" srcId="{536B0F76-C385-437E-A80C-6DC7AD6BD41D}" destId="{34B9177A-7552-4FF0-9FB1-A774F3DEF9CF}" srcOrd="1" destOrd="0" presId="urn:microsoft.com/office/officeart/2005/8/layout/list1"/>
    <dgm:cxn modelId="{FA8611BC-593F-45B9-8036-E10E7886CC10}" type="presParOf" srcId="{883B177A-A0CB-4D73-931A-D485565D1701}" destId="{6895984E-0A7F-40A0-A55B-892CF57FECCD}" srcOrd="0" destOrd="0" presId="urn:microsoft.com/office/officeart/2005/8/layout/list1"/>
    <dgm:cxn modelId="{8FE52A68-E630-49BB-80A3-D527A25E14F1}" type="presParOf" srcId="{6895984E-0A7F-40A0-A55B-892CF57FECCD}" destId="{DE80FC4B-118E-4306-B5F1-55E895F533C2}" srcOrd="0" destOrd="0" presId="urn:microsoft.com/office/officeart/2005/8/layout/list1"/>
    <dgm:cxn modelId="{BF43D054-B61A-40EB-93E5-C4583F1A26E3}" type="presParOf" srcId="{6895984E-0A7F-40A0-A55B-892CF57FECCD}" destId="{B231EED7-9B14-4168-87C6-8A875BCC1F7A}" srcOrd="1" destOrd="0" presId="urn:microsoft.com/office/officeart/2005/8/layout/list1"/>
    <dgm:cxn modelId="{D7AF864E-4CA6-40FD-AFA6-69F2A00BC45E}" type="presParOf" srcId="{883B177A-A0CB-4D73-931A-D485565D1701}" destId="{33AA82B5-633F-4CA9-97A7-EA4075632500}" srcOrd="1" destOrd="0" presId="urn:microsoft.com/office/officeart/2005/8/layout/list1"/>
    <dgm:cxn modelId="{8FE16AE0-6503-47DB-A3C3-E82F8C202546}" type="presParOf" srcId="{883B177A-A0CB-4D73-931A-D485565D1701}" destId="{2E5429BF-B910-446B-B73E-55778938239D}" srcOrd="2" destOrd="0" presId="urn:microsoft.com/office/officeart/2005/8/layout/list1"/>
    <dgm:cxn modelId="{3F5639AA-EED2-4EF5-AD70-12C3E378F060}" type="presParOf" srcId="{883B177A-A0CB-4D73-931A-D485565D1701}" destId="{1F3CD2EA-8BCB-4A06-A960-5EF59ED81175}" srcOrd="3" destOrd="0" presId="urn:microsoft.com/office/officeart/2005/8/layout/list1"/>
    <dgm:cxn modelId="{080163AE-A83C-420C-9104-FB181EE78D21}" type="presParOf" srcId="{883B177A-A0CB-4D73-931A-D485565D1701}" destId="{544D7727-ABCC-400D-9BD4-D3444F1B4909}" srcOrd="4" destOrd="0" presId="urn:microsoft.com/office/officeart/2005/8/layout/list1"/>
    <dgm:cxn modelId="{96FD5A8B-7BC7-4578-8848-FADEDCCF15F6}" type="presParOf" srcId="{544D7727-ABCC-400D-9BD4-D3444F1B4909}" destId="{6DC78737-E6E8-4346-85BA-5614626113A6}" srcOrd="0" destOrd="0" presId="urn:microsoft.com/office/officeart/2005/8/layout/list1"/>
    <dgm:cxn modelId="{800E1E64-FDB6-49FB-9591-E835B71126BC}" type="presParOf" srcId="{544D7727-ABCC-400D-9BD4-D3444F1B4909}" destId="{34B9177A-7552-4FF0-9FB1-A774F3DEF9CF}" srcOrd="1" destOrd="0" presId="urn:microsoft.com/office/officeart/2005/8/layout/list1"/>
    <dgm:cxn modelId="{8640A007-09BB-41BC-95E1-D96F6D6D3535}" type="presParOf" srcId="{883B177A-A0CB-4D73-931A-D485565D1701}" destId="{26261663-AE13-4DE0-BA0D-23B1FFE06562}" srcOrd="5" destOrd="0" presId="urn:microsoft.com/office/officeart/2005/8/layout/list1"/>
    <dgm:cxn modelId="{06D09A51-EFF7-4A39-84B8-CDB3037210BA}" type="presParOf" srcId="{883B177A-A0CB-4D73-931A-D485565D1701}" destId="{82C0AC91-9E62-4D11-9AC1-3DF831718720}" srcOrd="6" destOrd="0" presId="urn:microsoft.com/office/officeart/2005/8/layout/list1"/>
    <dgm:cxn modelId="{922F7F2A-B994-4066-8EAD-B0B8A31BA2FC}" type="presParOf" srcId="{883B177A-A0CB-4D73-931A-D485565D1701}" destId="{1E24F769-8C5D-4936-B50E-35135B757FF4}" srcOrd="7" destOrd="0" presId="urn:microsoft.com/office/officeart/2005/8/layout/list1"/>
    <dgm:cxn modelId="{247C6D4E-2174-4834-ADCC-C51FD9B466E2}" type="presParOf" srcId="{883B177A-A0CB-4D73-931A-D485565D1701}" destId="{8A94DD09-C43B-4BFB-8450-22465CE09F7D}" srcOrd="8" destOrd="0" presId="urn:microsoft.com/office/officeart/2005/8/layout/list1"/>
    <dgm:cxn modelId="{372288EA-5196-4B94-B1A7-C2D00B516FCE}" type="presParOf" srcId="{8A94DD09-C43B-4BFB-8450-22465CE09F7D}" destId="{14CC5644-3BF7-4B17-9418-9C44E941636C}" srcOrd="0" destOrd="0" presId="urn:microsoft.com/office/officeart/2005/8/layout/list1"/>
    <dgm:cxn modelId="{60361A29-CFF1-46C0-B1B8-0EE655D09441}" type="presParOf" srcId="{8A94DD09-C43B-4BFB-8450-22465CE09F7D}" destId="{B8F1427D-8730-4FB9-A292-A6C9585EE9FE}" srcOrd="1" destOrd="0" presId="urn:microsoft.com/office/officeart/2005/8/layout/list1"/>
    <dgm:cxn modelId="{6C97F490-AAF7-4A66-B19C-51AD200DD912}" type="presParOf" srcId="{883B177A-A0CB-4D73-931A-D485565D1701}" destId="{D2C7806B-1639-41F6-BE6B-FFDDDDE9DF45}" srcOrd="9" destOrd="0" presId="urn:microsoft.com/office/officeart/2005/8/layout/list1"/>
    <dgm:cxn modelId="{691F8BC8-FD59-4909-BCED-97B904840AF2}" type="presParOf" srcId="{883B177A-A0CB-4D73-931A-D485565D1701}" destId="{685A80CE-E6AB-45E3-B48E-63F5B710D123}" srcOrd="10" destOrd="0" presId="urn:microsoft.com/office/officeart/2005/8/layout/list1"/>
    <dgm:cxn modelId="{B75FEBB4-5168-48D5-9ECD-CE6D1CC49CB5}" type="presParOf" srcId="{883B177A-A0CB-4D73-931A-D485565D1701}" destId="{A2DB3EA8-C1EC-4EF5-82EE-827A2C1D1AAC}" srcOrd="11" destOrd="0" presId="urn:microsoft.com/office/officeart/2005/8/layout/list1"/>
    <dgm:cxn modelId="{A9BFF481-479B-4197-842C-4CD94DBE9122}" type="presParOf" srcId="{883B177A-A0CB-4D73-931A-D485565D1701}" destId="{FF75B9E9-A0FE-4563-8213-B913F1D42564}" srcOrd="12" destOrd="0" presId="urn:microsoft.com/office/officeart/2005/8/layout/list1"/>
    <dgm:cxn modelId="{BDC037C0-9A9B-44A7-B874-5EFD8D141AB5}" type="presParOf" srcId="{FF75B9E9-A0FE-4563-8213-B913F1D42564}" destId="{974DD3BC-B5CE-4191-93A1-5D61A893FAB7}" srcOrd="0" destOrd="0" presId="urn:microsoft.com/office/officeart/2005/8/layout/list1"/>
    <dgm:cxn modelId="{11F809B5-02CE-487D-A198-7B5140CA2F59}" type="presParOf" srcId="{FF75B9E9-A0FE-4563-8213-B913F1D42564}" destId="{14157AF7-1B88-4AAF-948B-E448514BE5D7}" srcOrd="1" destOrd="0" presId="urn:microsoft.com/office/officeart/2005/8/layout/list1"/>
    <dgm:cxn modelId="{E7F29749-FAC9-4072-AF27-ABD3EA19B445}" type="presParOf" srcId="{883B177A-A0CB-4D73-931A-D485565D1701}" destId="{691FCE32-8AE0-4DA8-81E4-7169C8C8FCC8}" srcOrd="13" destOrd="0" presId="urn:microsoft.com/office/officeart/2005/8/layout/list1"/>
    <dgm:cxn modelId="{DB6F627F-1187-4D4C-8752-D1F0B09980CA}" type="presParOf" srcId="{883B177A-A0CB-4D73-931A-D485565D1701}" destId="{9BD72E00-2588-407A-87ED-026B7CE6FF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429BF-B910-446B-B73E-55778938239D}">
      <dsp:nvSpPr>
        <dsp:cNvPr id="0" name=""/>
        <dsp:cNvSpPr/>
      </dsp:nvSpPr>
      <dsp:spPr>
        <a:xfrm>
          <a:off x="0" y="102435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EED7-9B14-4168-87C6-8A875BCC1F7A}">
      <dsp:nvSpPr>
        <dsp:cNvPr id="0" name=""/>
        <dsp:cNvSpPr/>
      </dsp:nvSpPr>
      <dsp:spPr>
        <a:xfrm>
          <a:off x="406400" y="684873"/>
          <a:ext cx="568960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Entornos </a:t>
          </a:r>
          <a:r>
            <a:rPr lang="es-MX" sz="2300" b="1" kern="1200" dirty="0" smtClean="0"/>
            <a:t>centrados en un lenguaje</a:t>
          </a:r>
          <a:endParaRPr lang="es-MX" sz="2300" kern="1200" dirty="0"/>
        </a:p>
      </dsp:txBody>
      <dsp:txXfrm>
        <a:off x="439544" y="718017"/>
        <a:ext cx="5623312" cy="612672"/>
      </dsp:txXfrm>
    </dsp:sp>
    <dsp:sp modelId="{82C0AC91-9E62-4D11-9AC1-3DF831718720}">
      <dsp:nvSpPr>
        <dsp:cNvPr id="0" name=""/>
        <dsp:cNvSpPr/>
      </dsp:nvSpPr>
      <dsp:spPr>
        <a:xfrm>
          <a:off x="0" y="206763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6932061"/>
              <a:satOff val="-189"/>
              <a:lumOff val="-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9177A-7552-4FF0-9FB1-A774F3DEF9CF}">
      <dsp:nvSpPr>
        <dsp:cNvPr id="0" name=""/>
        <dsp:cNvSpPr/>
      </dsp:nvSpPr>
      <dsp:spPr>
        <a:xfrm>
          <a:off x="406400" y="1728153"/>
          <a:ext cx="5689600" cy="678960"/>
        </a:xfrm>
        <a:prstGeom prst="roundRect">
          <a:avLst/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Entornos </a:t>
          </a:r>
          <a:r>
            <a:rPr lang="es-MX" sz="2300" b="1" kern="1200" dirty="0" smtClean="0"/>
            <a:t>orientados a estructura</a:t>
          </a:r>
          <a:endParaRPr lang="es-MX" sz="2300" kern="1200" dirty="0"/>
        </a:p>
      </dsp:txBody>
      <dsp:txXfrm>
        <a:off x="439544" y="1761297"/>
        <a:ext cx="5623312" cy="612672"/>
      </dsp:txXfrm>
    </dsp:sp>
    <dsp:sp modelId="{685A80CE-E6AB-45E3-B48E-63F5B710D123}">
      <dsp:nvSpPr>
        <dsp:cNvPr id="0" name=""/>
        <dsp:cNvSpPr/>
      </dsp:nvSpPr>
      <dsp:spPr>
        <a:xfrm>
          <a:off x="0" y="311091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3864123"/>
              <a:satOff val="-379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1427D-8730-4FB9-A292-A6C9585EE9FE}">
      <dsp:nvSpPr>
        <dsp:cNvPr id="0" name=""/>
        <dsp:cNvSpPr/>
      </dsp:nvSpPr>
      <dsp:spPr>
        <a:xfrm>
          <a:off x="406400" y="2771433"/>
          <a:ext cx="5689600" cy="678960"/>
        </a:xfrm>
        <a:prstGeom prst="roundRect">
          <a:avLst/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Entornos </a:t>
          </a:r>
          <a:r>
            <a:rPr lang="es-MX" sz="2300" b="1" kern="1200" dirty="0" smtClean="0"/>
            <a:t>colección de herramientas</a:t>
          </a:r>
          <a:endParaRPr lang="es-MX" sz="2300" kern="1200" dirty="0"/>
        </a:p>
      </dsp:txBody>
      <dsp:txXfrm>
        <a:off x="439544" y="2804577"/>
        <a:ext cx="5623312" cy="612672"/>
      </dsp:txXfrm>
    </dsp:sp>
    <dsp:sp modelId="{9BD72E00-2588-407A-87ED-026B7CE6FF2E}">
      <dsp:nvSpPr>
        <dsp:cNvPr id="0" name=""/>
        <dsp:cNvSpPr/>
      </dsp:nvSpPr>
      <dsp:spPr>
        <a:xfrm>
          <a:off x="0" y="415419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7AF7-1B88-4AAF-948B-E448514BE5D7}">
      <dsp:nvSpPr>
        <dsp:cNvPr id="0" name=""/>
        <dsp:cNvSpPr/>
      </dsp:nvSpPr>
      <dsp:spPr>
        <a:xfrm>
          <a:off x="406400" y="3814713"/>
          <a:ext cx="5689600" cy="678960"/>
        </a:xfrm>
        <a:prstGeom prst="round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Entornos </a:t>
          </a:r>
          <a:r>
            <a:rPr lang="es-MX" sz="2300" b="1" kern="1200" dirty="0" smtClean="0"/>
            <a:t>multilenguaje</a:t>
          </a:r>
          <a:endParaRPr lang="es-MX" sz="2300" b="1" kern="1200" dirty="0"/>
        </a:p>
      </dsp:txBody>
      <dsp:txXfrm>
        <a:off x="439544" y="3847857"/>
        <a:ext cx="56233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4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21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4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0" y="1262160"/>
            <a:ext cx="12193085" cy="2971051"/>
          </a:xfrm>
        </p:spPr>
        <p:txBody>
          <a:bodyPr/>
          <a:lstStyle/>
          <a:p>
            <a:pPr algn="ctr"/>
            <a:r>
              <a:rPr lang="es-MX" sz="6000" dirty="0" smtClean="0"/>
              <a:t>1.3 Entornos </a:t>
            </a:r>
            <a:r>
              <a:rPr lang="es-MX" sz="6000" dirty="0"/>
              <a:t>sobre los lenguajes </a:t>
            </a:r>
            <a:br>
              <a:rPr lang="es-MX" sz="6000" dirty="0"/>
            </a:br>
            <a:endParaRPr lang="es-MX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74" y="5000634"/>
            <a:ext cx="11214576" cy="1741457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/>
              <a:t>Facultad de Ingeniería en Computación </a:t>
            </a:r>
          </a:p>
          <a:p>
            <a:pPr algn="ctr"/>
            <a:r>
              <a:rPr lang="es-MX" sz="2000" b="1" dirty="0" err="1" smtClean="0"/>
              <a:t>Ing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Uziel</a:t>
            </a:r>
            <a:r>
              <a:rPr lang="es-MX" sz="2000" b="1" dirty="0" smtClean="0"/>
              <a:t> Trujillo Colón </a:t>
            </a:r>
          </a:p>
          <a:p>
            <a:pPr algn="ctr"/>
            <a:r>
              <a:rPr lang="es-MX" sz="2000" b="1" dirty="0" smtClean="0"/>
              <a:t>Lenguajes de programación </a:t>
            </a:r>
          </a:p>
          <a:p>
            <a:pPr algn="ctr"/>
            <a:r>
              <a:rPr lang="es-MX" sz="2000" b="1" dirty="0" smtClean="0"/>
              <a:t>Tania Torres Alvarado</a:t>
            </a:r>
            <a:endParaRPr lang="es-MX" sz="2000" b="1" dirty="0"/>
          </a:p>
        </p:txBody>
      </p:sp>
      <p:pic>
        <p:nvPicPr>
          <p:cNvPr id="4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7" y="181927"/>
            <a:ext cx="5695534" cy="836895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54" y="181927"/>
            <a:ext cx="755163" cy="10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entorno?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1942562" y="3079808"/>
            <a:ext cx="8306873" cy="2068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entorno de programación es un programa o conjunto de programas que engloban todas las tareas necesarias para el desarrollo de un programa o aplicación. A veces se utilizan las siglas IDE (</a:t>
            </a:r>
            <a:r>
              <a:rPr lang="es-MX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MX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s-MX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s-MX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Es el banco de trabajo del programador.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2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78" y="265225"/>
            <a:ext cx="11983014" cy="970450"/>
          </a:xfrm>
        </p:spPr>
        <p:txBody>
          <a:bodyPr/>
          <a:lstStyle/>
          <a:p>
            <a:r>
              <a:rPr lang="es-MX" dirty="0"/>
              <a:t>Funciones de un Entorno de Programación </a:t>
            </a:r>
            <a:endParaRPr lang="es-MX" dirty="0"/>
          </a:p>
        </p:txBody>
      </p:sp>
      <p:sp>
        <p:nvSpPr>
          <p:cNvPr id="3" name="Rectangle 2"/>
          <p:cNvSpPr/>
          <p:nvPr/>
        </p:nvSpPr>
        <p:spPr>
          <a:xfrm>
            <a:off x="625403" y="2873679"/>
            <a:ext cx="6028682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tareas esenciales de la fase de codificación son: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Edición (creación y modificación) del código fuente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Proceso/ejecución del programa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Interpretación directa (código fuente)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Compilación (código máquina) - montaje - ejecución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Compilación (código intermedio) - </a:t>
            </a:r>
            <a:r>
              <a:rPr lang="es-MX" dirty="0" smtClean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interpretación</a:t>
            </a:r>
            <a:endParaRPr lang="es-MX" dirty="0">
              <a:solidFill>
                <a:schemeClr val="lt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3629" y="2873679"/>
            <a:ext cx="6096000" cy="2451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2000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Examinar (hojear) el código fuente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2000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Analizar consistencia, calidad, etc.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2000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Ejecutar en modo depuración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2000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Ejecución automática de pruebas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2000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 versiones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2000" dirty="0">
                <a:solidFill>
                  <a:schemeClr val="l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Generar documentación, reformar código</a:t>
            </a:r>
            <a:endParaRPr lang="es-MX" sz="2000" dirty="0">
              <a:solidFill>
                <a:schemeClr val="lt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6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Entornos de </a:t>
            </a:r>
            <a:r>
              <a:rPr lang="es-MX" dirty="0" smtClean="0"/>
              <a:t>Programación</a:t>
            </a:r>
            <a:endParaRPr lang="es-MX" dirty="0"/>
          </a:p>
        </p:txBody>
      </p:sp>
      <p:pic>
        <p:nvPicPr>
          <p:cNvPr id="3" name="Picture 2" descr="Desarrollo con compilad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" y="2655731"/>
            <a:ext cx="561213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096000" y="3054559"/>
            <a:ext cx="6096000" cy="2474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editor es un editor de texto simple</a:t>
            </a: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compilador traduce cada fichero de código fuente a código objeto</a:t>
            </a: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montador (</a:t>
            </a:r>
            <a:r>
              <a:rPr lang="es-MX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s-MX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s-MX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combina varios ficheros objeto para generar un fichero ejecutable</a:t>
            </a: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depurador maneja información en términos de lenguaje de máquina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5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Entornos de </a:t>
            </a:r>
            <a:r>
              <a:rPr lang="es-MX" dirty="0" smtClean="0"/>
              <a:t>Programación</a:t>
            </a:r>
            <a:endParaRPr lang="es-MX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58902041"/>
              </p:ext>
            </p:extLst>
          </p:nvPr>
        </p:nvGraphicFramePr>
        <p:xfrm>
          <a:off x="18774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1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398</TotalTime>
  <Words>224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Wingdings 2</vt:lpstr>
      <vt:lpstr>Quotable</vt:lpstr>
      <vt:lpstr>1.3 Entornos sobre los lenguajes  </vt:lpstr>
      <vt:lpstr>¿Qué es un entorno?</vt:lpstr>
      <vt:lpstr>Funciones de un Entorno de Programación </vt:lpstr>
      <vt:lpstr>Tipos de Entornos de Programación</vt:lpstr>
      <vt:lpstr>Tipos de Entornos de Programación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1.3Entornos sobre los lenguajes</dc:title>
  <dc:creator>Tania Torres</dc:creator>
  <cp:lastModifiedBy>Tania Torres</cp:lastModifiedBy>
  <cp:revision>6</cp:revision>
  <dcterms:created xsi:type="dcterms:W3CDTF">2017-01-22T20:05:53Z</dcterms:created>
  <dcterms:modified xsi:type="dcterms:W3CDTF">2017-01-23T02:44:17Z</dcterms:modified>
</cp:coreProperties>
</file>