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showGuides="1">
      <p:cViewPr varScale="1">
        <p:scale>
          <a:sx n="85" d="100"/>
          <a:sy n="85" d="100"/>
        </p:scale>
        <p:origin x="54"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MX"/>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s-MX"/>
          </a:p>
        </p:txBody>
      </p:sp>
      <p:sp>
        <p:nvSpPr>
          <p:cNvPr id="4" name="Date Placeholder 3"/>
          <p:cNvSpPr>
            <a:spLocks noGrp="1"/>
          </p:cNvSpPr>
          <p:nvPr>
            <p:ph type="dt" sz="half" idx="10"/>
          </p:nvPr>
        </p:nvSpPr>
        <p:spPr/>
        <p:txBody>
          <a:bodyPr/>
          <a:lstStyle/>
          <a:p>
            <a:fld id="{8C5EA305-C86A-4E34-9425-74D99DA1FD37}" type="datetimeFigureOut">
              <a:rPr lang="es-MX" smtClean="0"/>
              <a:t>27/01/2017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C7A9851-8147-491B-824A-90D650EDEF48}" type="slidenum">
              <a:rPr lang="es-MX" smtClean="0"/>
              <a:t>‹#›</a:t>
            </a:fld>
            <a:endParaRPr lang="es-MX"/>
          </a:p>
        </p:txBody>
      </p:sp>
    </p:spTree>
    <p:extLst>
      <p:ext uri="{BB962C8B-B14F-4D97-AF65-F5344CB8AC3E}">
        <p14:creationId xmlns:p14="http://schemas.microsoft.com/office/powerpoint/2010/main" val="1763311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8C5EA305-C86A-4E34-9425-74D99DA1FD37}" type="datetimeFigureOut">
              <a:rPr lang="es-MX" smtClean="0"/>
              <a:t>27/01/2017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C7A9851-8147-491B-824A-90D650EDEF48}" type="slidenum">
              <a:rPr lang="es-MX" smtClean="0"/>
              <a:t>‹#›</a:t>
            </a:fld>
            <a:endParaRPr lang="es-MX"/>
          </a:p>
        </p:txBody>
      </p:sp>
    </p:spTree>
    <p:extLst>
      <p:ext uri="{BB962C8B-B14F-4D97-AF65-F5344CB8AC3E}">
        <p14:creationId xmlns:p14="http://schemas.microsoft.com/office/powerpoint/2010/main" val="1603986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s-MX"/>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8C5EA305-C86A-4E34-9425-74D99DA1FD37}" type="datetimeFigureOut">
              <a:rPr lang="es-MX" smtClean="0"/>
              <a:t>27/01/2017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C7A9851-8147-491B-824A-90D650EDEF48}" type="slidenum">
              <a:rPr lang="es-MX" smtClean="0"/>
              <a:t>‹#›</a:t>
            </a:fld>
            <a:endParaRPr lang="es-MX"/>
          </a:p>
        </p:txBody>
      </p:sp>
    </p:spTree>
    <p:extLst>
      <p:ext uri="{BB962C8B-B14F-4D97-AF65-F5344CB8AC3E}">
        <p14:creationId xmlns:p14="http://schemas.microsoft.com/office/powerpoint/2010/main" val="3026804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8C5EA305-C86A-4E34-9425-74D99DA1FD37}" type="datetimeFigureOut">
              <a:rPr lang="es-MX" smtClean="0"/>
              <a:t>27/01/2017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C7A9851-8147-491B-824A-90D650EDEF48}" type="slidenum">
              <a:rPr lang="es-MX" smtClean="0"/>
              <a:t>‹#›</a:t>
            </a:fld>
            <a:endParaRPr lang="es-MX"/>
          </a:p>
        </p:txBody>
      </p:sp>
    </p:spTree>
    <p:extLst>
      <p:ext uri="{BB962C8B-B14F-4D97-AF65-F5344CB8AC3E}">
        <p14:creationId xmlns:p14="http://schemas.microsoft.com/office/powerpoint/2010/main" val="3602428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s-MX"/>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5EA305-C86A-4E34-9425-74D99DA1FD37}" type="datetimeFigureOut">
              <a:rPr lang="es-MX" smtClean="0"/>
              <a:t>27/01/2017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C7A9851-8147-491B-824A-90D650EDEF48}" type="slidenum">
              <a:rPr lang="es-MX" smtClean="0"/>
              <a:t>‹#›</a:t>
            </a:fld>
            <a:endParaRPr lang="es-MX"/>
          </a:p>
        </p:txBody>
      </p:sp>
    </p:spTree>
    <p:extLst>
      <p:ext uri="{BB962C8B-B14F-4D97-AF65-F5344CB8AC3E}">
        <p14:creationId xmlns:p14="http://schemas.microsoft.com/office/powerpoint/2010/main" val="70158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Date Placeholder 4"/>
          <p:cNvSpPr>
            <a:spLocks noGrp="1"/>
          </p:cNvSpPr>
          <p:nvPr>
            <p:ph type="dt" sz="half" idx="10"/>
          </p:nvPr>
        </p:nvSpPr>
        <p:spPr/>
        <p:txBody>
          <a:bodyPr/>
          <a:lstStyle/>
          <a:p>
            <a:fld id="{8C5EA305-C86A-4E34-9425-74D99DA1FD37}" type="datetimeFigureOut">
              <a:rPr lang="es-MX" smtClean="0"/>
              <a:t>27/01/2017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C7A9851-8147-491B-824A-90D650EDEF48}" type="slidenum">
              <a:rPr lang="es-MX" smtClean="0"/>
              <a:t>‹#›</a:t>
            </a:fld>
            <a:endParaRPr lang="es-MX"/>
          </a:p>
        </p:txBody>
      </p:sp>
    </p:spTree>
    <p:extLst>
      <p:ext uri="{BB962C8B-B14F-4D97-AF65-F5344CB8AC3E}">
        <p14:creationId xmlns:p14="http://schemas.microsoft.com/office/powerpoint/2010/main" val="1845732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s-MX"/>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7" name="Date Placeholder 6"/>
          <p:cNvSpPr>
            <a:spLocks noGrp="1"/>
          </p:cNvSpPr>
          <p:nvPr>
            <p:ph type="dt" sz="half" idx="10"/>
          </p:nvPr>
        </p:nvSpPr>
        <p:spPr/>
        <p:txBody>
          <a:bodyPr/>
          <a:lstStyle/>
          <a:p>
            <a:fld id="{8C5EA305-C86A-4E34-9425-74D99DA1FD37}" type="datetimeFigureOut">
              <a:rPr lang="es-MX" smtClean="0"/>
              <a:t>27/01/2017</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3C7A9851-8147-491B-824A-90D650EDEF48}" type="slidenum">
              <a:rPr lang="es-MX" smtClean="0"/>
              <a:t>‹#›</a:t>
            </a:fld>
            <a:endParaRPr lang="es-MX"/>
          </a:p>
        </p:txBody>
      </p:sp>
    </p:spTree>
    <p:extLst>
      <p:ext uri="{BB962C8B-B14F-4D97-AF65-F5344CB8AC3E}">
        <p14:creationId xmlns:p14="http://schemas.microsoft.com/office/powerpoint/2010/main" val="2697903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Date Placeholder 2"/>
          <p:cNvSpPr>
            <a:spLocks noGrp="1"/>
          </p:cNvSpPr>
          <p:nvPr>
            <p:ph type="dt" sz="half" idx="10"/>
          </p:nvPr>
        </p:nvSpPr>
        <p:spPr/>
        <p:txBody>
          <a:bodyPr/>
          <a:lstStyle/>
          <a:p>
            <a:fld id="{8C5EA305-C86A-4E34-9425-74D99DA1FD37}" type="datetimeFigureOut">
              <a:rPr lang="es-MX" smtClean="0"/>
              <a:t>27/01/2017</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3C7A9851-8147-491B-824A-90D650EDEF48}" type="slidenum">
              <a:rPr lang="es-MX" smtClean="0"/>
              <a:t>‹#›</a:t>
            </a:fld>
            <a:endParaRPr lang="es-MX"/>
          </a:p>
        </p:txBody>
      </p:sp>
    </p:spTree>
    <p:extLst>
      <p:ext uri="{BB962C8B-B14F-4D97-AF65-F5344CB8AC3E}">
        <p14:creationId xmlns:p14="http://schemas.microsoft.com/office/powerpoint/2010/main" val="4227098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5EA305-C86A-4E34-9425-74D99DA1FD37}" type="datetimeFigureOut">
              <a:rPr lang="es-MX" smtClean="0"/>
              <a:t>27/01/2017</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3C7A9851-8147-491B-824A-90D650EDEF48}" type="slidenum">
              <a:rPr lang="es-MX" smtClean="0"/>
              <a:t>‹#›</a:t>
            </a:fld>
            <a:endParaRPr lang="es-MX"/>
          </a:p>
        </p:txBody>
      </p:sp>
    </p:spTree>
    <p:extLst>
      <p:ext uri="{BB962C8B-B14F-4D97-AF65-F5344CB8AC3E}">
        <p14:creationId xmlns:p14="http://schemas.microsoft.com/office/powerpoint/2010/main" val="3050989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MX"/>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5EA305-C86A-4E34-9425-74D99DA1FD37}" type="datetimeFigureOut">
              <a:rPr lang="es-MX" smtClean="0"/>
              <a:t>27/01/2017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C7A9851-8147-491B-824A-90D650EDEF48}" type="slidenum">
              <a:rPr lang="es-MX" smtClean="0"/>
              <a:t>‹#›</a:t>
            </a:fld>
            <a:endParaRPr lang="es-MX"/>
          </a:p>
        </p:txBody>
      </p:sp>
    </p:spTree>
    <p:extLst>
      <p:ext uri="{BB962C8B-B14F-4D97-AF65-F5344CB8AC3E}">
        <p14:creationId xmlns:p14="http://schemas.microsoft.com/office/powerpoint/2010/main" val="2964706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MX"/>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5EA305-C86A-4E34-9425-74D99DA1FD37}" type="datetimeFigureOut">
              <a:rPr lang="es-MX" smtClean="0"/>
              <a:t>27/01/2017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C7A9851-8147-491B-824A-90D650EDEF48}" type="slidenum">
              <a:rPr lang="es-MX" smtClean="0"/>
              <a:t>‹#›</a:t>
            </a:fld>
            <a:endParaRPr lang="es-MX"/>
          </a:p>
        </p:txBody>
      </p:sp>
    </p:spTree>
    <p:extLst>
      <p:ext uri="{BB962C8B-B14F-4D97-AF65-F5344CB8AC3E}">
        <p14:creationId xmlns:p14="http://schemas.microsoft.com/office/powerpoint/2010/main" val="2406843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MX"/>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5EA305-C86A-4E34-9425-74D99DA1FD37}" type="datetimeFigureOut">
              <a:rPr lang="es-MX" smtClean="0"/>
              <a:t>27/01/2017</a:t>
            </a:fld>
            <a:endParaRPr lang="es-MX"/>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7A9851-8147-491B-824A-90D650EDEF48}" type="slidenum">
              <a:rPr lang="es-MX" smtClean="0"/>
              <a:t>‹#›</a:t>
            </a:fld>
            <a:endParaRPr lang="es-MX"/>
          </a:p>
        </p:txBody>
      </p:sp>
    </p:spTree>
    <p:extLst>
      <p:ext uri="{BB962C8B-B14F-4D97-AF65-F5344CB8AC3E}">
        <p14:creationId xmlns:p14="http://schemas.microsoft.com/office/powerpoint/2010/main" val="3418493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MX" b="1" dirty="0"/>
              <a:t>3.2 </a:t>
            </a:r>
            <a:r>
              <a:rPr lang="es-MX" dirty="0"/>
              <a:t>Tipos elementales de datos</a:t>
            </a:r>
          </a:p>
        </p:txBody>
      </p:sp>
      <p:sp>
        <p:nvSpPr>
          <p:cNvPr id="3" name="Subtitle 2"/>
          <p:cNvSpPr>
            <a:spLocks noGrp="1"/>
          </p:cNvSpPr>
          <p:nvPr>
            <p:ph type="subTitle" idx="1"/>
          </p:nvPr>
        </p:nvSpPr>
        <p:spPr/>
        <p:txBody>
          <a:bodyPr>
            <a:normAutofit lnSpcReduction="10000"/>
          </a:bodyPr>
          <a:lstStyle/>
          <a:p>
            <a:r>
              <a:rPr lang="es-MX" dirty="0" err="1" smtClean="0"/>
              <a:t>Brayan</a:t>
            </a:r>
            <a:r>
              <a:rPr lang="es-MX" dirty="0" smtClean="0"/>
              <a:t> Jesús Román Ramírez </a:t>
            </a:r>
          </a:p>
          <a:p>
            <a:r>
              <a:rPr lang="es-MX" dirty="0" smtClean="0"/>
              <a:t>6to Semestre </a:t>
            </a:r>
          </a:p>
          <a:p>
            <a:r>
              <a:rPr lang="es-MX" dirty="0" smtClean="0"/>
              <a:t>Ing. Computación</a:t>
            </a:r>
          </a:p>
          <a:p>
            <a:r>
              <a:rPr lang="es-MX" dirty="0" smtClean="0"/>
              <a:t>UAA</a:t>
            </a:r>
            <a:endParaRPr lang="es-MX" dirty="0"/>
          </a:p>
        </p:txBody>
      </p:sp>
    </p:spTree>
    <p:extLst>
      <p:ext uri="{BB962C8B-B14F-4D97-AF65-F5344CB8AC3E}">
        <p14:creationId xmlns:p14="http://schemas.microsoft.com/office/powerpoint/2010/main" val="1620599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¿Qué es un tipo de Dato?</a:t>
            </a:r>
            <a:endParaRPr lang="es-MX" dirty="0"/>
          </a:p>
        </p:txBody>
      </p:sp>
      <p:sp>
        <p:nvSpPr>
          <p:cNvPr id="3" name="Content Placeholder 2"/>
          <p:cNvSpPr>
            <a:spLocks noGrp="1"/>
          </p:cNvSpPr>
          <p:nvPr>
            <p:ph idx="1"/>
          </p:nvPr>
        </p:nvSpPr>
        <p:spPr/>
        <p:txBody>
          <a:bodyPr/>
          <a:lstStyle/>
          <a:p>
            <a:r>
              <a:rPr lang="es-MX" dirty="0"/>
              <a:t>En ciencias de la computación un </a:t>
            </a:r>
            <a:r>
              <a:rPr lang="es-MX" b="1" dirty="0"/>
              <a:t>tipo de dato</a:t>
            </a:r>
            <a:r>
              <a:rPr lang="es-MX" dirty="0"/>
              <a:t> informático o simplemente </a:t>
            </a:r>
            <a:r>
              <a:rPr lang="es-MX" b="1" dirty="0"/>
              <a:t>tipo</a:t>
            </a:r>
            <a:r>
              <a:rPr lang="es-MX" dirty="0"/>
              <a:t> es un atributo de los datos que indica al ordenador (y/o al programador) sobre la clase de datos que se va a trabajar</a:t>
            </a:r>
            <a:r>
              <a:rPr lang="es-MX" dirty="0" smtClean="0"/>
              <a:t>.</a:t>
            </a:r>
          </a:p>
          <a:p>
            <a:endParaRPr lang="es-MX" dirty="0"/>
          </a:p>
          <a:p>
            <a:endParaRPr lang="es-MX" dirty="0" smtClean="0"/>
          </a:p>
          <a:p>
            <a:r>
              <a:rPr lang="es-MX" dirty="0"/>
              <a:t> Esto incluye imponer restricciones en los datos, como qué valores pueden tomar y qué operaciones se pueden realizar.</a:t>
            </a:r>
          </a:p>
        </p:txBody>
      </p:sp>
    </p:spTree>
    <p:extLst>
      <p:ext uri="{BB962C8B-B14F-4D97-AF65-F5344CB8AC3E}">
        <p14:creationId xmlns:p14="http://schemas.microsoft.com/office/powerpoint/2010/main" val="3596314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Tipo de Dato</a:t>
            </a:r>
            <a:endParaRPr lang="es-MX" dirty="0"/>
          </a:p>
        </p:txBody>
      </p:sp>
      <p:sp>
        <p:nvSpPr>
          <p:cNvPr id="3" name="Content Placeholder 2"/>
          <p:cNvSpPr>
            <a:spLocks noGrp="1"/>
          </p:cNvSpPr>
          <p:nvPr>
            <p:ph idx="1"/>
          </p:nvPr>
        </p:nvSpPr>
        <p:spPr/>
        <p:txBody>
          <a:bodyPr>
            <a:normAutofit/>
          </a:bodyPr>
          <a:lstStyle/>
          <a:p>
            <a:r>
              <a:rPr lang="es-MX" sz="4400" dirty="0"/>
              <a:t>Un tipo de dato es, en esencia, un espacio en memoria con </a:t>
            </a:r>
            <a:r>
              <a:rPr lang="es-MX" sz="4400" dirty="0" smtClean="0"/>
              <a:t>restricciones.</a:t>
            </a:r>
            <a:endParaRPr lang="es-MX" sz="4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7171" y="3429000"/>
            <a:ext cx="5356302" cy="3012920"/>
          </a:xfrm>
          <a:prstGeom prst="rect">
            <a:avLst/>
          </a:prstGeom>
        </p:spPr>
      </p:pic>
    </p:spTree>
    <p:extLst>
      <p:ext uri="{BB962C8B-B14F-4D97-AF65-F5344CB8AC3E}">
        <p14:creationId xmlns:p14="http://schemas.microsoft.com/office/powerpoint/2010/main" val="336344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Tipos de datos primitivos</a:t>
            </a:r>
            <a:br>
              <a:rPr lang="es-MX" dirty="0"/>
            </a:br>
            <a:endParaRPr lang="es-MX" dirty="0"/>
          </a:p>
        </p:txBody>
      </p:sp>
      <p:sp>
        <p:nvSpPr>
          <p:cNvPr id="3" name="Content Placeholder 2"/>
          <p:cNvSpPr>
            <a:spLocks noGrp="1"/>
          </p:cNvSpPr>
          <p:nvPr>
            <p:ph idx="1"/>
          </p:nvPr>
        </p:nvSpPr>
        <p:spPr/>
        <p:txBody>
          <a:bodyPr/>
          <a:lstStyle/>
          <a:p>
            <a:r>
              <a:rPr lang="es-MX" dirty="0"/>
              <a:t>Los tipos de datos hacen referencia al tipo de información que se trabaja, donde la unidad mínima de almacenamiento es el dato, también se puede considerar como el rango de valores que puede tomar una variable durante la ejecución del </a:t>
            </a:r>
            <a:r>
              <a:rPr lang="es-MX" dirty="0" smtClean="0"/>
              <a:t>programa.</a:t>
            </a:r>
            <a:endParaRPr lang="es-MX" dirty="0"/>
          </a:p>
        </p:txBody>
      </p:sp>
    </p:spTree>
    <p:extLst>
      <p:ext uri="{BB962C8B-B14F-4D97-AF65-F5344CB8AC3E}">
        <p14:creationId xmlns:p14="http://schemas.microsoft.com/office/powerpoint/2010/main" val="3758412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Tipos de datos primitivos</a:t>
            </a:r>
            <a:endParaRPr lang="es-MX"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348275"/>
            <a:ext cx="12199652" cy="4729139"/>
          </a:xfrm>
        </p:spPr>
      </p:pic>
    </p:spTree>
    <p:extLst>
      <p:ext uri="{BB962C8B-B14F-4D97-AF65-F5344CB8AC3E}">
        <p14:creationId xmlns:p14="http://schemas.microsoft.com/office/powerpoint/2010/main" val="2947446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D</a:t>
            </a:r>
            <a:r>
              <a:rPr lang="es-MX" dirty="0" smtClean="0"/>
              <a:t>ato Objeto</a:t>
            </a:r>
            <a:br>
              <a:rPr lang="es-MX" dirty="0" smtClean="0"/>
            </a:br>
            <a:endParaRPr lang="es-MX" dirty="0"/>
          </a:p>
        </p:txBody>
      </p:sp>
      <p:sp>
        <p:nvSpPr>
          <p:cNvPr id="3" name="Content Placeholder 2"/>
          <p:cNvSpPr>
            <a:spLocks noGrp="1"/>
          </p:cNvSpPr>
          <p:nvPr>
            <p:ph idx="1"/>
          </p:nvPr>
        </p:nvSpPr>
        <p:spPr/>
        <p:txBody>
          <a:bodyPr/>
          <a:lstStyle/>
          <a:p>
            <a:pPr marL="0" indent="0">
              <a:buNone/>
            </a:pPr>
            <a:r>
              <a:rPr lang="es-MX" dirty="0"/>
              <a:t>Un dato </a:t>
            </a:r>
            <a:r>
              <a:rPr lang="es-MX" dirty="0" smtClean="0"/>
              <a:t>objeto que </a:t>
            </a:r>
            <a:r>
              <a:rPr lang="es-MX" dirty="0"/>
              <a:t>se define y se nombra explícitamente por el programador en un programa es llamado en forma </a:t>
            </a:r>
            <a:r>
              <a:rPr lang="es-MX" dirty="0" smtClean="0"/>
              <a:t>habitual, variable.</a:t>
            </a:r>
            <a:endParaRPr lang="es-MX" dirty="0"/>
          </a:p>
          <a:p>
            <a:endParaRPr lang="es-MX" dirty="0" smtClean="0"/>
          </a:p>
          <a:p>
            <a:r>
              <a:rPr lang="es-MX" dirty="0" smtClean="0"/>
              <a:t>Una variable simple </a:t>
            </a:r>
            <a:r>
              <a:rPr lang="es-MX" dirty="0"/>
              <a:t>es un dato objeto elemental con un nombre.</a:t>
            </a:r>
          </a:p>
          <a:p>
            <a:pPr marL="0" indent="0">
              <a:buNone/>
            </a:pPr>
            <a:endParaRPr lang="es-MX" dirty="0"/>
          </a:p>
          <a:p>
            <a:r>
              <a:rPr lang="es-MX" dirty="0" smtClean="0"/>
              <a:t>Una constante, </a:t>
            </a:r>
            <a:r>
              <a:rPr lang="es-MX" dirty="0"/>
              <a:t>es un dato objeto con un nombre, el </a:t>
            </a:r>
            <a:r>
              <a:rPr lang="es-MX" dirty="0" smtClean="0"/>
              <a:t>cual se </a:t>
            </a:r>
            <a:r>
              <a:rPr lang="es-MX" dirty="0"/>
              <a:t>liga a un valor (o valores) en forma permanente durante su tiempo de vida.</a:t>
            </a:r>
          </a:p>
          <a:p>
            <a:endParaRPr lang="es-MX" dirty="0"/>
          </a:p>
        </p:txBody>
      </p:sp>
    </p:spTree>
    <p:extLst>
      <p:ext uri="{BB962C8B-B14F-4D97-AF65-F5344CB8AC3E}">
        <p14:creationId xmlns:p14="http://schemas.microsoft.com/office/powerpoint/2010/main" val="2929714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Ejemplo de funcionamiento de tipos de Datos: Declarando variables</a:t>
            </a:r>
            <a:endParaRPr lang="es-MX"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10089995" cy="5188492"/>
          </a:xfrm>
        </p:spPr>
      </p:pic>
    </p:spTree>
    <p:extLst>
      <p:ext uri="{BB962C8B-B14F-4D97-AF65-F5344CB8AC3E}">
        <p14:creationId xmlns:p14="http://schemas.microsoft.com/office/powerpoint/2010/main" val="2679071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119</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3.2 Tipos elementales de datos</vt:lpstr>
      <vt:lpstr>¿Qué es un tipo de Dato?</vt:lpstr>
      <vt:lpstr>Tipo de Dato</vt:lpstr>
      <vt:lpstr>Tipos de datos primitivos </vt:lpstr>
      <vt:lpstr>Tipos de datos primitivos</vt:lpstr>
      <vt:lpstr>Dato Objeto </vt:lpstr>
      <vt:lpstr>Ejemplo de funcionamiento de tipos de Datos: Declarando variables</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3.2 Tipos elementales de datos</dc:title>
  <dc:creator>Brian Román</dc:creator>
  <cp:lastModifiedBy>Brian Román</cp:lastModifiedBy>
  <cp:revision>4</cp:revision>
  <dcterms:created xsi:type="dcterms:W3CDTF">2017-01-27T22:07:43Z</dcterms:created>
  <dcterms:modified xsi:type="dcterms:W3CDTF">2017-01-27T23:15:46Z</dcterms:modified>
</cp:coreProperties>
</file>