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508635"/>
            <a:ext cx="7475855" cy="109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885" y="230505"/>
            <a:ext cx="1238885" cy="1779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8110" y="4172585"/>
            <a:ext cx="629983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s-MX" altLang="en-US"/>
          </a:p>
          <a:p>
            <a:r>
              <a:rPr lang="es-MX" altLang="en-US"/>
              <a:t>Raziel Tapia Bibiano </a:t>
            </a:r>
            <a:endParaRPr lang="es-MX" altLang="en-US"/>
          </a:p>
          <a:p>
            <a:r>
              <a:rPr lang="es-MX" altLang="en-US"/>
              <a:t>					6° Semestre </a:t>
            </a:r>
            <a:endParaRPr lang="es-MX" altLang="en-US"/>
          </a:p>
          <a:p>
            <a:r>
              <a:rPr lang="es-MX" altLang="en-US"/>
              <a:t>Ing. En computación</a:t>
            </a:r>
            <a:endParaRPr lang="es-MX" altLang="en-US"/>
          </a:p>
          <a:p>
            <a:endParaRPr lang="es-MX" altLang="en-US"/>
          </a:p>
          <a:p>
            <a:r>
              <a:rPr lang="es-MX" altLang="en-US"/>
              <a:t>Materia: Lenguajes de programacion</a:t>
            </a:r>
            <a:endParaRPr lang="es-MX" altLang="en-US"/>
          </a:p>
          <a:p>
            <a:r>
              <a:rPr lang="es-MX" altLang="en-US"/>
              <a:t>Profesor: Uziel Trujillo Colon</a:t>
            </a:r>
            <a:endParaRPr lang="es-MX" altLang="en-US"/>
          </a:p>
        </p:txBody>
      </p:sp>
      <p:sp>
        <p:nvSpPr>
          <p:cNvPr id="7" name="Rectangle 6"/>
          <p:cNvSpPr/>
          <p:nvPr/>
        </p:nvSpPr>
        <p:spPr>
          <a:xfrm>
            <a:off x="1635125" y="2413635"/>
            <a:ext cx="8921115" cy="9582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s-MX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Gestion de Almacenamiento</a:t>
            </a:r>
            <a:endParaRPr lang="x-none" altLang="es-MX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" y="3756025"/>
            <a:ext cx="4150995" cy="2334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409575"/>
            <a:ext cx="10887710" cy="6179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18920" y="1251585"/>
            <a:ext cx="9530080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s-MX" altLang="en-US" b="1">
                <a:solidFill>
                  <a:schemeClr val="accent1">
                    <a:lumMod val="50000"/>
                  </a:schemeClr>
                </a:solidFill>
              </a:rPr>
              <a:t>Las variables </a:t>
            </a:r>
            <a:r>
              <a:rPr lang="es-MX" altLang="en-US"/>
              <a:t>son una de las características fundamentales de los lenguajes de programación, </a:t>
            </a:r>
            <a:r>
              <a:rPr lang="es-MX" altLang="en-US" b="1">
                <a:solidFill>
                  <a:schemeClr val="accent1">
                    <a:lumMod val="50000"/>
                  </a:schemeClr>
                </a:solidFill>
              </a:rPr>
              <a:t>permiten acceder a la memoria para almacenar y recuperar los datos</a:t>
            </a:r>
            <a:r>
              <a:rPr lang="es-MX" altLang="en-US"/>
              <a:t> con los que nuestros programas van a trabajar. Son por tanto el mecanismo que los lenguajes de programación ponen a nuestra disposición para acceder a la memoria.</a:t>
            </a:r>
            <a:endParaRPr lang="es-MX" altLang="en-US"/>
          </a:p>
          <a:p>
            <a:pPr algn="just"/>
            <a:endParaRPr lang="es-MX" altLang="en-US"/>
          </a:p>
          <a:p>
            <a:pPr algn="just"/>
            <a:r>
              <a:rPr lang="es-MX" altLang="en-US" i="1">
                <a:solidFill>
                  <a:schemeClr val="accent6">
                    <a:lumMod val="75000"/>
                  </a:schemeClr>
                </a:solidFill>
              </a:rPr>
              <a:t>Se trata de un mecanismo de lo más sencillo, sólo tenemos que dar un nombre a nuestras variables, a partir de ese momento el compilador traducirá de forma automática ese nombre en un acceso a memoria. </a:t>
            </a:r>
            <a:endParaRPr lang="es-MX" altLang="en-US" i="1">
              <a:solidFill>
                <a:schemeClr val="accent6">
                  <a:lumMod val="75000"/>
                </a:schemeClr>
              </a:solidFill>
            </a:endParaRPr>
          </a:p>
          <a:p>
            <a:endParaRPr lang="es-MX" altLang="en-US"/>
          </a:p>
          <a:p>
            <a:r>
              <a:rPr lang="es-MX" altLang="en-US"/>
              <a:t>Por ejemplo:</a:t>
            </a:r>
            <a:endParaRPr lang="es-MX" altLang="en-US"/>
          </a:p>
          <a:p>
            <a:endParaRPr lang="es-MX" altLang="en-US"/>
          </a:p>
          <a:p>
            <a:r>
              <a:rPr lang="es-MX" altLang="en-US">
                <a:solidFill>
                  <a:schemeClr val="accent3">
                    <a:lumMod val="75000"/>
                  </a:schemeClr>
                </a:solidFill>
              </a:rPr>
              <a:t>//Almacenamos un dato en memoria referenciado por el nombre edad </a:t>
            </a:r>
            <a:endParaRPr lang="es-MX" altLang="en-US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altLang="en-US"/>
              <a:t>edad = 5;</a:t>
            </a:r>
            <a:endParaRPr lang="es-MX" altLang="en-US"/>
          </a:p>
          <a:p>
            <a:r>
              <a:rPr lang="es-MX" altLang="en-US">
                <a:solidFill>
                  <a:schemeClr val="accent3">
                    <a:lumMod val="75000"/>
                  </a:schemeClr>
                </a:solidFill>
              </a:rPr>
              <a:t>//Recuperamos el dato almacenado y lo modificamos</a:t>
            </a:r>
            <a:endParaRPr lang="es-MX" altLang="en-US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altLang="en-US"/>
              <a:t>edad = edad + 1;</a:t>
            </a:r>
            <a:endParaRPr lang="es-MX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1345" y="425450"/>
            <a:ext cx="51034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MX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iberation Serif" charset="0"/>
                <a:ea typeface="FreeSans" charset="0"/>
              </a:rPr>
              <a:t>Gestion de Almacenamiento</a:t>
            </a:r>
            <a:endParaRPr lang="x-none" altLang="es-MX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Liberation Serif" charset="0"/>
              <a:ea typeface="FreeSa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180" y="770255"/>
            <a:ext cx="12148820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MX" altLang="en-US"/>
              <a:t> public class A {</a:t>
            </a:r>
            <a:endParaRPr lang="es-MX" altLang="en-US"/>
          </a:p>
          <a:p>
            <a:r>
              <a:rPr lang="es-MX" altLang="en-US"/>
              <a:t>    public Integer numeroEntero = new Integer();</a:t>
            </a:r>
            <a:r>
              <a:rPr lang="es-MX" altLang="en-US">
                <a:solidFill>
                  <a:schemeClr val="accent3">
                    <a:lumMod val="75000"/>
                  </a:schemeClr>
                </a:solidFill>
              </a:rPr>
              <a:t> /* Variable Global a todos los Métodos */</a:t>
            </a:r>
            <a:endParaRPr lang="es-MX" altLang="en-US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altLang="en-US"/>
              <a:t>    </a:t>
            </a:r>
            <a:endParaRPr lang="es-MX" altLang="en-US"/>
          </a:p>
          <a:p>
            <a:r>
              <a:rPr lang="es-MX" altLang="en-US"/>
              <a:t>    public Integer metodo() {</a:t>
            </a:r>
            <a:endParaRPr lang="es-MX" altLang="en-US"/>
          </a:p>
          <a:p>
            <a:r>
              <a:rPr lang="es-MX" altLang="en-US"/>
              <a:t>       int num = 1; </a:t>
            </a:r>
            <a:r>
              <a:rPr lang="es-MX" altLang="en-US" sz="1200">
                <a:solidFill>
                  <a:schemeClr val="accent3">
                    <a:lumMod val="75000"/>
                  </a:schemeClr>
                </a:solidFill>
              </a:rPr>
              <a:t>// Variable Local a metodo. Puede accederse dentro de este método en cualquier parte, pero no fuera del mismo.</a:t>
            </a:r>
            <a:endParaRPr lang="es-MX" altLang="en-US" sz="12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altLang="en-US"/>
              <a:t>       for (int i = 0;i&lt;numeroEntero.intValue();i++) {</a:t>
            </a:r>
            <a:r>
              <a:rPr lang="es-MX" alt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altLang="en-US" sz="1400">
                <a:solidFill>
                  <a:schemeClr val="accent3">
                    <a:lumMod val="75000"/>
                  </a:schemeClr>
                </a:solidFill>
              </a:rPr>
              <a:t>// i es local al bucle for, sólo puede ser accedida dentro del mismo.</a:t>
            </a:r>
            <a:endParaRPr lang="es-MX" altLang="en-US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altLang="en-US"/>
              <a:t>           num *= i;</a:t>
            </a:r>
            <a:endParaRPr lang="es-MX" altLang="en-US"/>
          </a:p>
          <a:p>
            <a:r>
              <a:rPr lang="es-MX" altLang="en-US"/>
              <a:t>       }</a:t>
            </a:r>
            <a:endParaRPr lang="es-MX" altLang="en-US"/>
          </a:p>
          <a:p>
            <a:r>
              <a:rPr lang="es-MX" altLang="en-US"/>
              <a:t>      </a:t>
            </a:r>
            <a:r>
              <a:rPr lang="es-MX" alt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altLang="en-US" sz="1400">
                <a:solidFill>
                  <a:schemeClr val="accent3">
                    <a:lumMod val="75000"/>
                  </a:schemeClr>
                </a:solidFill>
              </a:rPr>
              <a:t>// i = 2; Esta línea provocaría error al no haber declarado la variable i. i fue definida localmente al bucle for.</a:t>
            </a:r>
            <a:endParaRPr lang="es-MX" altLang="en-US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altLang="en-US"/>
              <a:t>       return Integer.valueOf(num);</a:t>
            </a:r>
            <a:endParaRPr lang="es-MX" altLang="en-US"/>
          </a:p>
          <a:p>
            <a:r>
              <a:rPr lang="es-MX" altLang="en-US"/>
              <a:t>    }</a:t>
            </a:r>
            <a:endParaRPr lang="es-MX" altLang="en-US"/>
          </a:p>
          <a:p>
            <a:r>
              <a:rPr lang="es-MX" altLang="en-US"/>
              <a:t>    </a:t>
            </a:r>
            <a:endParaRPr lang="es-MX" altLang="en-US"/>
          </a:p>
          <a:p>
            <a:r>
              <a:rPr lang="es-MX" altLang="en-US"/>
              <a:t>    public void otroMetodo() {</a:t>
            </a:r>
            <a:endParaRPr lang="es-MX" altLang="en-US"/>
          </a:p>
          <a:p>
            <a:r>
              <a:rPr lang="es-MX" altLang="en-US"/>
              <a:t>       int num = 1; </a:t>
            </a:r>
            <a:r>
              <a:rPr lang="es-MX" altLang="en-US" sz="1400">
                <a:solidFill>
                  <a:schemeClr val="accent3">
                    <a:lumMod val="75000"/>
                  </a:schemeClr>
                </a:solidFill>
              </a:rPr>
              <a:t>// Variable local a otroMetodo. num aquí es una variable distinta a la variable num de metodo</a:t>
            </a:r>
            <a:endParaRPr lang="es-MX" altLang="en-US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altLang="en-US"/>
              <a:t>       System.out.println("Variable local num: " + num);</a:t>
            </a:r>
            <a:endParaRPr lang="es-MX" altLang="en-US"/>
          </a:p>
          <a:p>
            <a:r>
              <a:rPr lang="es-MX" altLang="en-US"/>
              <a:t>    }</a:t>
            </a:r>
            <a:endParaRPr lang="es-MX" altLang="en-US"/>
          </a:p>
          <a:p>
            <a:r>
              <a:rPr lang="es-MX" altLang="en-US"/>
              <a:t> }</a:t>
            </a:r>
            <a:endParaRPr lang="es-MX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508635"/>
            <a:ext cx="7475855" cy="109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885" y="230505"/>
            <a:ext cx="1238885" cy="1779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8110" y="4172585"/>
            <a:ext cx="629983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s-MX" altLang="en-US"/>
          </a:p>
          <a:p>
            <a:r>
              <a:rPr lang="es-MX" altLang="en-US"/>
              <a:t>Raziel Tapia Bibiano </a:t>
            </a:r>
            <a:endParaRPr lang="es-MX" altLang="en-US"/>
          </a:p>
          <a:p>
            <a:r>
              <a:rPr lang="es-MX" altLang="en-US"/>
              <a:t>					6° Semestre </a:t>
            </a:r>
            <a:endParaRPr lang="es-MX" altLang="en-US"/>
          </a:p>
          <a:p>
            <a:r>
              <a:rPr lang="es-MX" altLang="en-US"/>
              <a:t>Ing. En computación</a:t>
            </a:r>
            <a:endParaRPr lang="es-MX" altLang="en-US"/>
          </a:p>
          <a:p>
            <a:endParaRPr lang="es-MX" altLang="en-US"/>
          </a:p>
          <a:p>
            <a:r>
              <a:rPr lang="es-MX" altLang="en-US"/>
              <a:t>Materia: Lenguajes de programacion</a:t>
            </a:r>
            <a:endParaRPr lang="es-MX" altLang="en-US"/>
          </a:p>
          <a:p>
            <a:r>
              <a:rPr lang="es-MX" altLang="en-US"/>
              <a:t>Profesor: Uziel Trujillo Colon</a:t>
            </a:r>
            <a:endParaRPr lang="es-MX" altLang="en-US"/>
          </a:p>
        </p:txBody>
      </p:sp>
      <p:sp>
        <p:nvSpPr>
          <p:cNvPr id="7" name="Rectangle 6"/>
          <p:cNvSpPr/>
          <p:nvPr/>
        </p:nvSpPr>
        <p:spPr>
          <a:xfrm>
            <a:off x="1635125" y="2413635"/>
            <a:ext cx="8921115" cy="9582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s-MX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Gestion de Almacenamiento</a:t>
            </a:r>
            <a:endParaRPr lang="x-none" altLang="es-MX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" y="3756025"/>
            <a:ext cx="4150995" cy="2334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1786</Words>
  <Application>Kingsoft Office WPP</Application>
  <PresentationFormat>Widescreen</PresentationFormat>
  <Paragraphs>49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rztap</dc:creator>
  <cp:lastModifiedBy>rztap</cp:lastModifiedBy>
  <cp:revision>2</cp:revision>
  <dcterms:created xsi:type="dcterms:W3CDTF">2017-01-30T19:49:13Z</dcterms:created>
  <dcterms:modified xsi:type="dcterms:W3CDTF">2017-01-30T19:49:13Z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2058-10.1.0.5672</vt:lpwstr>
  </property>
</Properties>
</file>