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81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069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10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1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43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58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56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22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56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41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45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89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5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2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79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6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3F26-49CD-4752-B645-F7C74C3ED438}" type="datetimeFigureOut">
              <a:rPr lang="es-MX" smtClean="0"/>
              <a:t>29/01/2017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88EEC2-2FB3-46BB-9714-E2D81432D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62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1552" y="2359757"/>
            <a:ext cx="8915399" cy="2262781"/>
          </a:xfrm>
        </p:spPr>
        <p:txBody>
          <a:bodyPr/>
          <a:lstStyle/>
          <a:p>
            <a:r>
              <a:rPr lang="es-MX" dirty="0" smtClean="0"/>
              <a:t>Paradigmas de lenguajes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Alumno: Roberto Sagaón H.Luz</a:t>
            </a:r>
          </a:p>
          <a:p>
            <a:r>
              <a:rPr lang="es-MX" dirty="0" smtClean="0"/>
              <a:t>Profesor: Ing. Uziel Colon Trujillo</a:t>
            </a:r>
          </a:p>
          <a:p>
            <a:r>
              <a:rPr lang="es-MX" dirty="0" smtClean="0"/>
              <a:t>Materia: Lenguajes de Programación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638" y="4622538"/>
            <a:ext cx="1467147" cy="21066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6" y="755023"/>
            <a:ext cx="8885299" cy="13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18756" y="1905000"/>
            <a:ext cx="8915400" cy="3777622"/>
          </a:xfrm>
        </p:spPr>
        <p:txBody>
          <a:bodyPr/>
          <a:lstStyle/>
          <a:p>
            <a:r>
              <a:rPr lang="es-MX" dirty="0"/>
              <a:t>Al estudio de los lenguajes en cuanto al enfoque del proceso de programación se le denomina paradigmas de la programación, entendiéndose el término paradigma como la forma de ver y </a:t>
            </a:r>
            <a:r>
              <a:rPr lang="es-MX" dirty="0" smtClean="0"/>
              <a:t>hacer los </a:t>
            </a:r>
            <a:r>
              <a:rPr lang="es-MX" dirty="0"/>
              <a:t>programas.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104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paradigmas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Paradigma imperativo</a:t>
            </a:r>
          </a:p>
          <a:p>
            <a:r>
              <a:rPr lang="es-MX" dirty="0" smtClean="0"/>
              <a:t>Paradigma declarativo</a:t>
            </a:r>
          </a:p>
          <a:p>
            <a:r>
              <a:rPr lang="es-MX" dirty="0" smtClean="0"/>
              <a:t>Paradigma funcional</a:t>
            </a:r>
          </a:p>
          <a:p>
            <a:r>
              <a:rPr lang="es-MX" dirty="0" smtClean="0"/>
              <a:t>Paradigma orientado a objetos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653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imperativo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Consiste en dar ordenes estricta acerca de como resolver un problema.</a:t>
            </a:r>
          </a:p>
          <a:p>
            <a:r>
              <a:rPr lang="es-MX" dirty="0" smtClean="0"/>
              <a:t>Recetas de cocina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454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 manera contraria al anterior, éste describe el problema o la solución , no da instrucciones 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68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constituidos únicamente por definiciones de </a:t>
            </a:r>
            <a:r>
              <a:rPr lang="es-MX" dirty="0" smtClean="0"/>
              <a:t>funciones</a:t>
            </a:r>
          </a:p>
          <a:p>
            <a:r>
              <a:rPr lang="es-MX" dirty="0"/>
              <a:t>no existencia de asignaciones de variables y la falta de construcciones estructuradas como la secuencia o la iteración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788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Orientada a objetos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conceptos de objetos y clases de objetos. Un objeto es una variable equipada con un conjunto de operaciones que le pertenecen o están definidas para ellos.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152003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</TotalTime>
  <Words>158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Paradigmas de lenguajes</vt:lpstr>
      <vt:lpstr>concepto</vt:lpstr>
      <vt:lpstr>paradigmas</vt:lpstr>
      <vt:lpstr>imperativo</vt:lpstr>
      <vt:lpstr>declarativo</vt:lpstr>
      <vt:lpstr>funcional</vt:lpstr>
      <vt:lpstr>Orientada a objetos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de lenguajes</dc:title>
  <dc:creator>Roberto Sh</dc:creator>
  <cp:lastModifiedBy>Roberto Sh</cp:lastModifiedBy>
  <cp:revision>5</cp:revision>
  <dcterms:created xsi:type="dcterms:W3CDTF">2017-01-29T18:55:38Z</dcterms:created>
  <dcterms:modified xsi:type="dcterms:W3CDTF">2017-01-30T03:02:54Z</dcterms:modified>
</cp:coreProperties>
</file>