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84031-C0CC-47BD-8B8F-E7DE4F9CE3A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950A162-4A77-4046-B85D-6420A586E688}">
      <dgm:prSet phldrT="[Text]"/>
      <dgm:spPr/>
      <dgm:t>
        <a:bodyPr/>
        <a:lstStyle/>
        <a:p>
          <a:r>
            <a:rPr lang="es-MX" dirty="0" smtClean="0"/>
            <a:t>Identidad</a:t>
          </a:r>
          <a:endParaRPr lang="es-MX" dirty="0"/>
        </a:p>
      </dgm:t>
    </dgm:pt>
    <dgm:pt modelId="{8E2F43BA-4400-440C-8212-0260BE728E4A}" type="parTrans" cxnId="{5E3E2D9B-9A63-4929-B44C-5D8D7B2161CE}">
      <dgm:prSet/>
      <dgm:spPr/>
      <dgm:t>
        <a:bodyPr/>
        <a:lstStyle/>
        <a:p>
          <a:endParaRPr lang="es-MX"/>
        </a:p>
      </dgm:t>
    </dgm:pt>
    <dgm:pt modelId="{0D3DD8A0-862B-44D1-AE4D-E29C5A72B0CD}" type="sibTrans" cxnId="{5E3E2D9B-9A63-4929-B44C-5D8D7B2161CE}">
      <dgm:prSet/>
      <dgm:spPr/>
      <dgm:t>
        <a:bodyPr/>
        <a:lstStyle/>
        <a:p>
          <a:endParaRPr lang="es-MX"/>
        </a:p>
      </dgm:t>
    </dgm:pt>
    <dgm:pt modelId="{3A1DF22A-926C-44DA-BFD6-ED671BA3C7F0}">
      <dgm:prSet phldrT="[Text]"/>
      <dgm:spPr/>
      <dgm:t>
        <a:bodyPr/>
        <a:lstStyle/>
        <a:p>
          <a:r>
            <a:rPr lang="es-MX" dirty="0" smtClean="0"/>
            <a:t>Comportamiento </a:t>
          </a:r>
          <a:endParaRPr lang="es-MX" dirty="0"/>
        </a:p>
      </dgm:t>
    </dgm:pt>
    <dgm:pt modelId="{711E76EA-D7C1-4EF6-B148-82A17C040731}" type="parTrans" cxnId="{FE35882B-E807-4DA3-B8B8-1666F0E8EB82}">
      <dgm:prSet/>
      <dgm:spPr/>
      <dgm:t>
        <a:bodyPr/>
        <a:lstStyle/>
        <a:p>
          <a:endParaRPr lang="es-MX"/>
        </a:p>
      </dgm:t>
    </dgm:pt>
    <dgm:pt modelId="{08704E3D-7A81-450C-95FA-AA31F3150D49}" type="sibTrans" cxnId="{FE35882B-E807-4DA3-B8B8-1666F0E8EB82}">
      <dgm:prSet/>
      <dgm:spPr/>
      <dgm:t>
        <a:bodyPr/>
        <a:lstStyle/>
        <a:p>
          <a:endParaRPr lang="es-MX"/>
        </a:p>
      </dgm:t>
    </dgm:pt>
    <dgm:pt modelId="{C2687C37-1085-461E-9970-84DBB9560770}">
      <dgm:prSet phldrT="[Text]"/>
      <dgm:spPr/>
      <dgm:t>
        <a:bodyPr/>
        <a:lstStyle/>
        <a:p>
          <a:r>
            <a:rPr lang="es-MX" dirty="0" smtClean="0"/>
            <a:t>Estado</a:t>
          </a:r>
          <a:endParaRPr lang="es-MX" dirty="0"/>
        </a:p>
      </dgm:t>
    </dgm:pt>
    <dgm:pt modelId="{26C50B6A-6B02-4232-84CF-CCDBACEE0E2A}" type="parTrans" cxnId="{2E984A4A-244B-4F0A-AEE3-FEADE145C058}">
      <dgm:prSet/>
      <dgm:spPr/>
      <dgm:t>
        <a:bodyPr/>
        <a:lstStyle/>
        <a:p>
          <a:endParaRPr lang="es-MX"/>
        </a:p>
      </dgm:t>
    </dgm:pt>
    <dgm:pt modelId="{E4AAA1A8-32A3-43A9-8904-7842F46BE958}" type="sibTrans" cxnId="{2E984A4A-244B-4F0A-AEE3-FEADE145C058}">
      <dgm:prSet/>
      <dgm:spPr/>
      <dgm:t>
        <a:bodyPr/>
        <a:lstStyle/>
        <a:p>
          <a:endParaRPr lang="es-MX"/>
        </a:p>
      </dgm:t>
    </dgm:pt>
    <dgm:pt modelId="{2EEA22D6-AC08-484B-A41A-7CE0F0925185}" type="pres">
      <dgm:prSet presAssocID="{7D384031-C0CC-47BD-8B8F-E7DE4F9CE3A9}" presName="linear" presStyleCnt="0">
        <dgm:presLayoutVars>
          <dgm:dir/>
          <dgm:animLvl val="lvl"/>
          <dgm:resizeHandles val="exact"/>
        </dgm:presLayoutVars>
      </dgm:prSet>
      <dgm:spPr/>
    </dgm:pt>
    <dgm:pt modelId="{70867EAD-D9A4-4A23-894E-23977BDB67A2}" type="pres">
      <dgm:prSet presAssocID="{D950A162-4A77-4046-B85D-6420A586E688}" presName="parentLin" presStyleCnt="0"/>
      <dgm:spPr/>
    </dgm:pt>
    <dgm:pt modelId="{E459A4F1-2C62-4642-9E18-E91C1EBC1204}" type="pres">
      <dgm:prSet presAssocID="{D950A162-4A77-4046-B85D-6420A586E688}" presName="parentLeftMargin" presStyleLbl="node1" presStyleIdx="0" presStyleCnt="3"/>
      <dgm:spPr/>
    </dgm:pt>
    <dgm:pt modelId="{7403EBBA-FE29-4A0E-990E-76C1A211F955}" type="pres">
      <dgm:prSet presAssocID="{D950A162-4A77-4046-B85D-6420A586E6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3BFBC8-2F90-417B-B5D0-CC704D161030}" type="pres">
      <dgm:prSet presAssocID="{D950A162-4A77-4046-B85D-6420A586E688}" presName="negativeSpace" presStyleCnt="0"/>
      <dgm:spPr/>
    </dgm:pt>
    <dgm:pt modelId="{3AB0641B-13DD-4B13-9265-410BFAF59591}" type="pres">
      <dgm:prSet presAssocID="{D950A162-4A77-4046-B85D-6420A586E688}" presName="childText" presStyleLbl="conFgAcc1" presStyleIdx="0" presStyleCnt="3">
        <dgm:presLayoutVars>
          <dgm:bulletEnabled val="1"/>
        </dgm:presLayoutVars>
      </dgm:prSet>
      <dgm:spPr/>
    </dgm:pt>
    <dgm:pt modelId="{6EA957D5-D86F-4AF9-A8BE-D02645F05CBF}" type="pres">
      <dgm:prSet presAssocID="{0D3DD8A0-862B-44D1-AE4D-E29C5A72B0CD}" presName="spaceBetweenRectangles" presStyleCnt="0"/>
      <dgm:spPr/>
    </dgm:pt>
    <dgm:pt modelId="{4F7D153C-EA24-4365-8C57-7B5411E31BC0}" type="pres">
      <dgm:prSet presAssocID="{3A1DF22A-926C-44DA-BFD6-ED671BA3C7F0}" presName="parentLin" presStyleCnt="0"/>
      <dgm:spPr/>
    </dgm:pt>
    <dgm:pt modelId="{3038224D-0645-4124-964F-D2DCF0A4E285}" type="pres">
      <dgm:prSet presAssocID="{3A1DF22A-926C-44DA-BFD6-ED671BA3C7F0}" presName="parentLeftMargin" presStyleLbl="node1" presStyleIdx="0" presStyleCnt="3"/>
      <dgm:spPr/>
    </dgm:pt>
    <dgm:pt modelId="{97415043-E8C4-454B-89E7-F8D9328CCB59}" type="pres">
      <dgm:prSet presAssocID="{3A1DF22A-926C-44DA-BFD6-ED671BA3C7F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A206231-4040-403A-8437-85D409481A13}" type="pres">
      <dgm:prSet presAssocID="{3A1DF22A-926C-44DA-BFD6-ED671BA3C7F0}" presName="negativeSpace" presStyleCnt="0"/>
      <dgm:spPr/>
    </dgm:pt>
    <dgm:pt modelId="{4D2B090D-D9FE-4DD0-96F1-720154D76C7A}" type="pres">
      <dgm:prSet presAssocID="{3A1DF22A-926C-44DA-BFD6-ED671BA3C7F0}" presName="childText" presStyleLbl="conFgAcc1" presStyleIdx="1" presStyleCnt="3">
        <dgm:presLayoutVars>
          <dgm:bulletEnabled val="1"/>
        </dgm:presLayoutVars>
      </dgm:prSet>
      <dgm:spPr/>
    </dgm:pt>
    <dgm:pt modelId="{BE0276D3-7B4B-4D46-9CDB-61626FD9ACF4}" type="pres">
      <dgm:prSet presAssocID="{08704E3D-7A81-450C-95FA-AA31F3150D49}" presName="spaceBetweenRectangles" presStyleCnt="0"/>
      <dgm:spPr/>
    </dgm:pt>
    <dgm:pt modelId="{DC9E3653-D025-49C4-BE68-00AD1754F718}" type="pres">
      <dgm:prSet presAssocID="{C2687C37-1085-461E-9970-84DBB9560770}" presName="parentLin" presStyleCnt="0"/>
      <dgm:spPr/>
    </dgm:pt>
    <dgm:pt modelId="{AC4A0451-04F4-407F-8656-CDDCEA3DB090}" type="pres">
      <dgm:prSet presAssocID="{C2687C37-1085-461E-9970-84DBB9560770}" presName="parentLeftMargin" presStyleLbl="node1" presStyleIdx="1" presStyleCnt="3"/>
      <dgm:spPr/>
    </dgm:pt>
    <dgm:pt modelId="{BAC8112B-24BD-49B1-A27A-BA98F32F1FD4}" type="pres">
      <dgm:prSet presAssocID="{C2687C37-1085-461E-9970-84DBB956077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577BC30-A1B8-46EF-8E5F-29AAE9960E01}" type="pres">
      <dgm:prSet presAssocID="{C2687C37-1085-461E-9970-84DBB9560770}" presName="negativeSpace" presStyleCnt="0"/>
      <dgm:spPr/>
    </dgm:pt>
    <dgm:pt modelId="{0FCB92C4-980C-4A83-9F6E-4FE3375ABD35}" type="pres">
      <dgm:prSet presAssocID="{C2687C37-1085-461E-9970-84DBB95607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35882B-E807-4DA3-B8B8-1666F0E8EB82}" srcId="{7D384031-C0CC-47BD-8B8F-E7DE4F9CE3A9}" destId="{3A1DF22A-926C-44DA-BFD6-ED671BA3C7F0}" srcOrd="1" destOrd="0" parTransId="{711E76EA-D7C1-4EF6-B148-82A17C040731}" sibTransId="{08704E3D-7A81-450C-95FA-AA31F3150D49}"/>
    <dgm:cxn modelId="{25D98F1E-B0DA-409D-9180-1E57DE080A5F}" type="presOf" srcId="{3A1DF22A-926C-44DA-BFD6-ED671BA3C7F0}" destId="{97415043-E8C4-454B-89E7-F8D9328CCB59}" srcOrd="1" destOrd="0" presId="urn:microsoft.com/office/officeart/2005/8/layout/list1"/>
    <dgm:cxn modelId="{E177150A-0B7F-4012-B0CF-D6CA76A62DB7}" type="presOf" srcId="{C2687C37-1085-461E-9970-84DBB9560770}" destId="{AC4A0451-04F4-407F-8656-CDDCEA3DB090}" srcOrd="0" destOrd="0" presId="urn:microsoft.com/office/officeart/2005/8/layout/list1"/>
    <dgm:cxn modelId="{F1036B85-4DB8-45DF-A00D-E8F41EC7577A}" type="presOf" srcId="{D950A162-4A77-4046-B85D-6420A586E688}" destId="{7403EBBA-FE29-4A0E-990E-76C1A211F955}" srcOrd="1" destOrd="0" presId="urn:microsoft.com/office/officeart/2005/8/layout/list1"/>
    <dgm:cxn modelId="{A521BD00-796C-453F-87BC-1E61C6E11BBF}" type="presOf" srcId="{C2687C37-1085-461E-9970-84DBB9560770}" destId="{BAC8112B-24BD-49B1-A27A-BA98F32F1FD4}" srcOrd="1" destOrd="0" presId="urn:microsoft.com/office/officeart/2005/8/layout/list1"/>
    <dgm:cxn modelId="{5E3E2D9B-9A63-4929-B44C-5D8D7B2161CE}" srcId="{7D384031-C0CC-47BD-8B8F-E7DE4F9CE3A9}" destId="{D950A162-4A77-4046-B85D-6420A586E688}" srcOrd="0" destOrd="0" parTransId="{8E2F43BA-4400-440C-8212-0260BE728E4A}" sibTransId="{0D3DD8A0-862B-44D1-AE4D-E29C5A72B0CD}"/>
    <dgm:cxn modelId="{2E984A4A-244B-4F0A-AEE3-FEADE145C058}" srcId="{7D384031-C0CC-47BD-8B8F-E7DE4F9CE3A9}" destId="{C2687C37-1085-461E-9970-84DBB9560770}" srcOrd="2" destOrd="0" parTransId="{26C50B6A-6B02-4232-84CF-CCDBACEE0E2A}" sibTransId="{E4AAA1A8-32A3-43A9-8904-7842F46BE958}"/>
    <dgm:cxn modelId="{FFB4E763-62D6-404F-8BEC-FCE82157F16A}" type="presOf" srcId="{3A1DF22A-926C-44DA-BFD6-ED671BA3C7F0}" destId="{3038224D-0645-4124-964F-D2DCF0A4E285}" srcOrd="0" destOrd="0" presId="urn:microsoft.com/office/officeart/2005/8/layout/list1"/>
    <dgm:cxn modelId="{784F6ED6-CA4B-47BB-978F-8658702F1C34}" type="presOf" srcId="{7D384031-C0CC-47BD-8B8F-E7DE4F9CE3A9}" destId="{2EEA22D6-AC08-484B-A41A-7CE0F0925185}" srcOrd="0" destOrd="0" presId="urn:microsoft.com/office/officeart/2005/8/layout/list1"/>
    <dgm:cxn modelId="{E699E404-4E1C-4D53-8445-B20B843D49BB}" type="presOf" srcId="{D950A162-4A77-4046-B85D-6420A586E688}" destId="{E459A4F1-2C62-4642-9E18-E91C1EBC1204}" srcOrd="0" destOrd="0" presId="urn:microsoft.com/office/officeart/2005/8/layout/list1"/>
    <dgm:cxn modelId="{67626E66-12EF-4696-BE86-DEEB9EF0313E}" type="presParOf" srcId="{2EEA22D6-AC08-484B-A41A-7CE0F0925185}" destId="{70867EAD-D9A4-4A23-894E-23977BDB67A2}" srcOrd="0" destOrd="0" presId="urn:microsoft.com/office/officeart/2005/8/layout/list1"/>
    <dgm:cxn modelId="{F4B68B10-D2B3-4A72-A086-CEB55793DC8C}" type="presParOf" srcId="{70867EAD-D9A4-4A23-894E-23977BDB67A2}" destId="{E459A4F1-2C62-4642-9E18-E91C1EBC1204}" srcOrd="0" destOrd="0" presId="urn:microsoft.com/office/officeart/2005/8/layout/list1"/>
    <dgm:cxn modelId="{29F38B5D-90B1-4E85-BD15-E4B1C6B16134}" type="presParOf" srcId="{70867EAD-D9A4-4A23-894E-23977BDB67A2}" destId="{7403EBBA-FE29-4A0E-990E-76C1A211F955}" srcOrd="1" destOrd="0" presId="urn:microsoft.com/office/officeart/2005/8/layout/list1"/>
    <dgm:cxn modelId="{DA2A6805-370F-4D6F-A160-E2BCBF269A5F}" type="presParOf" srcId="{2EEA22D6-AC08-484B-A41A-7CE0F0925185}" destId="{723BFBC8-2F90-417B-B5D0-CC704D161030}" srcOrd="1" destOrd="0" presId="urn:microsoft.com/office/officeart/2005/8/layout/list1"/>
    <dgm:cxn modelId="{6BF82437-06B2-4CA1-AF0F-F79358CAA17A}" type="presParOf" srcId="{2EEA22D6-AC08-484B-A41A-7CE0F0925185}" destId="{3AB0641B-13DD-4B13-9265-410BFAF59591}" srcOrd="2" destOrd="0" presId="urn:microsoft.com/office/officeart/2005/8/layout/list1"/>
    <dgm:cxn modelId="{BB597148-63F4-44AE-BE0A-DA001CD1893F}" type="presParOf" srcId="{2EEA22D6-AC08-484B-A41A-7CE0F0925185}" destId="{6EA957D5-D86F-4AF9-A8BE-D02645F05CBF}" srcOrd="3" destOrd="0" presId="urn:microsoft.com/office/officeart/2005/8/layout/list1"/>
    <dgm:cxn modelId="{7706FFFC-885F-42E4-99C4-887259099037}" type="presParOf" srcId="{2EEA22D6-AC08-484B-A41A-7CE0F0925185}" destId="{4F7D153C-EA24-4365-8C57-7B5411E31BC0}" srcOrd="4" destOrd="0" presId="urn:microsoft.com/office/officeart/2005/8/layout/list1"/>
    <dgm:cxn modelId="{00772605-762F-4288-9142-F5772BBA2677}" type="presParOf" srcId="{4F7D153C-EA24-4365-8C57-7B5411E31BC0}" destId="{3038224D-0645-4124-964F-D2DCF0A4E285}" srcOrd="0" destOrd="0" presId="urn:microsoft.com/office/officeart/2005/8/layout/list1"/>
    <dgm:cxn modelId="{EB6A1C0E-FC25-446E-B7A8-BD18D6296DFE}" type="presParOf" srcId="{4F7D153C-EA24-4365-8C57-7B5411E31BC0}" destId="{97415043-E8C4-454B-89E7-F8D9328CCB59}" srcOrd="1" destOrd="0" presId="urn:microsoft.com/office/officeart/2005/8/layout/list1"/>
    <dgm:cxn modelId="{04099581-D17A-4691-8397-0FCB9EF2A262}" type="presParOf" srcId="{2EEA22D6-AC08-484B-A41A-7CE0F0925185}" destId="{CA206231-4040-403A-8437-85D409481A13}" srcOrd="5" destOrd="0" presId="urn:microsoft.com/office/officeart/2005/8/layout/list1"/>
    <dgm:cxn modelId="{4DBD640F-6D0E-4C85-8FAC-8FB7AC542119}" type="presParOf" srcId="{2EEA22D6-AC08-484B-A41A-7CE0F0925185}" destId="{4D2B090D-D9FE-4DD0-96F1-720154D76C7A}" srcOrd="6" destOrd="0" presId="urn:microsoft.com/office/officeart/2005/8/layout/list1"/>
    <dgm:cxn modelId="{45CD38FC-F314-4294-9D06-92B695D3F2D3}" type="presParOf" srcId="{2EEA22D6-AC08-484B-A41A-7CE0F0925185}" destId="{BE0276D3-7B4B-4D46-9CDB-61626FD9ACF4}" srcOrd="7" destOrd="0" presId="urn:microsoft.com/office/officeart/2005/8/layout/list1"/>
    <dgm:cxn modelId="{E3E97E29-B668-4990-A710-6270FD2C9B31}" type="presParOf" srcId="{2EEA22D6-AC08-484B-A41A-7CE0F0925185}" destId="{DC9E3653-D025-49C4-BE68-00AD1754F718}" srcOrd="8" destOrd="0" presId="urn:microsoft.com/office/officeart/2005/8/layout/list1"/>
    <dgm:cxn modelId="{77207E32-1879-45B3-A40F-7812A1D94C97}" type="presParOf" srcId="{DC9E3653-D025-49C4-BE68-00AD1754F718}" destId="{AC4A0451-04F4-407F-8656-CDDCEA3DB090}" srcOrd="0" destOrd="0" presId="urn:microsoft.com/office/officeart/2005/8/layout/list1"/>
    <dgm:cxn modelId="{56F1920F-A9B5-4457-BA45-1769D73B2057}" type="presParOf" srcId="{DC9E3653-D025-49C4-BE68-00AD1754F718}" destId="{BAC8112B-24BD-49B1-A27A-BA98F32F1FD4}" srcOrd="1" destOrd="0" presId="urn:microsoft.com/office/officeart/2005/8/layout/list1"/>
    <dgm:cxn modelId="{32CF4839-C6FE-4D0A-AFDA-E4B06377D05B}" type="presParOf" srcId="{2EEA22D6-AC08-484B-A41A-7CE0F0925185}" destId="{A577BC30-A1B8-46EF-8E5F-29AAE9960E01}" srcOrd="9" destOrd="0" presId="urn:microsoft.com/office/officeart/2005/8/layout/list1"/>
    <dgm:cxn modelId="{B135B362-7D19-438C-BD06-2306E0BFED82}" type="presParOf" srcId="{2EEA22D6-AC08-484B-A41A-7CE0F0925185}" destId="{0FCB92C4-980C-4A83-9F6E-4FE3375ABD3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0641B-13DD-4B13-9265-410BFAF59591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3EBBA-FE29-4A0E-990E-76C1A211F955}">
      <dsp:nvSpPr>
        <dsp:cNvPr id="0" name=""/>
        <dsp:cNvSpPr/>
      </dsp:nvSpPr>
      <dsp:spPr>
        <a:xfrm>
          <a:off x="406400" y="3039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Identidad</a:t>
          </a:r>
          <a:endParaRPr lang="es-MX" sz="4100" kern="1200" dirty="0"/>
        </a:p>
      </dsp:txBody>
      <dsp:txXfrm>
        <a:off x="465483" y="89476"/>
        <a:ext cx="5571434" cy="1092154"/>
      </dsp:txXfrm>
    </dsp:sp>
    <dsp:sp modelId="{4D2B090D-D9FE-4DD0-96F1-720154D76C7A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15043-E8C4-454B-89E7-F8D9328CCB59}">
      <dsp:nvSpPr>
        <dsp:cNvPr id="0" name=""/>
        <dsp:cNvSpPr/>
      </dsp:nvSpPr>
      <dsp:spPr>
        <a:xfrm>
          <a:off x="406400" y="189015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Comportamiento </a:t>
          </a:r>
          <a:endParaRPr lang="es-MX" sz="4100" kern="1200" dirty="0"/>
        </a:p>
      </dsp:txBody>
      <dsp:txXfrm>
        <a:off x="465483" y="1949236"/>
        <a:ext cx="5571434" cy="1092154"/>
      </dsp:txXfrm>
    </dsp:sp>
    <dsp:sp modelId="{0FCB92C4-980C-4A83-9F6E-4FE3375ABD35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8112B-24BD-49B1-A27A-BA98F32F1FD4}">
      <dsp:nvSpPr>
        <dsp:cNvPr id="0" name=""/>
        <dsp:cNvSpPr/>
      </dsp:nvSpPr>
      <dsp:spPr>
        <a:xfrm>
          <a:off x="406400" y="374991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Estado</a:t>
          </a:r>
          <a:endParaRPr lang="es-MX" sz="4100" kern="1200" dirty="0"/>
        </a:p>
      </dsp:txBody>
      <dsp:txXfrm>
        <a:off x="465483" y="3808996"/>
        <a:ext cx="5571434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CD3FA-740E-41DC-A3F6-473AB16B59E9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60F77-7C1F-46CD-97C8-04F8BED1DE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62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236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4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1178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54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895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6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4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382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5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448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3.1 pr</a:t>
            </a:r>
            <a:r>
              <a:rPr lang="es-MX" dirty="0" smtClean="0"/>
              <a:t>opiedades de tipos y objetos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437" y="5300952"/>
            <a:ext cx="8315709" cy="15570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s-ES_tradnl" dirty="0">
                <a:latin typeface="Franklin Gothic Demi Cond" panose="020B0706030402020204" pitchFamily="34" charset="0"/>
              </a:rPr>
              <a:t>Alumno: Tania Torres Alvarado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s-ES_tradnl" dirty="0">
                <a:latin typeface="Franklin Gothic Demi Cond" panose="020B0706030402020204" pitchFamily="34" charset="0"/>
              </a:rPr>
              <a:t>Facultad: Ingeniería en Computo.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s-ES_tradnl" dirty="0" smtClean="0">
                <a:latin typeface="Franklin Gothic Demi Cond" panose="020B0706030402020204" pitchFamily="34" charset="0"/>
              </a:rPr>
              <a:t>Sexto semestre</a:t>
            </a:r>
            <a:endParaRPr lang="es-ES_tradnl" dirty="0">
              <a:latin typeface="Franklin Gothic Demi Cond" panose="020B07060304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s-ES_tradnl" dirty="0">
                <a:latin typeface="Franklin Gothic Demi Cond" panose="020B0706030402020204" pitchFamily="34" charset="0"/>
              </a:rPr>
              <a:t>Profesor: </a:t>
            </a:r>
            <a:r>
              <a:rPr lang="es-ES_tradnl" dirty="0" smtClean="0">
                <a:latin typeface="Franklin Gothic Demi Cond" panose="020B0706030402020204" pitchFamily="34" charset="0"/>
              </a:rPr>
              <a:t>ing. </a:t>
            </a:r>
            <a:r>
              <a:rPr lang="es-ES_tradnl" dirty="0" err="1" smtClean="0">
                <a:latin typeface="Franklin Gothic Demi Cond" panose="020B0706030402020204" pitchFamily="34" charset="0"/>
              </a:rPr>
              <a:t>Uziel</a:t>
            </a:r>
            <a:r>
              <a:rPr lang="es-ES_tradnl" dirty="0" smtClean="0">
                <a:latin typeface="Franklin Gothic Demi Cond" panose="020B0706030402020204" pitchFamily="34" charset="0"/>
              </a:rPr>
              <a:t> Trujillo colón</a:t>
            </a:r>
            <a:endParaRPr lang="es-ES" dirty="0">
              <a:latin typeface="Franklin Gothic Demi Cond" panose="020B0706030402020204" pitchFamily="34" charset="0"/>
            </a:endParaRPr>
          </a:p>
        </p:txBody>
      </p:sp>
      <p:pic>
        <p:nvPicPr>
          <p:cNvPr id="4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7" y="194120"/>
            <a:ext cx="5695534" cy="836895"/>
          </a:xfrm>
          <a:prstGeom prst="rect">
            <a:avLst/>
          </a:prstGeom>
        </p:spPr>
      </p:pic>
      <p:pic>
        <p:nvPicPr>
          <p:cNvPr id="5" name="Imagen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059" y="196916"/>
            <a:ext cx="755163" cy="10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9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una tipo de dato?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50113"/>
            <a:ext cx="10178322" cy="11668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MX" dirty="0"/>
              <a:t>Es un atributo de los datos que indica al ordenador (y/o al programador) sobre la clase de datos que se va a trabajar. Esto incluye imponer restricciones en los datos, como qué valores pueden tomar y qué operaciones se pueden realizar.</a:t>
            </a:r>
          </a:p>
          <a:p>
            <a:endParaRPr lang="es-MX" dirty="0"/>
          </a:p>
        </p:txBody>
      </p:sp>
      <p:pic>
        <p:nvPicPr>
          <p:cNvPr id="2050" name="Picture 2" descr="Resultado de imagen para tipo de da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465" y="3042245"/>
            <a:ext cx="3523871" cy="33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25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de dato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asignación de tipos a los datos tiene </a:t>
            </a:r>
            <a:r>
              <a:rPr lang="es-MX" b="1" dirty="0"/>
              <a:t>dos objetivos</a:t>
            </a:r>
            <a:r>
              <a:rPr lang="es-MX" dirty="0"/>
              <a:t> principales: </a:t>
            </a:r>
          </a:p>
          <a:p>
            <a:pPr lvl="0"/>
            <a:r>
              <a:rPr lang="es-MX" dirty="0"/>
              <a:t>Por un lado, detectar errores en las operaciones </a:t>
            </a:r>
          </a:p>
          <a:p>
            <a:pPr lvl="0"/>
            <a:r>
              <a:rPr lang="es-MX" dirty="0"/>
              <a:t>Por el otro, determinar cómo ejecutar estas operaciones </a:t>
            </a:r>
            <a:endParaRPr lang="es-MX" dirty="0" smtClean="0"/>
          </a:p>
          <a:p>
            <a:pPr lvl="0"/>
            <a:endParaRPr lang="es-MX" dirty="0"/>
          </a:p>
          <a:p>
            <a:pPr marL="0" indent="0">
              <a:buNone/>
            </a:pPr>
            <a:r>
              <a:rPr lang="es-MX" dirty="0"/>
              <a:t>La mayor parte de los lenguajes de programación permiten al programador definir tipos de datos adicionales, normalmente combinando múltiples elementos de otros tipos y definiendo las operaciones del nuevo tipo de dato</a:t>
            </a:r>
          </a:p>
          <a:p>
            <a:pPr marL="0" lv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329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 objeto?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objeto es una unidad dentro de un programa de computadora que consta de un estado y de un comportamiento, que a su vez constan respectivamente de datos almacenados y de tareas realizables durante el tiempo de ejecución. Un objeto puede ser creado instanciando una clase, como ocurre en la programación orientada a objetos, o mediante escritura directa de código y la replicación otros objetos, como ocurre en la programación basada en </a:t>
            </a:r>
            <a:r>
              <a:rPr lang="es-MX" dirty="0" smtClean="0"/>
              <a:t>prototipos</a:t>
            </a:r>
            <a:r>
              <a:rPr lang="es-MX" dirty="0"/>
              <a:t>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826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30053"/>
            <a:ext cx="10178322" cy="1492132"/>
          </a:xfrm>
        </p:spPr>
        <p:txBody>
          <a:bodyPr/>
          <a:lstStyle/>
          <a:p>
            <a:r>
              <a:rPr lang="es-MX" dirty="0" smtClean="0"/>
              <a:t>objetos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904" y="823787"/>
            <a:ext cx="10178322" cy="3593591"/>
          </a:xfrm>
        </p:spPr>
        <p:txBody>
          <a:bodyPr/>
          <a:lstStyle/>
          <a:p>
            <a:r>
              <a:rPr lang="es-MX" dirty="0"/>
              <a:t>Un objeto se caracteriza por varios conceptos:</a:t>
            </a:r>
          </a:p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14250944"/>
              </p:ext>
            </p:extLst>
          </p:nvPr>
        </p:nvGraphicFramePr>
        <p:xfrm>
          <a:off x="3465774" y="11284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67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30053"/>
            <a:ext cx="10178322" cy="1492132"/>
          </a:xfrm>
        </p:spPr>
        <p:txBody>
          <a:bodyPr/>
          <a:lstStyle/>
          <a:p>
            <a:r>
              <a:rPr lang="es-MX" dirty="0" smtClean="0"/>
              <a:t>objetos</a:t>
            </a:r>
            <a:endParaRPr lang="es-MX" dirty="0"/>
          </a:p>
        </p:txBody>
      </p:sp>
      <p:pic>
        <p:nvPicPr>
          <p:cNvPr id="3074" name="Picture 2" descr="Resultado de imagen para objetos progra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070478"/>
            <a:ext cx="4634923" cy="3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objetos program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31" y="1883391"/>
            <a:ext cx="4926165" cy="32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8895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245</TotalTime>
  <Words>244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Demi Cond</vt:lpstr>
      <vt:lpstr>Gill Sans MT</vt:lpstr>
      <vt:lpstr>Impact</vt:lpstr>
      <vt:lpstr>Badge</vt:lpstr>
      <vt:lpstr>3.1 propiedades de tipos y objetos</vt:lpstr>
      <vt:lpstr>¿qué es una tipo de dato?</vt:lpstr>
      <vt:lpstr>Tipo de dato</vt:lpstr>
      <vt:lpstr>¿Qué es un objeto?</vt:lpstr>
      <vt:lpstr>objetos</vt:lpstr>
      <vt:lpstr>objetos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Infografías</dc:title>
  <dc:creator>Tania Torres</dc:creator>
  <cp:lastModifiedBy>Tania Torres</cp:lastModifiedBy>
  <cp:revision>9</cp:revision>
  <dcterms:created xsi:type="dcterms:W3CDTF">2017-01-27T04:03:49Z</dcterms:created>
  <dcterms:modified xsi:type="dcterms:W3CDTF">2017-01-30T01:33:32Z</dcterms:modified>
</cp:coreProperties>
</file>