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57" r:id="rId3"/>
    <p:sldId id="289" r:id="rId4"/>
    <p:sldId id="279" r:id="rId5"/>
    <p:sldId id="265" r:id="rId6"/>
    <p:sldId id="271" r:id="rId7"/>
    <p:sldId id="292" r:id="rId8"/>
    <p:sldId id="262" r:id="rId9"/>
    <p:sldId id="268" r:id="rId10"/>
    <p:sldId id="290" r:id="rId11"/>
    <p:sldId id="299" r:id="rId12"/>
    <p:sldId id="298" r:id="rId13"/>
    <p:sldId id="291" r:id="rId14"/>
    <p:sldId id="282" r:id="rId15"/>
    <p:sldId id="28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9277"/>
    <a:srgbClr val="A5C0A4"/>
    <a:srgbClr val="865B3E"/>
    <a:srgbClr val="F29A5B"/>
    <a:srgbClr val="C8D85B"/>
    <a:srgbClr val="9AA4C1"/>
    <a:srgbClr val="85AA84"/>
    <a:srgbClr val="F0893C"/>
    <a:srgbClr val="A6C0A4"/>
    <a:srgbClr val="B09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4" autoAdjust="0"/>
    <p:restoredTop sz="94444" autoAdjust="0"/>
  </p:normalViewPr>
  <p:slideViewPr>
    <p:cSldViewPr snapToGrid="0" showGuides="1">
      <p:cViewPr varScale="1">
        <p:scale>
          <a:sx n="82" d="100"/>
          <a:sy n="82" d="100"/>
        </p:scale>
        <p:origin x="50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3068A-753F-47ED-95DE-D06E5578E57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F164E-D685-493E-AF07-0CE742DE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3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5B99ED5-B1BD-4A85-8A5B-FFAFA86C0AC9}" type="slidenum">
              <a:rPr lang="zh-CN" altLang="en-US" smtClean="0">
                <a:latin typeface="Calibri" panose="020F0502020204030204" pitchFamily="34" charset="0"/>
              </a:rPr>
              <a:pPr/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5B99ED5-B1BD-4A85-8A5B-FFAFA86C0AC9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5B99ED5-B1BD-4A85-8A5B-FFAFA86C0AC9}" type="slidenum">
              <a:rPr lang="zh-CN" altLang="en-US" smtClean="0">
                <a:latin typeface="Calibri" panose="020F0502020204030204" pitchFamily="34" charset="0"/>
              </a:rPr>
              <a:pPr/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4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761332"/>
            <a:ext cx="12192000" cy="0"/>
          </a:xfrm>
          <a:prstGeom prst="line">
            <a:avLst/>
          </a:prstGeom>
          <a:ln>
            <a:solidFill>
              <a:srgbClr val="9F7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5933321" y="633664"/>
            <a:ext cx="258010" cy="258010"/>
          </a:xfrm>
          <a:prstGeom prst="ellipse">
            <a:avLst/>
          </a:prstGeom>
          <a:solidFill>
            <a:srgbClr val="865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307136" y="667419"/>
            <a:ext cx="190500" cy="190500"/>
          </a:xfrm>
          <a:prstGeom prst="ellipse">
            <a:avLst/>
          </a:prstGeom>
          <a:solidFill>
            <a:srgbClr val="865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5627017" y="667419"/>
            <a:ext cx="190500" cy="190500"/>
          </a:xfrm>
          <a:prstGeom prst="ellipse">
            <a:avLst/>
          </a:prstGeom>
          <a:solidFill>
            <a:srgbClr val="865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" y="4610925"/>
            <a:ext cx="12192015" cy="22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5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97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26BC15-B161-4C75-9B3A-128C9125074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B4E113-1DE2-475C-BE03-FB3C59433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" y="4610925"/>
            <a:ext cx="12192015" cy="22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1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9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4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7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7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11.pn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" y="42204"/>
            <a:ext cx="15450095" cy="63345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881807" y="4273924"/>
            <a:ext cx="6416625" cy="2113623"/>
            <a:chOff x="4805169" y="3003803"/>
            <a:chExt cx="2581661" cy="8503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1491" y="3022091"/>
              <a:ext cx="509017" cy="81381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5169" y="3003803"/>
              <a:ext cx="2581661" cy="85039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6042" y="3732325"/>
            <a:ext cx="1221693" cy="19532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518" y="379335"/>
            <a:ext cx="2584188" cy="6478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77312"/>
            <a:ext cx="12192000" cy="398068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90385" y="920438"/>
            <a:ext cx="3300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40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CLUB</a:t>
            </a:r>
            <a:endParaRPr lang="zh-CN" altLang="en-US" sz="40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91209" y="2501310"/>
            <a:ext cx="454707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2000" dirty="0"/>
              <a:t>Presented by:</a:t>
            </a:r>
          </a:p>
          <a:p>
            <a:r>
              <a:rPr lang="en-US" sz="2000" dirty="0"/>
              <a:t>Alexander </a:t>
            </a:r>
            <a:r>
              <a:rPr lang="en-US" sz="2000" dirty="0" err="1"/>
              <a:t>Leydon</a:t>
            </a:r>
            <a:r>
              <a:rPr lang="en-US" sz="2000" dirty="0"/>
              <a:t> 12912857</a:t>
            </a:r>
          </a:p>
          <a:p>
            <a:r>
              <a:rPr lang="en-US" sz="2000" dirty="0"/>
              <a:t>Jorge Rodriguez </a:t>
            </a:r>
            <a:r>
              <a:rPr lang="en-US" sz="2000" dirty="0" err="1"/>
              <a:t>Nocua</a:t>
            </a:r>
            <a:r>
              <a:rPr lang="en-US" sz="2000" dirty="0"/>
              <a:t> 12997882</a:t>
            </a:r>
          </a:p>
          <a:p>
            <a:r>
              <a:rPr lang="en-US" sz="2000" dirty="0"/>
              <a:t>Xiang Xu 12834901</a:t>
            </a:r>
          </a:p>
          <a:p>
            <a:r>
              <a:rPr lang="en-US" sz="2000" dirty="0" err="1"/>
              <a:t>Gaoyi</a:t>
            </a:r>
            <a:r>
              <a:rPr lang="en-US" sz="2000" dirty="0"/>
              <a:t> Liu 12652956</a:t>
            </a:r>
          </a:p>
          <a:p>
            <a:endParaRPr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62246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1345" y="653558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9391" y="2374104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03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9669" y="3081990"/>
            <a:ext cx="22123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</a:p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</a:p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25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DB2B62-F965-8F4F-85C4-F783883F8E61}"/>
              </a:ext>
            </a:extLst>
          </p:cNvPr>
          <p:cNvSpPr txBox="1"/>
          <p:nvPr/>
        </p:nvSpPr>
        <p:spPr>
          <a:xfrm>
            <a:off x="4200040" y="0"/>
            <a:ext cx="398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DA0DA-8EC0-F041-8AF2-832DBB87AA2C}"/>
              </a:ext>
            </a:extLst>
          </p:cNvPr>
          <p:cNvSpPr txBox="1"/>
          <p:nvPr/>
        </p:nvSpPr>
        <p:spPr>
          <a:xfrm>
            <a:off x="1983783" y="1425844"/>
            <a:ext cx="79351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used the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SpriteKit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were going to use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GameKit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but we found that it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was not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necessary as we could continue to build upon the original prototype of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scenes using a single view app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8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DB2B62-F965-8F4F-85C4-F783883F8E61}"/>
              </a:ext>
            </a:extLst>
          </p:cNvPr>
          <p:cNvSpPr txBox="1"/>
          <p:nvPr/>
        </p:nvSpPr>
        <p:spPr>
          <a:xfrm>
            <a:off x="5207429" y="0"/>
            <a:ext cx="398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DA0DA-8EC0-F041-8AF2-832DBB87AA2C}"/>
              </a:ext>
            </a:extLst>
          </p:cNvPr>
          <p:cNvSpPr txBox="1"/>
          <p:nvPr/>
        </p:nvSpPr>
        <p:spPr>
          <a:xfrm>
            <a:off x="1704814" y="883404"/>
            <a:ext cx="917499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used GitHub to share the work with each other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Created empty views and added basic navigation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Changed idea from Temple Run like to Flappy Bird like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Changed the layout of each scene so it is landscape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 data to be passed between views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made prototypes of the game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Finalized game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 high-scores working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 customizable aspects working</a:t>
            </a:r>
          </a:p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54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7439" y="617402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9393" y="2715066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04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44066" y="3422952"/>
            <a:ext cx="26757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Showing time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8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008880" y="20320"/>
            <a:ext cx="3527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15FC5B-82F9-4B92-A626-4F0D5EA7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686560"/>
            <a:ext cx="6858000" cy="3708400"/>
          </a:xfrm>
          <a:prstGeom prst="rect">
            <a:avLst/>
          </a:prstGeom>
          <a:effectLst>
            <a:softEdge rad="317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40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" y="0"/>
            <a:ext cx="15450095" cy="63345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881807" y="4273924"/>
            <a:ext cx="6416625" cy="2113623"/>
            <a:chOff x="4805169" y="3003803"/>
            <a:chExt cx="2581661" cy="8503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1491" y="3022091"/>
              <a:ext cx="509017" cy="81381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5169" y="3003803"/>
              <a:ext cx="2581661" cy="85039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6042" y="3732325"/>
            <a:ext cx="1221693" cy="19532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518" y="379335"/>
            <a:ext cx="2584188" cy="6478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77312"/>
            <a:ext cx="12192000" cy="39806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77322" y="1969130"/>
            <a:ext cx="334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2000" dirty="0">
              <a:solidFill>
                <a:srgbClr val="865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88711" y="1560735"/>
            <a:ext cx="1497910" cy="2737547"/>
            <a:chOff x="3788711" y="1560735"/>
            <a:chExt cx="1497910" cy="2737547"/>
          </a:xfrm>
        </p:grpSpPr>
        <p:sp>
          <p:nvSpPr>
            <p:cNvPr id="6" name="文本框 5"/>
            <p:cNvSpPr txBox="1"/>
            <p:nvPr/>
          </p:nvSpPr>
          <p:spPr>
            <a:xfrm>
              <a:off x="3788711" y="1560735"/>
              <a:ext cx="1015663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sz="5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47957" y="1581833"/>
              <a:ext cx="738664" cy="27164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CONTENTS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96706" y="1560735"/>
            <a:ext cx="5836704" cy="681064"/>
            <a:chOff x="4389121" y="1084217"/>
            <a:chExt cx="6309360" cy="736216"/>
          </a:xfrm>
        </p:grpSpPr>
        <p:sp>
          <p:nvSpPr>
            <p:cNvPr id="8" name="五边形 7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F29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Problem &amp; Target Audience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菱形 1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571173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29A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F29A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96709" y="2528866"/>
            <a:ext cx="5836709" cy="681064"/>
            <a:chOff x="4389121" y="1084217"/>
            <a:chExt cx="6309360" cy="736216"/>
          </a:xfrm>
        </p:grpSpPr>
        <p:sp>
          <p:nvSpPr>
            <p:cNvPr id="30" name="五边形 29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A5C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Difference &amp; Business Model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543329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A6C0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A6C0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496706" y="3496997"/>
            <a:ext cx="5836704" cy="681064"/>
            <a:chOff x="4389121" y="1084217"/>
            <a:chExt cx="6309360" cy="736216"/>
          </a:xfrm>
        </p:grpSpPr>
        <p:sp>
          <p:nvSpPr>
            <p:cNvPr id="34" name="五边形 33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B09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Framework &amp; Process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菱形 34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585095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B092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B0927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96706" y="4465128"/>
            <a:ext cx="5836704" cy="681064"/>
            <a:chOff x="4389121" y="1084217"/>
            <a:chExt cx="6309360" cy="736216"/>
          </a:xfrm>
        </p:grpSpPr>
        <p:sp>
          <p:nvSpPr>
            <p:cNvPr id="38" name="五边形 37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C8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Showing time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菱形 38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571173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C8D8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C8D8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386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1506" y="577645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68024" y="2337379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47861" y="2989117"/>
            <a:ext cx="18718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</a:t>
            </a:r>
          </a:p>
          <a:p>
            <a:r>
              <a:rPr lang="en-AU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&amp; </a:t>
            </a:r>
          </a:p>
          <a:p>
            <a:r>
              <a:rPr lang="en-AU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Target Audience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62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020545" y="91440"/>
            <a:ext cx="2150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36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95032" y="1829226"/>
            <a:ext cx="9533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quickly a game could be made on the iPhone</a:t>
            </a:r>
          </a:p>
          <a:p>
            <a:pPr algn="just">
              <a:spcAft>
                <a:spcPts val="0"/>
              </a:spcAft>
            </a:pP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make a game that was easy to learn, with minimal instructions, entertaining and popular with kids and teens.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1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49602" y="58691"/>
            <a:ext cx="3540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Audience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Desc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54928" y="3207998"/>
            <a:ext cx="10196512" cy="118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game like Flappy-birds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229A9-7442-428D-A8F5-AA906CCD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02466"/>
            <a:ext cx="4718304" cy="53120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C5BF3C-93F8-1A47-9D5B-8BD006E5B62E}"/>
              </a:ext>
            </a:extLst>
          </p:cNvPr>
          <p:cNvSpPr txBox="1"/>
          <p:nvPr/>
        </p:nvSpPr>
        <p:spPr>
          <a:xfrm>
            <a:off x="5354928" y="1655660"/>
            <a:ext cx="547090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groups: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Kids to teens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58082" y="69924"/>
            <a:ext cx="1875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Reasons</a:t>
            </a:r>
          </a:p>
        </p:txBody>
      </p:sp>
      <p:pic>
        <p:nvPicPr>
          <p:cNvPr id="5" name="MH_Other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37289" y="1502705"/>
            <a:ext cx="10282887" cy="127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H_Other_3"/>
          <p:cNvSpPr/>
          <p:nvPr>
            <p:custDataLst>
              <p:tags r:id="rId2"/>
            </p:custDataLst>
          </p:nvPr>
        </p:nvSpPr>
        <p:spPr>
          <a:xfrm>
            <a:off x="817777" y="1654178"/>
            <a:ext cx="2122794" cy="195184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F29A5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MH_Other_4"/>
          <p:cNvSpPr/>
          <p:nvPr>
            <p:custDataLst>
              <p:tags r:id="rId3"/>
            </p:custDataLst>
          </p:nvPr>
        </p:nvSpPr>
        <p:spPr>
          <a:xfrm>
            <a:off x="1421509" y="2597642"/>
            <a:ext cx="2122792" cy="194968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A5C0A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MH_Other_5"/>
          <p:cNvSpPr/>
          <p:nvPr>
            <p:custDataLst>
              <p:tags r:id="rId4"/>
            </p:custDataLst>
          </p:nvPr>
        </p:nvSpPr>
        <p:spPr>
          <a:xfrm>
            <a:off x="1979797" y="3634151"/>
            <a:ext cx="2122792" cy="194968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B0927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1" name="MH_Other_7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356"/>
          <a:stretch>
            <a:fillRect/>
          </a:stretch>
        </p:blipFill>
        <p:spPr bwMode="auto">
          <a:xfrm>
            <a:off x="-49949" y="4127524"/>
            <a:ext cx="10282887" cy="64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MH_Other_8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356"/>
          <a:stretch>
            <a:fillRect/>
          </a:stretch>
        </p:blipFill>
        <p:spPr bwMode="auto">
          <a:xfrm>
            <a:off x="-49949" y="3210027"/>
            <a:ext cx="10282887" cy="64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MH_Other_9"/>
          <p:cNvSpPr txBox="1"/>
          <p:nvPr>
            <p:custDataLst>
              <p:tags r:id="rId7"/>
            </p:custDataLst>
          </p:nvPr>
        </p:nvSpPr>
        <p:spPr>
          <a:xfrm>
            <a:off x="1789372" y="1552474"/>
            <a:ext cx="787662" cy="975923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4050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altLang="zh-CN" sz="4050" b="1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endParaRPr lang="zh-CN" altLang="en-US" sz="4050" b="1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4" name="MH_Other_10"/>
          <p:cNvSpPr txBox="1"/>
          <p:nvPr>
            <p:custDataLst>
              <p:tags r:id="rId8"/>
            </p:custDataLst>
          </p:nvPr>
        </p:nvSpPr>
        <p:spPr>
          <a:xfrm>
            <a:off x="2349825" y="2673378"/>
            <a:ext cx="690287" cy="975923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4050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altLang="zh-CN" sz="4050" b="1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  <a:endParaRPr lang="zh-CN" altLang="en-US" sz="4050" b="1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5" name="MH_Other_11"/>
          <p:cNvSpPr txBox="1"/>
          <p:nvPr>
            <p:custDataLst>
              <p:tags r:id="rId9"/>
            </p:custDataLst>
          </p:nvPr>
        </p:nvSpPr>
        <p:spPr>
          <a:xfrm>
            <a:off x="3074733" y="3603858"/>
            <a:ext cx="709762" cy="975923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4050" b="1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  <a:endParaRPr lang="zh-CN" altLang="en-US" sz="4050" b="1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6" name="MH_Other_12"/>
          <p:cNvSpPr txBox="1"/>
          <p:nvPr>
            <p:custDataLst>
              <p:tags r:id="rId10"/>
            </p:custDataLst>
          </p:nvPr>
        </p:nvSpPr>
        <p:spPr>
          <a:xfrm>
            <a:off x="3557285" y="4620894"/>
            <a:ext cx="707598" cy="975923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endParaRPr lang="zh-CN" altLang="en-US" sz="4050" b="1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51240" y="1939461"/>
            <a:ext cx="6929740" cy="55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Flappy Birds is a simple game</a:t>
            </a:r>
          </a:p>
          <a:p>
            <a:pPr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MH_Text_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646006" y="2972124"/>
            <a:ext cx="6929740" cy="55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It is a well known game</a:t>
            </a:r>
          </a:p>
          <a:p>
            <a:pPr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MH_Text_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37210" y="4048034"/>
            <a:ext cx="6929740" cy="55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en-AU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Players can finish one round in short time</a:t>
            </a:r>
          </a:p>
          <a:p>
            <a:pPr eaLnBrk="1" hangingPunct="1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5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8" grpId="0"/>
      <p:bldP spid="35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7439" y="617402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909831" y="2361123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02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0935" y="3069009"/>
            <a:ext cx="2216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Difference 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&amp;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Model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8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MH_Other_12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4856538" y="1853712"/>
            <a:ext cx="509321" cy="372722"/>
          </a:xfrm>
          <a:custGeom>
            <a:avLst/>
            <a:gdLst>
              <a:gd name="T0" fmla="*/ 1634294 w 2751138"/>
              <a:gd name="T1" fmla="*/ 1518189 h 2017713"/>
              <a:gd name="T2" fmla="*/ 1827941 w 2751138"/>
              <a:gd name="T3" fmla="*/ 1506439 h 2017713"/>
              <a:gd name="T4" fmla="*/ 1293666 w 2751138"/>
              <a:gd name="T5" fmla="*/ 1399421 h 2017713"/>
              <a:gd name="T6" fmla="*/ 1286682 w 2751138"/>
              <a:gd name="T7" fmla="*/ 1522952 h 2017713"/>
              <a:gd name="T8" fmla="*/ 1475250 w 2751138"/>
              <a:gd name="T9" fmla="*/ 1424191 h 2017713"/>
              <a:gd name="T10" fmla="*/ 933673 w 2751138"/>
              <a:gd name="T11" fmla="*/ 1402597 h 2017713"/>
              <a:gd name="T12" fmla="*/ 940657 w 2751138"/>
              <a:gd name="T13" fmla="*/ 1526446 h 2017713"/>
              <a:gd name="T14" fmla="*/ 1121288 w 2751138"/>
              <a:gd name="T15" fmla="*/ 1416569 h 2017713"/>
              <a:gd name="T16" fmla="*/ 1634294 w 2751138"/>
              <a:gd name="T17" fmla="*/ 1179033 h 2017713"/>
              <a:gd name="T18" fmla="*/ 1654611 w 2751138"/>
              <a:gd name="T19" fmla="*/ 1298754 h 2017713"/>
              <a:gd name="T20" fmla="*/ 1824132 w 2751138"/>
              <a:gd name="T21" fmla="*/ 1180939 h 2017713"/>
              <a:gd name="T22" fmla="*/ 1277158 w 2751138"/>
              <a:gd name="T23" fmla="*/ 1185702 h 2017713"/>
              <a:gd name="T24" fmla="*/ 1454615 w 2751138"/>
              <a:gd name="T25" fmla="*/ 1298437 h 2017713"/>
              <a:gd name="T26" fmla="*/ 1465726 w 2751138"/>
              <a:gd name="T27" fmla="*/ 1175540 h 2017713"/>
              <a:gd name="T28" fmla="*/ 922244 w 2751138"/>
              <a:gd name="T29" fmla="*/ 1193324 h 2017713"/>
              <a:gd name="T30" fmla="*/ 1108590 w 2751138"/>
              <a:gd name="T31" fmla="*/ 1295896 h 2017713"/>
              <a:gd name="T32" fmla="*/ 1106368 w 2751138"/>
              <a:gd name="T33" fmla="*/ 1171412 h 2017713"/>
              <a:gd name="T34" fmla="*/ 1628580 w 2751138"/>
              <a:gd name="T35" fmla="*/ 1046610 h 2017713"/>
              <a:gd name="T36" fmla="*/ 1820957 w 2751138"/>
              <a:gd name="T37" fmla="*/ 1062806 h 2017713"/>
              <a:gd name="T38" fmla="*/ 1805085 w 2751138"/>
              <a:gd name="T39" fmla="*/ 941180 h 2017713"/>
              <a:gd name="T40" fmla="*/ 1277158 w 2751138"/>
              <a:gd name="T41" fmla="*/ 1054232 h 2017713"/>
              <a:gd name="T42" fmla="*/ 1472393 w 2751138"/>
              <a:gd name="T43" fmla="*/ 1056772 h 2017713"/>
              <a:gd name="T44" fmla="*/ 1299063 w 2751138"/>
              <a:gd name="T45" fmla="*/ 941180 h 2017713"/>
              <a:gd name="T46" fmla="*/ 927959 w 2751138"/>
              <a:gd name="T47" fmla="*/ 1060901 h 2017713"/>
              <a:gd name="T48" fmla="*/ 1121606 w 2751138"/>
              <a:gd name="T49" fmla="*/ 1049468 h 2017713"/>
              <a:gd name="T50" fmla="*/ 2750186 w 2751138"/>
              <a:gd name="T51" fmla="*/ 649605 h 2017713"/>
              <a:gd name="T52" fmla="*/ 2644458 w 2751138"/>
              <a:gd name="T53" fmla="*/ 844867 h 2017713"/>
              <a:gd name="T54" fmla="*/ 657551 w 2751138"/>
              <a:gd name="T55" fmla="*/ 772160 h 2017713"/>
              <a:gd name="T56" fmla="*/ 78068 w 2751138"/>
              <a:gd name="T57" fmla="*/ 834072 h 2017713"/>
              <a:gd name="T58" fmla="*/ 1052401 w 2751138"/>
              <a:gd name="T59" fmla="*/ 374650 h 2017713"/>
              <a:gd name="T60" fmla="*/ 1673024 w 2751138"/>
              <a:gd name="T61" fmla="*/ 389576 h 2017713"/>
              <a:gd name="T62" fmla="*/ 1803815 w 2751138"/>
              <a:gd name="T63" fmla="*/ 392116 h 2017713"/>
              <a:gd name="T64" fmla="*/ 1903178 w 2751138"/>
              <a:gd name="T65" fmla="*/ 545181 h 2017713"/>
              <a:gd name="T66" fmla="*/ 2070794 w 2751138"/>
              <a:gd name="T67" fmla="*/ 910376 h 2017713"/>
              <a:gd name="T68" fmla="*/ 2393645 w 2751138"/>
              <a:gd name="T69" fmla="*/ 1360361 h 2017713"/>
              <a:gd name="T70" fmla="*/ 2449517 w 2751138"/>
              <a:gd name="T71" fmla="*/ 1810981 h 2017713"/>
              <a:gd name="T72" fmla="*/ 2227934 w 2751138"/>
              <a:gd name="T73" fmla="*/ 1976748 h 2017713"/>
              <a:gd name="T74" fmla="*/ 2042540 w 2751138"/>
              <a:gd name="T75" fmla="*/ 2008504 h 2017713"/>
              <a:gd name="T76" fmla="*/ 698757 w 2751138"/>
              <a:gd name="T77" fmla="*/ 2014538 h 2017713"/>
              <a:gd name="T78" fmla="*/ 473682 w 2751138"/>
              <a:gd name="T79" fmla="*/ 1919904 h 2017713"/>
              <a:gd name="T80" fmla="*/ 288923 w 2751138"/>
              <a:gd name="T81" fmla="*/ 1783035 h 2017713"/>
              <a:gd name="T82" fmla="*/ 384794 w 2751138"/>
              <a:gd name="T83" fmla="*/ 1287639 h 2017713"/>
              <a:gd name="T84" fmla="*/ 713042 w 2751138"/>
              <a:gd name="T85" fmla="*/ 867823 h 2017713"/>
              <a:gd name="T86" fmla="*/ 858436 w 2751138"/>
              <a:gd name="T87" fmla="*/ 526127 h 2017713"/>
              <a:gd name="T88" fmla="*/ 950815 w 2751138"/>
              <a:gd name="T89" fmla="*/ 384812 h 2017713"/>
              <a:gd name="T90" fmla="*/ 594360 w 2751138"/>
              <a:gd name="T91" fmla="*/ 99695 h 2017713"/>
              <a:gd name="T92" fmla="*/ 312420 w 2751138"/>
              <a:gd name="T93" fmla="*/ 292735 h 2017713"/>
              <a:gd name="T94" fmla="*/ 362585 w 2751138"/>
              <a:gd name="T95" fmla="*/ 350520 h 2017713"/>
              <a:gd name="T96" fmla="*/ 520065 w 2751138"/>
              <a:gd name="T97" fmla="*/ 219393 h 2017713"/>
              <a:gd name="T98" fmla="*/ 2098358 w 2751138"/>
              <a:gd name="T99" fmla="*/ 181928 h 2017713"/>
              <a:gd name="T100" fmla="*/ 2400935 w 2751138"/>
              <a:gd name="T101" fmla="*/ 337820 h 2017713"/>
              <a:gd name="T102" fmla="*/ 2456180 w 2751138"/>
              <a:gd name="T103" fmla="*/ 284163 h 2017713"/>
              <a:gd name="T104" fmla="*/ 2183130 w 2751138"/>
              <a:gd name="T105" fmla="*/ 119698 h 2017713"/>
              <a:gd name="T106" fmla="*/ 2062798 w 2751138"/>
              <a:gd name="T107" fmla="*/ 11430 h 2017713"/>
              <a:gd name="T108" fmla="*/ 2489200 w 2751138"/>
              <a:gd name="T109" fmla="*/ 155258 h 2017713"/>
              <a:gd name="T110" fmla="*/ 2710498 w 2751138"/>
              <a:gd name="T111" fmla="*/ 419100 h 2017713"/>
              <a:gd name="T112" fmla="*/ 1985328 w 2751138"/>
              <a:gd name="T113" fmla="*/ 382588 h 2017713"/>
              <a:gd name="T114" fmla="*/ 932815 w 2751138"/>
              <a:gd name="T115" fmla="*/ 296228 h 2017713"/>
              <a:gd name="T116" fmla="*/ 710565 w 2751138"/>
              <a:gd name="T117" fmla="*/ 471805 h 2017713"/>
              <a:gd name="T118" fmla="*/ 100330 w 2751138"/>
              <a:gd name="T119" fmla="*/ 309563 h 2017713"/>
              <a:gd name="T120" fmla="*/ 400685 w 2751138"/>
              <a:gd name="T121" fmla="*/ 84138 h 2017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51138" h="2017713">
                <a:moveTo>
                  <a:pt x="1652072" y="1398468"/>
                </a:moveTo>
                <a:lnTo>
                  <a:pt x="1649215" y="1398786"/>
                </a:lnTo>
                <a:lnTo>
                  <a:pt x="1646992" y="1399421"/>
                </a:lnTo>
                <a:lnTo>
                  <a:pt x="1644453" y="1400374"/>
                </a:lnTo>
                <a:lnTo>
                  <a:pt x="1642231" y="1401326"/>
                </a:lnTo>
                <a:lnTo>
                  <a:pt x="1640326" y="1402597"/>
                </a:lnTo>
                <a:lnTo>
                  <a:pt x="1637786" y="1404184"/>
                </a:lnTo>
                <a:lnTo>
                  <a:pt x="1636199" y="1406090"/>
                </a:lnTo>
                <a:lnTo>
                  <a:pt x="1634294" y="1407995"/>
                </a:lnTo>
                <a:lnTo>
                  <a:pt x="1633024" y="1409901"/>
                </a:lnTo>
                <a:lnTo>
                  <a:pt x="1631755" y="1411806"/>
                </a:lnTo>
                <a:lnTo>
                  <a:pt x="1630485" y="1414029"/>
                </a:lnTo>
                <a:lnTo>
                  <a:pt x="1629850" y="1416569"/>
                </a:lnTo>
                <a:lnTo>
                  <a:pt x="1629215" y="1419110"/>
                </a:lnTo>
                <a:lnTo>
                  <a:pt x="1628580" y="1421650"/>
                </a:lnTo>
                <a:lnTo>
                  <a:pt x="1628580" y="1424191"/>
                </a:lnTo>
                <a:lnTo>
                  <a:pt x="1628580" y="1501358"/>
                </a:lnTo>
                <a:lnTo>
                  <a:pt x="1628580" y="1503899"/>
                </a:lnTo>
                <a:lnTo>
                  <a:pt x="1629215" y="1506439"/>
                </a:lnTo>
                <a:lnTo>
                  <a:pt x="1629850" y="1509297"/>
                </a:lnTo>
                <a:lnTo>
                  <a:pt x="1630485" y="1511520"/>
                </a:lnTo>
                <a:lnTo>
                  <a:pt x="1631755" y="1513743"/>
                </a:lnTo>
                <a:lnTo>
                  <a:pt x="1633024" y="1515649"/>
                </a:lnTo>
                <a:lnTo>
                  <a:pt x="1634294" y="1518189"/>
                </a:lnTo>
                <a:lnTo>
                  <a:pt x="1636199" y="1520094"/>
                </a:lnTo>
                <a:lnTo>
                  <a:pt x="1637786" y="1521365"/>
                </a:lnTo>
                <a:lnTo>
                  <a:pt x="1640326" y="1522952"/>
                </a:lnTo>
                <a:lnTo>
                  <a:pt x="1642231" y="1524223"/>
                </a:lnTo>
                <a:lnTo>
                  <a:pt x="1644453" y="1525175"/>
                </a:lnTo>
                <a:lnTo>
                  <a:pt x="1646992" y="1526446"/>
                </a:lnTo>
                <a:lnTo>
                  <a:pt x="1649215" y="1526763"/>
                </a:lnTo>
                <a:lnTo>
                  <a:pt x="1652072" y="1527398"/>
                </a:lnTo>
                <a:lnTo>
                  <a:pt x="1654611" y="1527716"/>
                </a:lnTo>
                <a:lnTo>
                  <a:pt x="1802228" y="1527716"/>
                </a:lnTo>
                <a:lnTo>
                  <a:pt x="1805085" y="1527398"/>
                </a:lnTo>
                <a:lnTo>
                  <a:pt x="1807624" y="1526763"/>
                </a:lnTo>
                <a:lnTo>
                  <a:pt x="1810481" y="1526446"/>
                </a:lnTo>
                <a:lnTo>
                  <a:pt x="1812704" y="1525175"/>
                </a:lnTo>
                <a:lnTo>
                  <a:pt x="1814926" y="1524223"/>
                </a:lnTo>
                <a:lnTo>
                  <a:pt x="1817148" y="1522952"/>
                </a:lnTo>
                <a:lnTo>
                  <a:pt x="1819053" y="1521365"/>
                </a:lnTo>
                <a:lnTo>
                  <a:pt x="1820957" y="1520094"/>
                </a:lnTo>
                <a:lnTo>
                  <a:pt x="1822545" y="1518189"/>
                </a:lnTo>
                <a:lnTo>
                  <a:pt x="1824132" y="1515649"/>
                </a:lnTo>
                <a:lnTo>
                  <a:pt x="1825719" y="1513743"/>
                </a:lnTo>
                <a:lnTo>
                  <a:pt x="1826354" y="1511520"/>
                </a:lnTo>
                <a:lnTo>
                  <a:pt x="1827624" y="1509297"/>
                </a:lnTo>
                <a:lnTo>
                  <a:pt x="1827941" y="1506439"/>
                </a:lnTo>
                <a:lnTo>
                  <a:pt x="1828259" y="1503899"/>
                </a:lnTo>
                <a:lnTo>
                  <a:pt x="1828894" y="1501358"/>
                </a:lnTo>
                <a:lnTo>
                  <a:pt x="1828894" y="1424191"/>
                </a:lnTo>
                <a:lnTo>
                  <a:pt x="1828259" y="1421650"/>
                </a:lnTo>
                <a:lnTo>
                  <a:pt x="1827941" y="1419110"/>
                </a:lnTo>
                <a:lnTo>
                  <a:pt x="1827624" y="1416569"/>
                </a:lnTo>
                <a:lnTo>
                  <a:pt x="1826354" y="1414029"/>
                </a:lnTo>
                <a:lnTo>
                  <a:pt x="1825719" y="1411806"/>
                </a:lnTo>
                <a:lnTo>
                  <a:pt x="1824132" y="1409901"/>
                </a:lnTo>
                <a:lnTo>
                  <a:pt x="1822545" y="1407995"/>
                </a:lnTo>
                <a:lnTo>
                  <a:pt x="1820957" y="1406090"/>
                </a:lnTo>
                <a:lnTo>
                  <a:pt x="1819053" y="1404184"/>
                </a:lnTo>
                <a:lnTo>
                  <a:pt x="1817148" y="1402597"/>
                </a:lnTo>
                <a:lnTo>
                  <a:pt x="1814926" y="1401326"/>
                </a:lnTo>
                <a:lnTo>
                  <a:pt x="1812704" y="1400374"/>
                </a:lnTo>
                <a:lnTo>
                  <a:pt x="1810481" y="1399421"/>
                </a:lnTo>
                <a:lnTo>
                  <a:pt x="1807624" y="1398786"/>
                </a:lnTo>
                <a:lnTo>
                  <a:pt x="1805085" y="1398468"/>
                </a:lnTo>
                <a:lnTo>
                  <a:pt x="1802228" y="1398468"/>
                </a:lnTo>
                <a:lnTo>
                  <a:pt x="1654611" y="1398468"/>
                </a:lnTo>
                <a:lnTo>
                  <a:pt x="1652072" y="1398468"/>
                </a:lnTo>
                <a:close/>
                <a:moveTo>
                  <a:pt x="1299063" y="1398468"/>
                </a:moveTo>
                <a:lnTo>
                  <a:pt x="1296206" y="1398786"/>
                </a:lnTo>
                <a:lnTo>
                  <a:pt x="1293666" y="1399421"/>
                </a:lnTo>
                <a:lnTo>
                  <a:pt x="1291444" y="1400374"/>
                </a:lnTo>
                <a:lnTo>
                  <a:pt x="1288904" y="1401326"/>
                </a:lnTo>
                <a:lnTo>
                  <a:pt x="1286682" y="1402597"/>
                </a:lnTo>
                <a:lnTo>
                  <a:pt x="1284777" y="1404184"/>
                </a:lnTo>
                <a:lnTo>
                  <a:pt x="1282872" y="1406090"/>
                </a:lnTo>
                <a:lnTo>
                  <a:pt x="1281285" y="1407995"/>
                </a:lnTo>
                <a:lnTo>
                  <a:pt x="1280015" y="1409901"/>
                </a:lnTo>
                <a:lnTo>
                  <a:pt x="1278428" y="1411806"/>
                </a:lnTo>
                <a:lnTo>
                  <a:pt x="1277158" y="1414029"/>
                </a:lnTo>
                <a:lnTo>
                  <a:pt x="1276523" y="1416569"/>
                </a:lnTo>
                <a:lnTo>
                  <a:pt x="1275571" y="1419110"/>
                </a:lnTo>
                <a:lnTo>
                  <a:pt x="1275254" y="1421650"/>
                </a:lnTo>
                <a:lnTo>
                  <a:pt x="1275254" y="1424191"/>
                </a:lnTo>
                <a:lnTo>
                  <a:pt x="1275254" y="1501358"/>
                </a:lnTo>
                <a:lnTo>
                  <a:pt x="1275254" y="1503899"/>
                </a:lnTo>
                <a:lnTo>
                  <a:pt x="1275571" y="1506439"/>
                </a:lnTo>
                <a:lnTo>
                  <a:pt x="1276523" y="1509297"/>
                </a:lnTo>
                <a:lnTo>
                  <a:pt x="1277158" y="1511520"/>
                </a:lnTo>
                <a:lnTo>
                  <a:pt x="1278428" y="1513743"/>
                </a:lnTo>
                <a:lnTo>
                  <a:pt x="1280015" y="1515649"/>
                </a:lnTo>
                <a:lnTo>
                  <a:pt x="1281285" y="1518189"/>
                </a:lnTo>
                <a:lnTo>
                  <a:pt x="1282872" y="1520094"/>
                </a:lnTo>
                <a:lnTo>
                  <a:pt x="1284777" y="1521365"/>
                </a:lnTo>
                <a:lnTo>
                  <a:pt x="1286682" y="1522952"/>
                </a:lnTo>
                <a:lnTo>
                  <a:pt x="1288904" y="1524223"/>
                </a:lnTo>
                <a:lnTo>
                  <a:pt x="1291444" y="1525175"/>
                </a:lnTo>
                <a:lnTo>
                  <a:pt x="1293666" y="1526446"/>
                </a:lnTo>
                <a:lnTo>
                  <a:pt x="1296206" y="1526763"/>
                </a:lnTo>
                <a:lnTo>
                  <a:pt x="1299063" y="1527398"/>
                </a:lnTo>
                <a:lnTo>
                  <a:pt x="1301602" y="1527716"/>
                </a:lnTo>
                <a:lnTo>
                  <a:pt x="1449218" y="1527716"/>
                </a:lnTo>
                <a:lnTo>
                  <a:pt x="1452076" y="1527398"/>
                </a:lnTo>
                <a:lnTo>
                  <a:pt x="1454615" y="1526763"/>
                </a:lnTo>
                <a:lnTo>
                  <a:pt x="1456837" y="1526446"/>
                </a:lnTo>
                <a:lnTo>
                  <a:pt x="1459694" y="1525175"/>
                </a:lnTo>
                <a:lnTo>
                  <a:pt x="1461917" y="1524223"/>
                </a:lnTo>
                <a:lnTo>
                  <a:pt x="1463821" y="1522952"/>
                </a:lnTo>
                <a:lnTo>
                  <a:pt x="1465726" y="1521365"/>
                </a:lnTo>
                <a:lnTo>
                  <a:pt x="1467631" y="1520094"/>
                </a:lnTo>
                <a:lnTo>
                  <a:pt x="1469536" y="1518189"/>
                </a:lnTo>
                <a:lnTo>
                  <a:pt x="1471123" y="1515649"/>
                </a:lnTo>
                <a:lnTo>
                  <a:pt x="1472393" y="1513743"/>
                </a:lnTo>
                <a:lnTo>
                  <a:pt x="1473345" y="1511520"/>
                </a:lnTo>
                <a:lnTo>
                  <a:pt x="1474297" y="1509297"/>
                </a:lnTo>
                <a:lnTo>
                  <a:pt x="1474932" y="1506439"/>
                </a:lnTo>
                <a:lnTo>
                  <a:pt x="1475250" y="1503899"/>
                </a:lnTo>
                <a:lnTo>
                  <a:pt x="1475250" y="1501358"/>
                </a:lnTo>
                <a:lnTo>
                  <a:pt x="1475250" y="1424191"/>
                </a:lnTo>
                <a:lnTo>
                  <a:pt x="1475250" y="1421650"/>
                </a:lnTo>
                <a:lnTo>
                  <a:pt x="1474932" y="1419110"/>
                </a:lnTo>
                <a:lnTo>
                  <a:pt x="1474297" y="1416569"/>
                </a:lnTo>
                <a:lnTo>
                  <a:pt x="1473345" y="1414029"/>
                </a:lnTo>
                <a:lnTo>
                  <a:pt x="1472393" y="1411806"/>
                </a:lnTo>
                <a:lnTo>
                  <a:pt x="1471123" y="1409901"/>
                </a:lnTo>
                <a:lnTo>
                  <a:pt x="1469536" y="1407995"/>
                </a:lnTo>
                <a:lnTo>
                  <a:pt x="1467631" y="1406090"/>
                </a:lnTo>
                <a:lnTo>
                  <a:pt x="1465726" y="1404184"/>
                </a:lnTo>
                <a:lnTo>
                  <a:pt x="1463821" y="1402597"/>
                </a:lnTo>
                <a:lnTo>
                  <a:pt x="1461917" y="1401326"/>
                </a:lnTo>
                <a:lnTo>
                  <a:pt x="1459694" y="1400374"/>
                </a:lnTo>
                <a:lnTo>
                  <a:pt x="1456837" y="1399421"/>
                </a:lnTo>
                <a:lnTo>
                  <a:pt x="1454615" y="1398786"/>
                </a:lnTo>
                <a:lnTo>
                  <a:pt x="1452076" y="1398468"/>
                </a:lnTo>
                <a:lnTo>
                  <a:pt x="1449218" y="1398468"/>
                </a:lnTo>
                <a:lnTo>
                  <a:pt x="1301602" y="1398468"/>
                </a:lnTo>
                <a:lnTo>
                  <a:pt x="1299063" y="1398468"/>
                </a:lnTo>
                <a:close/>
                <a:moveTo>
                  <a:pt x="945736" y="1398468"/>
                </a:moveTo>
                <a:lnTo>
                  <a:pt x="942879" y="1398786"/>
                </a:lnTo>
                <a:lnTo>
                  <a:pt x="940657" y="1399421"/>
                </a:lnTo>
                <a:lnTo>
                  <a:pt x="937800" y="1400374"/>
                </a:lnTo>
                <a:lnTo>
                  <a:pt x="935578" y="1401326"/>
                </a:lnTo>
                <a:lnTo>
                  <a:pt x="933673" y="1402597"/>
                </a:lnTo>
                <a:lnTo>
                  <a:pt x="931451" y="1404184"/>
                </a:lnTo>
                <a:lnTo>
                  <a:pt x="929863" y="1406090"/>
                </a:lnTo>
                <a:lnTo>
                  <a:pt x="927959" y="1407995"/>
                </a:lnTo>
                <a:lnTo>
                  <a:pt x="926371" y="1409901"/>
                </a:lnTo>
                <a:lnTo>
                  <a:pt x="925419" y="1411806"/>
                </a:lnTo>
                <a:lnTo>
                  <a:pt x="924149" y="1414029"/>
                </a:lnTo>
                <a:lnTo>
                  <a:pt x="923514" y="1416569"/>
                </a:lnTo>
                <a:lnTo>
                  <a:pt x="922562" y="1419110"/>
                </a:lnTo>
                <a:lnTo>
                  <a:pt x="922244" y="1421650"/>
                </a:lnTo>
                <a:lnTo>
                  <a:pt x="922244" y="1424191"/>
                </a:lnTo>
                <a:lnTo>
                  <a:pt x="922244" y="1501358"/>
                </a:lnTo>
                <a:lnTo>
                  <a:pt x="922244" y="1503899"/>
                </a:lnTo>
                <a:lnTo>
                  <a:pt x="922562" y="1506439"/>
                </a:lnTo>
                <a:lnTo>
                  <a:pt x="923514" y="1509297"/>
                </a:lnTo>
                <a:lnTo>
                  <a:pt x="924149" y="1511520"/>
                </a:lnTo>
                <a:lnTo>
                  <a:pt x="925419" y="1513743"/>
                </a:lnTo>
                <a:lnTo>
                  <a:pt x="926371" y="1515649"/>
                </a:lnTo>
                <a:lnTo>
                  <a:pt x="927959" y="1518189"/>
                </a:lnTo>
                <a:lnTo>
                  <a:pt x="929863" y="1520094"/>
                </a:lnTo>
                <a:lnTo>
                  <a:pt x="931451" y="1521365"/>
                </a:lnTo>
                <a:lnTo>
                  <a:pt x="933673" y="1522952"/>
                </a:lnTo>
                <a:lnTo>
                  <a:pt x="935578" y="1524223"/>
                </a:lnTo>
                <a:lnTo>
                  <a:pt x="937800" y="1525175"/>
                </a:lnTo>
                <a:lnTo>
                  <a:pt x="940657" y="1526446"/>
                </a:lnTo>
                <a:lnTo>
                  <a:pt x="942879" y="1526763"/>
                </a:lnTo>
                <a:lnTo>
                  <a:pt x="945736" y="1527398"/>
                </a:lnTo>
                <a:lnTo>
                  <a:pt x="948276" y="1527716"/>
                </a:lnTo>
                <a:lnTo>
                  <a:pt x="1095892" y="1527716"/>
                </a:lnTo>
                <a:lnTo>
                  <a:pt x="1098432" y="1527398"/>
                </a:lnTo>
                <a:lnTo>
                  <a:pt x="1101289" y="1526763"/>
                </a:lnTo>
                <a:lnTo>
                  <a:pt x="1103828" y="1526446"/>
                </a:lnTo>
                <a:lnTo>
                  <a:pt x="1106368" y="1525175"/>
                </a:lnTo>
                <a:lnTo>
                  <a:pt x="1108590" y="1524223"/>
                </a:lnTo>
                <a:lnTo>
                  <a:pt x="1110812" y="1522952"/>
                </a:lnTo>
                <a:lnTo>
                  <a:pt x="1112717" y="1521365"/>
                </a:lnTo>
                <a:lnTo>
                  <a:pt x="1114622" y="1520094"/>
                </a:lnTo>
                <a:lnTo>
                  <a:pt x="1116209" y="1518189"/>
                </a:lnTo>
                <a:lnTo>
                  <a:pt x="1117796" y="1515649"/>
                </a:lnTo>
                <a:lnTo>
                  <a:pt x="1119384" y="1513743"/>
                </a:lnTo>
                <a:lnTo>
                  <a:pt x="1120018" y="1511520"/>
                </a:lnTo>
                <a:lnTo>
                  <a:pt x="1121288" y="1509297"/>
                </a:lnTo>
                <a:lnTo>
                  <a:pt x="1121606" y="1506439"/>
                </a:lnTo>
                <a:lnTo>
                  <a:pt x="1121923" y="1503899"/>
                </a:lnTo>
                <a:lnTo>
                  <a:pt x="1122241" y="1501358"/>
                </a:lnTo>
                <a:lnTo>
                  <a:pt x="1122241" y="1424191"/>
                </a:lnTo>
                <a:lnTo>
                  <a:pt x="1121923" y="1421650"/>
                </a:lnTo>
                <a:lnTo>
                  <a:pt x="1121606" y="1419110"/>
                </a:lnTo>
                <a:lnTo>
                  <a:pt x="1121288" y="1416569"/>
                </a:lnTo>
                <a:lnTo>
                  <a:pt x="1120018" y="1414029"/>
                </a:lnTo>
                <a:lnTo>
                  <a:pt x="1119384" y="1411806"/>
                </a:lnTo>
                <a:lnTo>
                  <a:pt x="1117796" y="1409901"/>
                </a:lnTo>
                <a:lnTo>
                  <a:pt x="1116209" y="1407995"/>
                </a:lnTo>
                <a:lnTo>
                  <a:pt x="1114622" y="1406090"/>
                </a:lnTo>
                <a:lnTo>
                  <a:pt x="1112717" y="1404184"/>
                </a:lnTo>
                <a:lnTo>
                  <a:pt x="1110812" y="1402597"/>
                </a:lnTo>
                <a:lnTo>
                  <a:pt x="1108590" y="1401326"/>
                </a:lnTo>
                <a:lnTo>
                  <a:pt x="1106368" y="1400374"/>
                </a:lnTo>
                <a:lnTo>
                  <a:pt x="1103828" y="1399421"/>
                </a:lnTo>
                <a:lnTo>
                  <a:pt x="1101289" y="1398786"/>
                </a:lnTo>
                <a:lnTo>
                  <a:pt x="1098432" y="1398468"/>
                </a:lnTo>
                <a:lnTo>
                  <a:pt x="1095892" y="1398468"/>
                </a:lnTo>
                <a:lnTo>
                  <a:pt x="948276" y="1398468"/>
                </a:lnTo>
                <a:lnTo>
                  <a:pt x="945736" y="1398468"/>
                </a:lnTo>
                <a:close/>
                <a:moveTo>
                  <a:pt x="1652072" y="1169507"/>
                </a:moveTo>
                <a:lnTo>
                  <a:pt x="1649215" y="1169824"/>
                </a:lnTo>
                <a:lnTo>
                  <a:pt x="1646992" y="1170777"/>
                </a:lnTo>
                <a:lnTo>
                  <a:pt x="1644453" y="1171412"/>
                </a:lnTo>
                <a:lnTo>
                  <a:pt x="1642231" y="1172682"/>
                </a:lnTo>
                <a:lnTo>
                  <a:pt x="1640326" y="1174270"/>
                </a:lnTo>
                <a:lnTo>
                  <a:pt x="1637786" y="1175540"/>
                </a:lnTo>
                <a:lnTo>
                  <a:pt x="1636199" y="1177128"/>
                </a:lnTo>
                <a:lnTo>
                  <a:pt x="1634294" y="1179033"/>
                </a:lnTo>
                <a:lnTo>
                  <a:pt x="1633024" y="1180939"/>
                </a:lnTo>
                <a:lnTo>
                  <a:pt x="1631755" y="1183162"/>
                </a:lnTo>
                <a:lnTo>
                  <a:pt x="1630485" y="1185702"/>
                </a:lnTo>
                <a:lnTo>
                  <a:pt x="1629850" y="1187925"/>
                </a:lnTo>
                <a:lnTo>
                  <a:pt x="1629215" y="1190466"/>
                </a:lnTo>
                <a:lnTo>
                  <a:pt x="1628580" y="1193324"/>
                </a:lnTo>
                <a:lnTo>
                  <a:pt x="1628580" y="1195864"/>
                </a:lnTo>
                <a:lnTo>
                  <a:pt x="1628580" y="1272714"/>
                </a:lnTo>
                <a:lnTo>
                  <a:pt x="1628580" y="1275572"/>
                </a:lnTo>
                <a:lnTo>
                  <a:pt x="1629215" y="1278113"/>
                </a:lnTo>
                <a:lnTo>
                  <a:pt x="1629850" y="1280336"/>
                </a:lnTo>
                <a:lnTo>
                  <a:pt x="1630485" y="1282876"/>
                </a:lnTo>
                <a:lnTo>
                  <a:pt x="1631755" y="1285099"/>
                </a:lnTo>
                <a:lnTo>
                  <a:pt x="1633024" y="1287322"/>
                </a:lnTo>
                <a:lnTo>
                  <a:pt x="1634294" y="1289227"/>
                </a:lnTo>
                <a:lnTo>
                  <a:pt x="1636199" y="1291133"/>
                </a:lnTo>
                <a:lnTo>
                  <a:pt x="1637786" y="1292720"/>
                </a:lnTo>
                <a:lnTo>
                  <a:pt x="1640326" y="1294308"/>
                </a:lnTo>
                <a:lnTo>
                  <a:pt x="1642231" y="1295896"/>
                </a:lnTo>
                <a:lnTo>
                  <a:pt x="1644453" y="1296849"/>
                </a:lnTo>
                <a:lnTo>
                  <a:pt x="1646992" y="1297801"/>
                </a:lnTo>
                <a:lnTo>
                  <a:pt x="1649215" y="1298437"/>
                </a:lnTo>
                <a:lnTo>
                  <a:pt x="1652072" y="1298754"/>
                </a:lnTo>
                <a:lnTo>
                  <a:pt x="1654611" y="1298754"/>
                </a:lnTo>
                <a:lnTo>
                  <a:pt x="1802228" y="1298754"/>
                </a:lnTo>
                <a:lnTo>
                  <a:pt x="1805085" y="1298754"/>
                </a:lnTo>
                <a:lnTo>
                  <a:pt x="1807624" y="1298437"/>
                </a:lnTo>
                <a:lnTo>
                  <a:pt x="1810481" y="1297801"/>
                </a:lnTo>
                <a:lnTo>
                  <a:pt x="1812704" y="1296849"/>
                </a:lnTo>
                <a:lnTo>
                  <a:pt x="1814926" y="1295896"/>
                </a:lnTo>
                <a:lnTo>
                  <a:pt x="1817148" y="1294308"/>
                </a:lnTo>
                <a:lnTo>
                  <a:pt x="1819053" y="1292720"/>
                </a:lnTo>
                <a:lnTo>
                  <a:pt x="1820957" y="1291133"/>
                </a:lnTo>
                <a:lnTo>
                  <a:pt x="1822545" y="1289227"/>
                </a:lnTo>
                <a:lnTo>
                  <a:pt x="1824132" y="1287322"/>
                </a:lnTo>
                <a:lnTo>
                  <a:pt x="1825719" y="1285099"/>
                </a:lnTo>
                <a:lnTo>
                  <a:pt x="1826354" y="1282876"/>
                </a:lnTo>
                <a:lnTo>
                  <a:pt x="1827624" y="1280336"/>
                </a:lnTo>
                <a:lnTo>
                  <a:pt x="1827941" y="1278113"/>
                </a:lnTo>
                <a:lnTo>
                  <a:pt x="1828259" y="1275572"/>
                </a:lnTo>
                <a:lnTo>
                  <a:pt x="1828894" y="1272714"/>
                </a:lnTo>
                <a:lnTo>
                  <a:pt x="1828894" y="1195864"/>
                </a:lnTo>
                <a:lnTo>
                  <a:pt x="1828259" y="1193324"/>
                </a:lnTo>
                <a:lnTo>
                  <a:pt x="1827941" y="1190466"/>
                </a:lnTo>
                <a:lnTo>
                  <a:pt x="1827624" y="1187925"/>
                </a:lnTo>
                <a:lnTo>
                  <a:pt x="1826354" y="1185702"/>
                </a:lnTo>
                <a:lnTo>
                  <a:pt x="1825719" y="1183162"/>
                </a:lnTo>
                <a:lnTo>
                  <a:pt x="1824132" y="1180939"/>
                </a:lnTo>
                <a:lnTo>
                  <a:pt x="1822545" y="1179033"/>
                </a:lnTo>
                <a:lnTo>
                  <a:pt x="1820957" y="1177128"/>
                </a:lnTo>
                <a:lnTo>
                  <a:pt x="1819053" y="1175540"/>
                </a:lnTo>
                <a:lnTo>
                  <a:pt x="1817148" y="1174270"/>
                </a:lnTo>
                <a:lnTo>
                  <a:pt x="1814926" y="1172682"/>
                </a:lnTo>
                <a:lnTo>
                  <a:pt x="1812704" y="1171412"/>
                </a:lnTo>
                <a:lnTo>
                  <a:pt x="1810481" y="1170777"/>
                </a:lnTo>
                <a:lnTo>
                  <a:pt x="1807624" y="1169824"/>
                </a:lnTo>
                <a:lnTo>
                  <a:pt x="1805085" y="1169507"/>
                </a:lnTo>
                <a:lnTo>
                  <a:pt x="1802228" y="1169507"/>
                </a:lnTo>
                <a:lnTo>
                  <a:pt x="1654611" y="1169507"/>
                </a:lnTo>
                <a:lnTo>
                  <a:pt x="1652072" y="1169507"/>
                </a:lnTo>
                <a:close/>
                <a:moveTo>
                  <a:pt x="1299063" y="1169507"/>
                </a:moveTo>
                <a:lnTo>
                  <a:pt x="1296206" y="1169824"/>
                </a:lnTo>
                <a:lnTo>
                  <a:pt x="1293666" y="1170777"/>
                </a:lnTo>
                <a:lnTo>
                  <a:pt x="1291444" y="1171412"/>
                </a:lnTo>
                <a:lnTo>
                  <a:pt x="1288904" y="1172682"/>
                </a:lnTo>
                <a:lnTo>
                  <a:pt x="1286682" y="1174270"/>
                </a:lnTo>
                <a:lnTo>
                  <a:pt x="1284777" y="1175540"/>
                </a:lnTo>
                <a:lnTo>
                  <a:pt x="1282872" y="1177128"/>
                </a:lnTo>
                <a:lnTo>
                  <a:pt x="1281285" y="1179033"/>
                </a:lnTo>
                <a:lnTo>
                  <a:pt x="1280015" y="1180939"/>
                </a:lnTo>
                <a:lnTo>
                  <a:pt x="1278428" y="1183162"/>
                </a:lnTo>
                <a:lnTo>
                  <a:pt x="1277158" y="1185702"/>
                </a:lnTo>
                <a:lnTo>
                  <a:pt x="1276523" y="1187925"/>
                </a:lnTo>
                <a:lnTo>
                  <a:pt x="1275571" y="1190466"/>
                </a:lnTo>
                <a:lnTo>
                  <a:pt x="1275254" y="1193324"/>
                </a:lnTo>
                <a:lnTo>
                  <a:pt x="1275254" y="1195864"/>
                </a:lnTo>
                <a:lnTo>
                  <a:pt x="1275254" y="1272714"/>
                </a:lnTo>
                <a:lnTo>
                  <a:pt x="1275254" y="1275572"/>
                </a:lnTo>
                <a:lnTo>
                  <a:pt x="1275571" y="1278113"/>
                </a:lnTo>
                <a:lnTo>
                  <a:pt x="1276523" y="1280336"/>
                </a:lnTo>
                <a:lnTo>
                  <a:pt x="1277158" y="1282876"/>
                </a:lnTo>
                <a:lnTo>
                  <a:pt x="1278428" y="1285099"/>
                </a:lnTo>
                <a:lnTo>
                  <a:pt x="1280015" y="1287322"/>
                </a:lnTo>
                <a:lnTo>
                  <a:pt x="1281285" y="1289227"/>
                </a:lnTo>
                <a:lnTo>
                  <a:pt x="1282872" y="1291133"/>
                </a:lnTo>
                <a:lnTo>
                  <a:pt x="1284777" y="1292720"/>
                </a:lnTo>
                <a:lnTo>
                  <a:pt x="1286682" y="1294308"/>
                </a:lnTo>
                <a:lnTo>
                  <a:pt x="1288904" y="1295896"/>
                </a:lnTo>
                <a:lnTo>
                  <a:pt x="1291444" y="1296849"/>
                </a:lnTo>
                <a:lnTo>
                  <a:pt x="1293666" y="1297801"/>
                </a:lnTo>
                <a:lnTo>
                  <a:pt x="1296206" y="1298437"/>
                </a:lnTo>
                <a:lnTo>
                  <a:pt x="1299063" y="1298754"/>
                </a:lnTo>
                <a:lnTo>
                  <a:pt x="1301602" y="1298754"/>
                </a:lnTo>
                <a:lnTo>
                  <a:pt x="1449218" y="1298754"/>
                </a:lnTo>
                <a:lnTo>
                  <a:pt x="1452076" y="1298754"/>
                </a:lnTo>
                <a:lnTo>
                  <a:pt x="1454615" y="1298437"/>
                </a:lnTo>
                <a:lnTo>
                  <a:pt x="1456837" y="1297801"/>
                </a:lnTo>
                <a:lnTo>
                  <a:pt x="1459694" y="1296849"/>
                </a:lnTo>
                <a:lnTo>
                  <a:pt x="1461917" y="1295896"/>
                </a:lnTo>
                <a:lnTo>
                  <a:pt x="1463821" y="1294308"/>
                </a:lnTo>
                <a:lnTo>
                  <a:pt x="1465726" y="1292720"/>
                </a:lnTo>
                <a:lnTo>
                  <a:pt x="1467631" y="1291133"/>
                </a:lnTo>
                <a:lnTo>
                  <a:pt x="1469536" y="1289227"/>
                </a:lnTo>
                <a:lnTo>
                  <a:pt x="1471123" y="1287322"/>
                </a:lnTo>
                <a:lnTo>
                  <a:pt x="1472393" y="1285099"/>
                </a:lnTo>
                <a:lnTo>
                  <a:pt x="1473345" y="1282876"/>
                </a:lnTo>
                <a:lnTo>
                  <a:pt x="1474297" y="1280336"/>
                </a:lnTo>
                <a:lnTo>
                  <a:pt x="1474932" y="1278113"/>
                </a:lnTo>
                <a:lnTo>
                  <a:pt x="1475250" y="1275572"/>
                </a:lnTo>
                <a:lnTo>
                  <a:pt x="1475250" y="1272714"/>
                </a:lnTo>
                <a:lnTo>
                  <a:pt x="1475250" y="1195864"/>
                </a:lnTo>
                <a:lnTo>
                  <a:pt x="1475250" y="1193324"/>
                </a:lnTo>
                <a:lnTo>
                  <a:pt x="1474932" y="1190466"/>
                </a:lnTo>
                <a:lnTo>
                  <a:pt x="1474297" y="1187925"/>
                </a:lnTo>
                <a:lnTo>
                  <a:pt x="1473345" y="1185702"/>
                </a:lnTo>
                <a:lnTo>
                  <a:pt x="1472393" y="1183162"/>
                </a:lnTo>
                <a:lnTo>
                  <a:pt x="1471123" y="1180939"/>
                </a:lnTo>
                <a:lnTo>
                  <a:pt x="1469536" y="1179033"/>
                </a:lnTo>
                <a:lnTo>
                  <a:pt x="1467631" y="1177128"/>
                </a:lnTo>
                <a:lnTo>
                  <a:pt x="1465726" y="1175540"/>
                </a:lnTo>
                <a:lnTo>
                  <a:pt x="1463821" y="1174270"/>
                </a:lnTo>
                <a:lnTo>
                  <a:pt x="1461917" y="1172682"/>
                </a:lnTo>
                <a:lnTo>
                  <a:pt x="1459694" y="1171412"/>
                </a:lnTo>
                <a:lnTo>
                  <a:pt x="1456837" y="1170777"/>
                </a:lnTo>
                <a:lnTo>
                  <a:pt x="1454615" y="1169824"/>
                </a:lnTo>
                <a:lnTo>
                  <a:pt x="1452076" y="1169507"/>
                </a:lnTo>
                <a:lnTo>
                  <a:pt x="1449218" y="1169507"/>
                </a:lnTo>
                <a:lnTo>
                  <a:pt x="1301602" y="1169507"/>
                </a:lnTo>
                <a:lnTo>
                  <a:pt x="1299063" y="1169507"/>
                </a:lnTo>
                <a:close/>
                <a:moveTo>
                  <a:pt x="945736" y="1169507"/>
                </a:moveTo>
                <a:lnTo>
                  <a:pt x="942879" y="1169824"/>
                </a:lnTo>
                <a:lnTo>
                  <a:pt x="940657" y="1170777"/>
                </a:lnTo>
                <a:lnTo>
                  <a:pt x="937800" y="1171412"/>
                </a:lnTo>
                <a:lnTo>
                  <a:pt x="935578" y="1172682"/>
                </a:lnTo>
                <a:lnTo>
                  <a:pt x="933673" y="1174270"/>
                </a:lnTo>
                <a:lnTo>
                  <a:pt x="931451" y="1175540"/>
                </a:lnTo>
                <a:lnTo>
                  <a:pt x="929863" y="1177128"/>
                </a:lnTo>
                <a:lnTo>
                  <a:pt x="927959" y="1179033"/>
                </a:lnTo>
                <a:lnTo>
                  <a:pt x="926371" y="1180939"/>
                </a:lnTo>
                <a:lnTo>
                  <a:pt x="925419" y="1183162"/>
                </a:lnTo>
                <a:lnTo>
                  <a:pt x="924149" y="1185702"/>
                </a:lnTo>
                <a:lnTo>
                  <a:pt x="923514" y="1187925"/>
                </a:lnTo>
                <a:lnTo>
                  <a:pt x="922562" y="1190466"/>
                </a:lnTo>
                <a:lnTo>
                  <a:pt x="922244" y="1193324"/>
                </a:lnTo>
                <a:lnTo>
                  <a:pt x="922244" y="1195864"/>
                </a:lnTo>
                <a:lnTo>
                  <a:pt x="922244" y="1272714"/>
                </a:lnTo>
                <a:lnTo>
                  <a:pt x="922244" y="1275572"/>
                </a:lnTo>
                <a:lnTo>
                  <a:pt x="922562" y="1278113"/>
                </a:lnTo>
                <a:lnTo>
                  <a:pt x="923514" y="1280336"/>
                </a:lnTo>
                <a:lnTo>
                  <a:pt x="924149" y="1282876"/>
                </a:lnTo>
                <a:lnTo>
                  <a:pt x="925419" y="1285099"/>
                </a:lnTo>
                <a:lnTo>
                  <a:pt x="926371" y="1287322"/>
                </a:lnTo>
                <a:lnTo>
                  <a:pt x="927959" y="1289227"/>
                </a:lnTo>
                <a:lnTo>
                  <a:pt x="929863" y="1291133"/>
                </a:lnTo>
                <a:lnTo>
                  <a:pt x="931451" y="1292720"/>
                </a:lnTo>
                <a:lnTo>
                  <a:pt x="933673" y="1294308"/>
                </a:lnTo>
                <a:lnTo>
                  <a:pt x="935578" y="1295896"/>
                </a:lnTo>
                <a:lnTo>
                  <a:pt x="937800" y="1296849"/>
                </a:lnTo>
                <a:lnTo>
                  <a:pt x="940657" y="1297801"/>
                </a:lnTo>
                <a:lnTo>
                  <a:pt x="942879" y="1298437"/>
                </a:lnTo>
                <a:lnTo>
                  <a:pt x="945736" y="1298754"/>
                </a:lnTo>
                <a:lnTo>
                  <a:pt x="948276" y="1298754"/>
                </a:lnTo>
                <a:lnTo>
                  <a:pt x="1095892" y="1298754"/>
                </a:lnTo>
                <a:lnTo>
                  <a:pt x="1098432" y="1298754"/>
                </a:lnTo>
                <a:lnTo>
                  <a:pt x="1101289" y="1298437"/>
                </a:lnTo>
                <a:lnTo>
                  <a:pt x="1103828" y="1297801"/>
                </a:lnTo>
                <a:lnTo>
                  <a:pt x="1106368" y="1296849"/>
                </a:lnTo>
                <a:lnTo>
                  <a:pt x="1108590" y="1295896"/>
                </a:lnTo>
                <a:lnTo>
                  <a:pt x="1110812" y="1294308"/>
                </a:lnTo>
                <a:lnTo>
                  <a:pt x="1112717" y="1292720"/>
                </a:lnTo>
                <a:lnTo>
                  <a:pt x="1114622" y="1291133"/>
                </a:lnTo>
                <a:lnTo>
                  <a:pt x="1116209" y="1289227"/>
                </a:lnTo>
                <a:lnTo>
                  <a:pt x="1117796" y="1287322"/>
                </a:lnTo>
                <a:lnTo>
                  <a:pt x="1119384" y="1285099"/>
                </a:lnTo>
                <a:lnTo>
                  <a:pt x="1120018" y="1282876"/>
                </a:lnTo>
                <a:lnTo>
                  <a:pt x="1121288" y="1280336"/>
                </a:lnTo>
                <a:lnTo>
                  <a:pt x="1121606" y="1278113"/>
                </a:lnTo>
                <a:lnTo>
                  <a:pt x="1121923" y="1275572"/>
                </a:lnTo>
                <a:lnTo>
                  <a:pt x="1122241" y="1272714"/>
                </a:lnTo>
                <a:lnTo>
                  <a:pt x="1122241" y="1195864"/>
                </a:lnTo>
                <a:lnTo>
                  <a:pt x="1121923" y="1193324"/>
                </a:lnTo>
                <a:lnTo>
                  <a:pt x="1121606" y="1190466"/>
                </a:lnTo>
                <a:lnTo>
                  <a:pt x="1121288" y="1187925"/>
                </a:lnTo>
                <a:lnTo>
                  <a:pt x="1120018" y="1185702"/>
                </a:lnTo>
                <a:lnTo>
                  <a:pt x="1119384" y="1183162"/>
                </a:lnTo>
                <a:lnTo>
                  <a:pt x="1117796" y="1180939"/>
                </a:lnTo>
                <a:lnTo>
                  <a:pt x="1116209" y="1179033"/>
                </a:lnTo>
                <a:lnTo>
                  <a:pt x="1114622" y="1177128"/>
                </a:lnTo>
                <a:lnTo>
                  <a:pt x="1112717" y="1175540"/>
                </a:lnTo>
                <a:lnTo>
                  <a:pt x="1110812" y="1174270"/>
                </a:lnTo>
                <a:lnTo>
                  <a:pt x="1108590" y="1172682"/>
                </a:lnTo>
                <a:lnTo>
                  <a:pt x="1106368" y="1171412"/>
                </a:lnTo>
                <a:lnTo>
                  <a:pt x="1103828" y="1170777"/>
                </a:lnTo>
                <a:lnTo>
                  <a:pt x="1101289" y="1169824"/>
                </a:lnTo>
                <a:lnTo>
                  <a:pt x="1098432" y="1169507"/>
                </a:lnTo>
                <a:lnTo>
                  <a:pt x="1095892" y="1169507"/>
                </a:lnTo>
                <a:lnTo>
                  <a:pt x="948276" y="1169507"/>
                </a:lnTo>
                <a:lnTo>
                  <a:pt x="945736" y="1169507"/>
                </a:lnTo>
                <a:close/>
                <a:moveTo>
                  <a:pt x="1652072" y="941180"/>
                </a:moveTo>
                <a:lnTo>
                  <a:pt x="1649215" y="941497"/>
                </a:lnTo>
                <a:lnTo>
                  <a:pt x="1646992" y="942133"/>
                </a:lnTo>
                <a:lnTo>
                  <a:pt x="1644453" y="943085"/>
                </a:lnTo>
                <a:lnTo>
                  <a:pt x="1642231" y="944038"/>
                </a:lnTo>
                <a:lnTo>
                  <a:pt x="1640326" y="945308"/>
                </a:lnTo>
                <a:lnTo>
                  <a:pt x="1637786" y="946896"/>
                </a:lnTo>
                <a:lnTo>
                  <a:pt x="1636199" y="948801"/>
                </a:lnTo>
                <a:lnTo>
                  <a:pt x="1634294" y="950389"/>
                </a:lnTo>
                <a:lnTo>
                  <a:pt x="1633024" y="952612"/>
                </a:lnTo>
                <a:lnTo>
                  <a:pt x="1631755" y="954517"/>
                </a:lnTo>
                <a:lnTo>
                  <a:pt x="1630485" y="956740"/>
                </a:lnTo>
                <a:lnTo>
                  <a:pt x="1629850" y="959598"/>
                </a:lnTo>
                <a:lnTo>
                  <a:pt x="1629215" y="961821"/>
                </a:lnTo>
                <a:lnTo>
                  <a:pt x="1628580" y="964362"/>
                </a:lnTo>
                <a:lnTo>
                  <a:pt x="1628580" y="967220"/>
                </a:lnTo>
                <a:lnTo>
                  <a:pt x="1628580" y="1044070"/>
                </a:lnTo>
                <a:lnTo>
                  <a:pt x="1628580" y="1046610"/>
                </a:lnTo>
                <a:lnTo>
                  <a:pt x="1629215" y="1049468"/>
                </a:lnTo>
                <a:lnTo>
                  <a:pt x="1629850" y="1052009"/>
                </a:lnTo>
                <a:lnTo>
                  <a:pt x="1630485" y="1054232"/>
                </a:lnTo>
                <a:lnTo>
                  <a:pt x="1631755" y="1056772"/>
                </a:lnTo>
                <a:lnTo>
                  <a:pt x="1633024" y="1058995"/>
                </a:lnTo>
                <a:lnTo>
                  <a:pt x="1634294" y="1060901"/>
                </a:lnTo>
                <a:lnTo>
                  <a:pt x="1636199" y="1062806"/>
                </a:lnTo>
                <a:lnTo>
                  <a:pt x="1637786" y="1064394"/>
                </a:lnTo>
                <a:lnTo>
                  <a:pt x="1640326" y="1065982"/>
                </a:lnTo>
                <a:lnTo>
                  <a:pt x="1642231" y="1067252"/>
                </a:lnTo>
                <a:lnTo>
                  <a:pt x="1644453" y="1068204"/>
                </a:lnTo>
                <a:lnTo>
                  <a:pt x="1646992" y="1069157"/>
                </a:lnTo>
                <a:lnTo>
                  <a:pt x="1649215" y="1069792"/>
                </a:lnTo>
                <a:lnTo>
                  <a:pt x="1652072" y="1070110"/>
                </a:lnTo>
                <a:lnTo>
                  <a:pt x="1654611" y="1070427"/>
                </a:lnTo>
                <a:lnTo>
                  <a:pt x="1802228" y="1070427"/>
                </a:lnTo>
                <a:lnTo>
                  <a:pt x="1805085" y="1070110"/>
                </a:lnTo>
                <a:lnTo>
                  <a:pt x="1807624" y="1069792"/>
                </a:lnTo>
                <a:lnTo>
                  <a:pt x="1810481" y="1069157"/>
                </a:lnTo>
                <a:lnTo>
                  <a:pt x="1812704" y="1068204"/>
                </a:lnTo>
                <a:lnTo>
                  <a:pt x="1814926" y="1067252"/>
                </a:lnTo>
                <a:lnTo>
                  <a:pt x="1817148" y="1065982"/>
                </a:lnTo>
                <a:lnTo>
                  <a:pt x="1819053" y="1064394"/>
                </a:lnTo>
                <a:lnTo>
                  <a:pt x="1820957" y="1062806"/>
                </a:lnTo>
                <a:lnTo>
                  <a:pt x="1822545" y="1060901"/>
                </a:lnTo>
                <a:lnTo>
                  <a:pt x="1824132" y="1058995"/>
                </a:lnTo>
                <a:lnTo>
                  <a:pt x="1825719" y="1056772"/>
                </a:lnTo>
                <a:lnTo>
                  <a:pt x="1826354" y="1054232"/>
                </a:lnTo>
                <a:lnTo>
                  <a:pt x="1827624" y="1052009"/>
                </a:lnTo>
                <a:lnTo>
                  <a:pt x="1827941" y="1049468"/>
                </a:lnTo>
                <a:lnTo>
                  <a:pt x="1828259" y="1046610"/>
                </a:lnTo>
                <a:lnTo>
                  <a:pt x="1828894" y="1044070"/>
                </a:lnTo>
                <a:lnTo>
                  <a:pt x="1828894" y="967220"/>
                </a:lnTo>
                <a:lnTo>
                  <a:pt x="1828259" y="964362"/>
                </a:lnTo>
                <a:lnTo>
                  <a:pt x="1827941" y="961821"/>
                </a:lnTo>
                <a:lnTo>
                  <a:pt x="1827624" y="959598"/>
                </a:lnTo>
                <a:lnTo>
                  <a:pt x="1826354" y="956740"/>
                </a:lnTo>
                <a:lnTo>
                  <a:pt x="1825719" y="954517"/>
                </a:lnTo>
                <a:lnTo>
                  <a:pt x="1824132" y="952612"/>
                </a:lnTo>
                <a:lnTo>
                  <a:pt x="1822545" y="950389"/>
                </a:lnTo>
                <a:lnTo>
                  <a:pt x="1820957" y="948801"/>
                </a:lnTo>
                <a:lnTo>
                  <a:pt x="1819053" y="946896"/>
                </a:lnTo>
                <a:lnTo>
                  <a:pt x="1817148" y="945308"/>
                </a:lnTo>
                <a:lnTo>
                  <a:pt x="1814926" y="944038"/>
                </a:lnTo>
                <a:lnTo>
                  <a:pt x="1812704" y="943085"/>
                </a:lnTo>
                <a:lnTo>
                  <a:pt x="1810481" y="942133"/>
                </a:lnTo>
                <a:lnTo>
                  <a:pt x="1807624" y="941497"/>
                </a:lnTo>
                <a:lnTo>
                  <a:pt x="1805085" y="941180"/>
                </a:lnTo>
                <a:lnTo>
                  <a:pt x="1802228" y="941180"/>
                </a:lnTo>
                <a:lnTo>
                  <a:pt x="1654611" y="941180"/>
                </a:lnTo>
                <a:lnTo>
                  <a:pt x="1652072" y="941180"/>
                </a:lnTo>
                <a:close/>
                <a:moveTo>
                  <a:pt x="1299063" y="941180"/>
                </a:moveTo>
                <a:lnTo>
                  <a:pt x="1296206" y="941497"/>
                </a:lnTo>
                <a:lnTo>
                  <a:pt x="1293666" y="942133"/>
                </a:lnTo>
                <a:lnTo>
                  <a:pt x="1291444" y="943085"/>
                </a:lnTo>
                <a:lnTo>
                  <a:pt x="1288904" y="944038"/>
                </a:lnTo>
                <a:lnTo>
                  <a:pt x="1286682" y="945308"/>
                </a:lnTo>
                <a:lnTo>
                  <a:pt x="1284777" y="946896"/>
                </a:lnTo>
                <a:lnTo>
                  <a:pt x="1282872" y="948801"/>
                </a:lnTo>
                <a:lnTo>
                  <a:pt x="1281285" y="950389"/>
                </a:lnTo>
                <a:lnTo>
                  <a:pt x="1280015" y="952612"/>
                </a:lnTo>
                <a:lnTo>
                  <a:pt x="1278428" y="954517"/>
                </a:lnTo>
                <a:lnTo>
                  <a:pt x="1277158" y="956740"/>
                </a:lnTo>
                <a:lnTo>
                  <a:pt x="1276523" y="959598"/>
                </a:lnTo>
                <a:lnTo>
                  <a:pt x="1275571" y="961821"/>
                </a:lnTo>
                <a:lnTo>
                  <a:pt x="1275254" y="964362"/>
                </a:lnTo>
                <a:lnTo>
                  <a:pt x="1275254" y="967220"/>
                </a:lnTo>
                <a:lnTo>
                  <a:pt x="1275254" y="1044070"/>
                </a:lnTo>
                <a:lnTo>
                  <a:pt x="1275254" y="1046610"/>
                </a:lnTo>
                <a:lnTo>
                  <a:pt x="1275571" y="1049468"/>
                </a:lnTo>
                <a:lnTo>
                  <a:pt x="1276523" y="1052009"/>
                </a:lnTo>
                <a:lnTo>
                  <a:pt x="1277158" y="1054232"/>
                </a:lnTo>
                <a:lnTo>
                  <a:pt x="1278428" y="1056772"/>
                </a:lnTo>
                <a:lnTo>
                  <a:pt x="1280015" y="1058995"/>
                </a:lnTo>
                <a:lnTo>
                  <a:pt x="1281285" y="1060901"/>
                </a:lnTo>
                <a:lnTo>
                  <a:pt x="1282872" y="1062806"/>
                </a:lnTo>
                <a:lnTo>
                  <a:pt x="1284777" y="1064394"/>
                </a:lnTo>
                <a:lnTo>
                  <a:pt x="1286682" y="1065982"/>
                </a:lnTo>
                <a:lnTo>
                  <a:pt x="1288904" y="1067252"/>
                </a:lnTo>
                <a:lnTo>
                  <a:pt x="1291444" y="1068204"/>
                </a:lnTo>
                <a:lnTo>
                  <a:pt x="1293666" y="1069157"/>
                </a:lnTo>
                <a:lnTo>
                  <a:pt x="1296206" y="1069792"/>
                </a:lnTo>
                <a:lnTo>
                  <a:pt x="1299063" y="1070110"/>
                </a:lnTo>
                <a:lnTo>
                  <a:pt x="1301602" y="1070427"/>
                </a:lnTo>
                <a:lnTo>
                  <a:pt x="1449218" y="1070427"/>
                </a:lnTo>
                <a:lnTo>
                  <a:pt x="1452076" y="1070110"/>
                </a:lnTo>
                <a:lnTo>
                  <a:pt x="1454615" y="1069792"/>
                </a:lnTo>
                <a:lnTo>
                  <a:pt x="1456837" y="1069157"/>
                </a:lnTo>
                <a:lnTo>
                  <a:pt x="1459694" y="1068204"/>
                </a:lnTo>
                <a:lnTo>
                  <a:pt x="1461917" y="1067252"/>
                </a:lnTo>
                <a:lnTo>
                  <a:pt x="1463821" y="1065982"/>
                </a:lnTo>
                <a:lnTo>
                  <a:pt x="1465726" y="1064394"/>
                </a:lnTo>
                <a:lnTo>
                  <a:pt x="1467631" y="1062806"/>
                </a:lnTo>
                <a:lnTo>
                  <a:pt x="1469536" y="1060901"/>
                </a:lnTo>
                <a:lnTo>
                  <a:pt x="1471123" y="1058995"/>
                </a:lnTo>
                <a:lnTo>
                  <a:pt x="1472393" y="1056772"/>
                </a:lnTo>
                <a:lnTo>
                  <a:pt x="1473345" y="1054232"/>
                </a:lnTo>
                <a:lnTo>
                  <a:pt x="1474297" y="1052009"/>
                </a:lnTo>
                <a:lnTo>
                  <a:pt x="1474932" y="1049468"/>
                </a:lnTo>
                <a:lnTo>
                  <a:pt x="1475250" y="1046610"/>
                </a:lnTo>
                <a:lnTo>
                  <a:pt x="1475250" y="1044070"/>
                </a:lnTo>
                <a:lnTo>
                  <a:pt x="1475250" y="967220"/>
                </a:lnTo>
                <a:lnTo>
                  <a:pt x="1475250" y="964362"/>
                </a:lnTo>
                <a:lnTo>
                  <a:pt x="1474932" y="961821"/>
                </a:lnTo>
                <a:lnTo>
                  <a:pt x="1474297" y="959598"/>
                </a:lnTo>
                <a:lnTo>
                  <a:pt x="1473345" y="956740"/>
                </a:lnTo>
                <a:lnTo>
                  <a:pt x="1472393" y="954517"/>
                </a:lnTo>
                <a:lnTo>
                  <a:pt x="1471123" y="952612"/>
                </a:lnTo>
                <a:lnTo>
                  <a:pt x="1469536" y="950389"/>
                </a:lnTo>
                <a:lnTo>
                  <a:pt x="1467631" y="948801"/>
                </a:lnTo>
                <a:lnTo>
                  <a:pt x="1465726" y="946896"/>
                </a:lnTo>
                <a:lnTo>
                  <a:pt x="1463821" y="945308"/>
                </a:lnTo>
                <a:lnTo>
                  <a:pt x="1461917" y="944038"/>
                </a:lnTo>
                <a:lnTo>
                  <a:pt x="1459694" y="943085"/>
                </a:lnTo>
                <a:lnTo>
                  <a:pt x="1456837" y="942133"/>
                </a:lnTo>
                <a:lnTo>
                  <a:pt x="1454615" y="941497"/>
                </a:lnTo>
                <a:lnTo>
                  <a:pt x="1452076" y="941180"/>
                </a:lnTo>
                <a:lnTo>
                  <a:pt x="1449218" y="941180"/>
                </a:lnTo>
                <a:lnTo>
                  <a:pt x="1301602" y="941180"/>
                </a:lnTo>
                <a:lnTo>
                  <a:pt x="1299063" y="941180"/>
                </a:lnTo>
                <a:close/>
                <a:moveTo>
                  <a:pt x="945736" y="941180"/>
                </a:moveTo>
                <a:lnTo>
                  <a:pt x="942879" y="941497"/>
                </a:lnTo>
                <a:lnTo>
                  <a:pt x="940657" y="942133"/>
                </a:lnTo>
                <a:lnTo>
                  <a:pt x="937800" y="943085"/>
                </a:lnTo>
                <a:lnTo>
                  <a:pt x="935578" y="944038"/>
                </a:lnTo>
                <a:lnTo>
                  <a:pt x="933673" y="945308"/>
                </a:lnTo>
                <a:lnTo>
                  <a:pt x="931451" y="946896"/>
                </a:lnTo>
                <a:lnTo>
                  <a:pt x="929863" y="948801"/>
                </a:lnTo>
                <a:lnTo>
                  <a:pt x="927959" y="950389"/>
                </a:lnTo>
                <a:lnTo>
                  <a:pt x="926371" y="952612"/>
                </a:lnTo>
                <a:lnTo>
                  <a:pt x="925419" y="954517"/>
                </a:lnTo>
                <a:lnTo>
                  <a:pt x="924149" y="956740"/>
                </a:lnTo>
                <a:lnTo>
                  <a:pt x="923514" y="959598"/>
                </a:lnTo>
                <a:lnTo>
                  <a:pt x="922562" y="961821"/>
                </a:lnTo>
                <a:lnTo>
                  <a:pt x="922244" y="964362"/>
                </a:lnTo>
                <a:lnTo>
                  <a:pt x="922244" y="967220"/>
                </a:lnTo>
                <a:lnTo>
                  <a:pt x="922244" y="1044070"/>
                </a:lnTo>
                <a:lnTo>
                  <a:pt x="922244" y="1046610"/>
                </a:lnTo>
                <a:lnTo>
                  <a:pt x="922562" y="1049468"/>
                </a:lnTo>
                <a:lnTo>
                  <a:pt x="923514" y="1052009"/>
                </a:lnTo>
                <a:lnTo>
                  <a:pt x="924149" y="1054232"/>
                </a:lnTo>
                <a:lnTo>
                  <a:pt x="925419" y="1056772"/>
                </a:lnTo>
                <a:lnTo>
                  <a:pt x="926371" y="1058995"/>
                </a:lnTo>
                <a:lnTo>
                  <a:pt x="927959" y="1060901"/>
                </a:lnTo>
                <a:lnTo>
                  <a:pt x="929863" y="1062806"/>
                </a:lnTo>
                <a:lnTo>
                  <a:pt x="931451" y="1064394"/>
                </a:lnTo>
                <a:lnTo>
                  <a:pt x="933673" y="1065982"/>
                </a:lnTo>
                <a:lnTo>
                  <a:pt x="935578" y="1067252"/>
                </a:lnTo>
                <a:lnTo>
                  <a:pt x="937800" y="1068204"/>
                </a:lnTo>
                <a:lnTo>
                  <a:pt x="940657" y="1069157"/>
                </a:lnTo>
                <a:lnTo>
                  <a:pt x="942879" y="1069792"/>
                </a:lnTo>
                <a:lnTo>
                  <a:pt x="945736" y="1070110"/>
                </a:lnTo>
                <a:lnTo>
                  <a:pt x="948276" y="1070427"/>
                </a:lnTo>
                <a:lnTo>
                  <a:pt x="1095892" y="1070427"/>
                </a:lnTo>
                <a:lnTo>
                  <a:pt x="1098432" y="1070110"/>
                </a:lnTo>
                <a:lnTo>
                  <a:pt x="1101289" y="1069792"/>
                </a:lnTo>
                <a:lnTo>
                  <a:pt x="1103828" y="1069157"/>
                </a:lnTo>
                <a:lnTo>
                  <a:pt x="1106368" y="1068204"/>
                </a:lnTo>
                <a:lnTo>
                  <a:pt x="1108590" y="1067252"/>
                </a:lnTo>
                <a:lnTo>
                  <a:pt x="1110812" y="1065982"/>
                </a:lnTo>
                <a:lnTo>
                  <a:pt x="1112717" y="1064394"/>
                </a:lnTo>
                <a:lnTo>
                  <a:pt x="1114622" y="1062806"/>
                </a:lnTo>
                <a:lnTo>
                  <a:pt x="1116209" y="1060901"/>
                </a:lnTo>
                <a:lnTo>
                  <a:pt x="1117796" y="1058995"/>
                </a:lnTo>
                <a:lnTo>
                  <a:pt x="1119384" y="1056772"/>
                </a:lnTo>
                <a:lnTo>
                  <a:pt x="1120018" y="1054232"/>
                </a:lnTo>
                <a:lnTo>
                  <a:pt x="1121288" y="1052009"/>
                </a:lnTo>
                <a:lnTo>
                  <a:pt x="1121606" y="1049468"/>
                </a:lnTo>
                <a:lnTo>
                  <a:pt x="1121923" y="1046610"/>
                </a:lnTo>
                <a:lnTo>
                  <a:pt x="1122241" y="1044070"/>
                </a:lnTo>
                <a:lnTo>
                  <a:pt x="1122241" y="967220"/>
                </a:lnTo>
                <a:lnTo>
                  <a:pt x="1121923" y="964362"/>
                </a:lnTo>
                <a:lnTo>
                  <a:pt x="1121606" y="961821"/>
                </a:lnTo>
                <a:lnTo>
                  <a:pt x="1121288" y="959598"/>
                </a:lnTo>
                <a:lnTo>
                  <a:pt x="1120018" y="956740"/>
                </a:lnTo>
                <a:lnTo>
                  <a:pt x="1119384" y="954517"/>
                </a:lnTo>
                <a:lnTo>
                  <a:pt x="1117796" y="952612"/>
                </a:lnTo>
                <a:lnTo>
                  <a:pt x="1116209" y="950389"/>
                </a:lnTo>
                <a:lnTo>
                  <a:pt x="1114622" y="948801"/>
                </a:lnTo>
                <a:lnTo>
                  <a:pt x="1112717" y="946896"/>
                </a:lnTo>
                <a:lnTo>
                  <a:pt x="1110812" y="945308"/>
                </a:lnTo>
                <a:lnTo>
                  <a:pt x="1108590" y="944038"/>
                </a:lnTo>
                <a:lnTo>
                  <a:pt x="1106368" y="943085"/>
                </a:lnTo>
                <a:lnTo>
                  <a:pt x="1103828" y="942133"/>
                </a:lnTo>
                <a:lnTo>
                  <a:pt x="1101289" y="941497"/>
                </a:lnTo>
                <a:lnTo>
                  <a:pt x="1098432" y="941180"/>
                </a:lnTo>
                <a:lnTo>
                  <a:pt x="1095892" y="941180"/>
                </a:lnTo>
                <a:lnTo>
                  <a:pt x="948276" y="941180"/>
                </a:lnTo>
                <a:lnTo>
                  <a:pt x="945736" y="941180"/>
                </a:lnTo>
                <a:close/>
                <a:moveTo>
                  <a:pt x="2076450" y="633412"/>
                </a:moveTo>
                <a:lnTo>
                  <a:pt x="2751138" y="636587"/>
                </a:lnTo>
                <a:lnTo>
                  <a:pt x="2750186" y="649605"/>
                </a:lnTo>
                <a:lnTo>
                  <a:pt x="2748281" y="663892"/>
                </a:lnTo>
                <a:lnTo>
                  <a:pt x="2746058" y="681990"/>
                </a:lnTo>
                <a:lnTo>
                  <a:pt x="2742566" y="702310"/>
                </a:lnTo>
                <a:lnTo>
                  <a:pt x="2738756" y="722947"/>
                </a:lnTo>
                <a:lnTo>
                  <a:pt x="2736216" y="733107"/>
                </a:lnTo>
                <a:lnTo>
                  <a:pt x="2733993" y="743585"/>
                </a:lnTo>
                <a:lnTo>
                  <a:pt x="2731771" y="753110"/>
                </a:lnTo>
                <a:lnTo>
                  <a:pt x="2728596" y="762000"/>
                </a:lnTo>
                <a:lnTo>
                  <a:pt x="2726373" y="769302"/>
                </a:lnTo>
                <a:lnTo>
                  <a:pt x="2722881" y="776605"/>
                </a:lnTo>
                <a:lnTo>
                  <a:pt x="2719388" y="783590"/>
                </a:lnTo>
                <a:lnTo>
                  <a:pt x="2715261" y="790892"/>
                </a:lnTo>
                <a:lnTo>
                  <a:pt x="2710816" y="797877"/>
                </a:lnTo>
                <a:lnTo>
                  <a:pt x="2705418" y="805180"/>
                </a:lnTo>
                <a:lnTo>
                  <a:pt x="2700021" y="811530"/>
                </a:lnTo>
                <a:lnTo>
                  <a:pt x="2693988" y="818197"/>
                </a:lnTo>
                <a:lnTo>
                  <a:pt x="2687321" y="823912"/>
                </a:lnTo>
                <a:lnTo>
                  <a:pt x="2680653" y="829310"/>
                </a:lnTo>
                <a:lnTo>
                  <a:pt x="2673351" y="834072"/>
                </a:lnTo>
                <a:lnTo>
                  <a:pt x="2665731" y="838200"/>
                </a:lnTo>
                <a:lnTo>
                  <a:pt x="2657476" y="841375"/>
                </a:lnTo>
                <a:lnTo>
                  <a:pt x="2653348" y="842962"/>
                </a:lnTo>
                <a:lnTo>
                  <a:pt x="2648903" y="843915"/>
                </a:lnTo>
                <a:lnTo>
                  <a:pt x="2644458" y="844867"/>
                </a:lnTo>
                <a:lnTo>
                  <a:pt x="2640013" y="845820"/>
                </a:lnTo>
                <a:lnTo>
                  <a:pt x="2635251" y="846137"/>
                </a:lnTo>
                <a:lnTo>
                  <a:pt x="2630806" y="846137"/>
                </a:lnTo>
                <a:lnTo>
                  <a:pt x="2181543" y="844232"/>
                </a:lnTo>
                <a:lnTo>
                  <a:pt x="2173288" y="843915"/>
                </a:lnTo>
                <a:lnTo>
                  <a:pt x="2165350" y="842327"/>
                </a:lnTo>
                <a:lnTo>
                  <a:pt x="2157730" y="840422"/>
                </a:lnTo>
                <a:lnTo>
                  <a:pt x="2149475" y="837565"/>
                </a:lnTo>
                <a:lnTo>
                  <a:pt x="2142173" y="834072"/>
                </a:lnTo>
                <a:lnTo>
                  <a:pt x="2135505" y="830262"/>
                </a:lnTo>
                <a:lnTo>
                  <a:pt x="2128520" y="825817"/>
                </a:lnTo>
                <a:lnTo>
                  <a:pt x="2122488" y="820420"/>
                </a:lnTo>
                <a:lnTo>
                  <a:pt x="2116773" y="814705"/>
                </a:lnTo>
                <a:lnTo>
                  <a:pt x="2111375" y="808672"/>
                </a:lnTo>
                <a:lnTo>
                  <a:pt x="2106295" y="802005"/>
                </a:lnTo>
                <a:lnTo>
                  <a:pt x="2102168" y="795337"/>
                </a:lnTo>
                <a:lnTo>
                  <a:pt x="2098675" y="787717"/>
                </a:lnTo>
                <a:lnTo>
                  <a:pt x="2095500" y="779780"/>
                </a:lnTo>
                <a:lnTo>
                  <a:pt x="2093595" y="772160"/>
                </a:lnTo>
                <a:lnTo>
                  <a:pt x="2092008" y="763905"/>
                </a:lnTo>
                <a:lnTo>
                  <a:pt x="2076450" y="633412"/>
                </a:lnTo>
                <a:close/>
                <a:moveTo>
                  <a:pt x="674688" y="633412"/>
                </a:moveTo>
                <a:lnTo>
                  <a:pt x="659138" y="763905"/>
                </a:lnTo>
                <a:lnTo>
                  <a:pt x="657551" y="772160"/>
                </a:lnTo>
                <a:lnTo>
                  <a:pt x="655330" y="779780"/>
                </a:lnTo>
                <a:lnTo>
                  <a:pt x="652791" y="787717"/>
                </a:lnTo>
                <a:lnTo>
                  <a:pt x="648983" y="795337"/>
                </a:lnTo>
                <a:lnTo>
                  <a:pt x="644540" y="802005"/>
                </a:lnTo>
                <a:lnTo>
                  <a:pt x="640097" y="808672"/>
                </a:lnTo>
                <a:lnTo>
                  <a:pt x="634702" y="814705"/>
                </a:lnTo>
                <a:lnTo>
                  <a:pt x="628990" y="820420"/>
                </a:lnTo>
                <a:lnTo>
                  <a:pt x="622325" y="825817"/>
                </a:lnTo>
                <a:lnTo>
                  <a:pt x="615978" y="830262"/>
                </a:lnTo>
                <a:lnTo>
                  <a:pt x="608679" y="834072"/>
                </a:lnTo>
                <a:lnTo>
                  <a:pt x="601380" y="837565"/>
                </a:lnTo>
                <a:lnTo>
                  <a:pt x="593764" y="840422"/>
                </a:lnTo>
                <a:lnTo>
                  <a:pt x="585830" y="842327"/>
                </a:lnTo>
                <a:lnTo>
                  <a:pt x="577579" y="843915"/>
                </a:lnTo>
                <a:lnTo>
                  <a:pt x="569645" y="844232"/>
                </a:lnTo>
                <a:lnTo>
                  <a:pt x="120276" y="846137"/>
                </a:lnTo>
                <a:lnTo>
                  <a:pt x="115833" y="846137"/>
                </a:lnTo>
                <a:lnTo>
                  <a:pt x="111390" y="845820"/>
                </a:lnTo>
                <a:lnTo>
                  <a:pt x="106947" y="844867"/>
                </a:lnTo>
                <a:lnTo>
                  <a:pt x="102504" y="843915"/>
                </a:lnTo>
                <a:lnTo>
                  <a:pt x="98379" y="842962"/>
                </a:lnTo>
                <a:lnTo>
                  <a:pt x="93936" y="841375"/>
                </a:lnTo>
                <a:lnTo>
                  <a:pt x="86002" y="838200"/>
                </a:lnTo>
                <a:lnTo>
                  <a:pt x="78068" y="834072"/>
                </a:lnTo>
                <a:lnTo>
                  <a:pt x="70769" y="829310"/>
                </a:lnTo>
                <a:lnTo>
                  <a:pt x="63788" y="823912"/>
                </a:lnTo>
                <a:lnTo>
                  <a:pt x="57441" y="818197"/>
                </a:lnTo>
                <a:lnTo>
                  <a:pt x="51728" y="811530"/>
                </a:lnTo>
                <a:lnTo>
                  <a:pt x="45699" y="805180"/>
                </a:lnTo>
                <a:lnTo>
                  <a:pt x="40938" y="797877"/>
                </a:lnTo>
                <a:lnTo>
                  <a:pt x="35861" y="790892"/>
                </a:lnTo>
                <a:lnTo>
                  <a:pt x="32053" y="783590"/>
                </a:lnTo>
                <a:lnTo>
                  <a:pt x="28244" y="776605"/>
                </a:lnTo>
                <a:lnTo>
                  <a:pt x="25071" y="769302"/>
                </a:lnTo>
                <a:lnTo>
                  <a:pt x="22532" y="762000"/>
                </a:lnTo>
                <a:lnTo>
                  <a:pt x="19993" y="753110"/>
                </a:lnTo>
                <a:lnTo>
                  <a:pt x="17137" y="743585"/>
                </a:lnTo>
                <a:lnTo>
                  <a:pt x="14916" y="733107"/>
                </a:lnTo>
                <a:lnTo>
                  <a:pt x="12694" y="722947"/>
                </a:lnTo>
                <a:lnTo>
                  <a:pt x="8886" y="702310"/>
                </a:lnTo>
                <a:lnTo>
                  <a:pt x="5712" y="681990"/>
                </a:lnTo>
                <a:lnTo>
                  <a:pt x="3174" y="663892"/>
                </a:lnTo>
                <a:lnTo>
                  <a:pt x="1587" y="649605"/>
                </a:lnTo>
                <a:lnTo>
                  <a:pt x="0" y="636587"/>
                </a:lnTo>
                <a:lnTo>
                  <a:pt x="674688" y="633412"/>
                </a:lnTo>
                <a:close/>
                <a:moveTo>
                  <a:pt x="970497" y="374650"/>
                </a:moveTo>
                <a:lnTo>
                  <a:pt x="973355" y="374650"/>
                </a:lnTo>
                <a:lnTo>
                  <a:pt x="1052401" y="374650"/>
                </a:lnTo>
                <a:lnTo>
                  <a:pt x="1054940" y="374650"/>
                </a:lnTo>
                <a:lnTo>
                  <a:pt x="1058115" y="374968"/>
                </a:lnTo>
                <a:lnTo>
                  <a:pt x="1060654" y="375603"/>
                </a:lnTo>
                <a:lnTo>
                  <a:pt x="1063512" y="376873"/>
                </a:lnTo>
                <a:lnTo>
                  <a:pt x="1066051" y="377826"/>
                </a:lnTo>
                <a:lnTo>
                  <a:pt x="1068273" y="379414"/>
                </a:lnTo>
                <a:lnTo>
                  <a:pt x="1070813" y="381001"/>
                </a:lnTo>
                <a:lnTo>
                  <a:pt x="1072718" y="382907"/>
                </a:lnTo>
                <a:lnTo>
                  <a:pt x="1074623" y="384812"/>
                </a:lnTo>
                <a:lnTo>
                  <a:pt x="1075892" y="387035"/>
                </a:lnTo>
                <a:lnTo>
                  <a:pt x="1077480" y="389576"/>
                </a:lnTo>
                <a:lnTo>
                  <a:pt x="1078749" y="392116"/>
                </a:lnTo>
                <a:lnTo>
                  <a:pt x="1079702" y="394657"/>
                </a:lnTo>
                <a:lnTo>
                  <a:pt x="1080654" y="397515"/>
                </a:lnTo>
                <a:lnTo>
                  <a:pt x="1080972" y="400055"/>
                </a:lnTo>
                <a:lnTo>
                  <a:pt x="1080972" y="403231"/>
                </a:lnTo>
                <a:lnTo>
                  <a:pt x="1080972" y="473094"/>
                </a:lnTo>
                <a:lnTo>
                  <a:pt x="1669532" y="473094"/>
                </a:lnTo>
                <a:lnTo>
                  <a:pt x="1669532" y="403231"/>
                </a:lnTo>
                <a:lnTo>
                  <a:pt x="1670167" y="400055"/>
                </a:lnTo>
                <a:lnTo>
                  <a:pt x="1670484" y="397515"/>
                </a:lnTo>
                <a:lnTo>
                  <a:pt x="1671119" y="394657"/>
                </a:lnTo>
                <a:lnTo>
                  <a:pt x="1672071" y="392116"/>
                </a:lnTo>
                <a:lnTo>
                  <a:pt x="1673024" y="389576"/>
                </a:lnTo>
                <a:lnTo>
                  <a:pt x="1674611" y="387035"/>
                </a:lnTo>
                <a:lnTo>
                  <a:pt x="1676516" y="384812"/>
                </a:lnTo>
                <a:lnTo>
                  <a:pt x="1678103" y="382907"/>
                </a:lnTo>
                <a:lnTo>
                  <a:pt x="1680325" y="381001"/>
                </a:lnTo>
                <a:lnTo>
                  <a:pt x="1682547" y="379414"/>
                </a:lnTo>
                <a:lnTo>
                  <a:pt x="1685087" y="377826"/>
                </a:lnTo>
                <a:lnTo>
                  <a:pt x="1687309" y="376873"/>
                </a:lnTo>
                <a:lnTo>
                  <a:pt x="1689849" y="375603"/>
                </a:lnTo>
                <a:lnTo>
                  <a:pt x="1693023" y="374968"/>
                </a:lnTo>
                <a:lnTo>
                  <a:pt x="1695563" y="374650"/>
                </a:lnTo>
                <a:lnTo>
                  <a:pt x="1698737" y="374650"/>
                </a:lnTo>
                <a:lnTo>
                  <a:pt x="1777466" y="374650"/>
                </a:lnTo>
                <a:lnTo>
                  <a:pt x="1780323" y="374650"/>
                </a:lnTo>
                <a:lnTo>
                  <a:pt x="1783180" y="374968"/>
                </a:lnTo>
                <a:lnTo>
                  <a:pt x="1786037" y="375603"/>
                </a:lnTo>
                <a:lnTo>
                  <a:pt x="1788577" y="376873"/>
                </a:lnTo>
                <a:lnTo>
                  <a:pt x="1791117" y="377826"/>
                </a:lnTo>
                <a:lnTo>
                  <a:pt x="1793656" y="379414"/>
                </a:lnTo>
                <a:lnTo>
                  <a:pt x="1795878" y="381001"/>
                </a:lnTo>
                <a:lnTo>
                  <a:pt x="1797783" y="382907"/>
                </a:lnTo>
                <a:lnTo>
                  <a:pt x="1799688" y="384812"/>
                </a:lnTo>
                <a:lnTo>
                  <a:pt x="1801275" y="387035"/>
                </a:lnTo>
                <a:lnTo>
                  <a:pt x="1802862" y="389576"/>
                </a:lnTo>
                <a:lnTo>
                  <a:pt x="1803815" y="392116"/>
                </a:lnTo>
                <a:lnTo>
                  <a:pt x="1805085" y="394657"/>
                </a:lnTo>
                <a:lnTo>
                  <a:pt x="1805720" y="397515"/>
                </a:lnTo>
                <a:lnTo>
                  <a:pt x="1806037" y="400055"/>
                </a:lnTo>
                <a:lnTo>
                  <a:pt x="1806037" y="403231"/>
                </a:lnTo>
                <a:lnTo>
                  <a:pt x="1806037" y="475952"/>
                </a:lnTo>
                <a:lnTo>
                  <a:pt x="1819053" y="478175"/>
                </a:lnTo>
                <a:lnTo>
                  <a:pt x="1825719" y="479446"/>
                </a:lnTo>
                <a:lnTo>
                  <a:pt x="1831433" y="481033"/>
                </a:lnTo>
                <a:lnTo>
                  <a:pt x="1837148" y="482939"/>
                </a:lnTo>
                <a:lnTo>
                  <a:pt x="1842862" y="484844"/>
                </a:lnTo>
                <a:lnTo>
                  <a:pt x="1848258" y="487067"/>
                </a:lnTo>
                <a:lnTo>
                  <a:pt x="1853338" y="489607"/>
                </a:lnTo>
                <a:lnTo>
                  <a:pt x="1858099" y="492466"/>
                </a:lnTo>
                <a:lnTo>
                  <a:pt x="1863179" y="495324"/>
                </a:lnTo>
                <a:lnTo>
                  <a:pt x="1867623" y="498817"/>
                </a:lnTo>
                <a:lnTo>
                  <a:pt x="1872385" y="502310"/>
                </a:lnTo>
                <a:lnTo>
                  <a:pt x="1876512" y="506438"/>
                </a:lnTo>
                <a:lnTo>
                  <a:pt x="1880639" y="510567"/>
                </a:lnTo>
                <a:lnTo>
                  <a:pt x="1885083" y="515648"/>
                </a:lnTo>
                <a:lnTo>
                  <a:pt x="1888893" y="520729"/>
                </a:lnTo>
                <a:lnTo>
                  <a:pt x="1892702" y="526127"/>
                </a:lnTo>
                <a:lnTo>
                  <a:pt x="1896194" y="532161"/>
                </a:lnTo>
                <a:lnTo>
                  <a:pt x="1900003" y="538194"/>
                </a:lnTo>
                <a:lnTo>
                  <a:pt x="1903178" y="545181"/>
                </a:lnTo>
                <a:lnTo>
                  <a:pt x="1906670" y="552167"/>
                </a:lnTo>
                <a:lnTo>
                  <a:pt x="1909845" y="559789"/>
                </a:lnTo>
                <a:lnTo>
                  <a:pt x="1913337" y="567728"/>
                </a:lnTo>
                <a:lnTo>
                  <a:pt x="1916194" y="576619"/>
                </a:lnTo>
                <a:lnTo>
                  <a:pt x="1922543" y="595038"/>
                </a:lnTo>
                <a:lnTo>
                  <a:pt x="1928574" y="615679"/>
                </a:lnTo>
                <a:lnTo>
                  <a:pt x="1934289" y="638544"/>
                </a:lnTo>
                <a:lnTo>
                  <a:pt x="1940003" y="663631"/>
                </a:lnTo>
                <a:lnTo>
                  <a:pt x="1943812" y="680462"/>
                </a:lnTo>
                <a:lnTo>
                  <a:pt x="1948891" y="696975"/>
                </a:lnTo>
                <a:lnTo>
                  <a:pt x="1954288" y="713488"/>
                </a:lnTo>
                <a:lnTo>
                  <a:pt x="1960320" y="729684"/>
                </a:lnTo>
                <a:lnTo>
                  <a:pt x="1966669" y="745562"/>
                </a:lnTo>
                <a:lnTo>
                  <a:pt x="1973970" y="761758"/>
                </a:lnTo>
                <a:lnTo>
                  <a:pt x="1981589" y="777318"/>
                </a:lnTo>
                <a:lnTo>
                  <a:pt x="1990160" y="792561"/>
                </a:lnTo>
                <a:lnTo>
                  <a:pt x="1998414" y="808122"/>
                </a:lnTo>
                <a:lnTo>
                  <a:pt x="2007620" y="823365"/>
                </a:lnTo>
                <a:lnTo>
                  <a:pt x="2017779" y="838290"/>
                </a:lnTo>
                <a:lnTo>
                  <a:pt x="2027620" y="852898"/>
                </a:lnTo>
                <a:lnTo>
                  <a:pt x="2038096" y="867823"/>
                </a:lnTo>
                <a:lnTo>
                  <a:pt x="2048572" y="882113"/>
                </a:lnTo>
                <a:lnTo>
                  <a:pt x="2059683" y="896404"/>
                </a:lnTo>
                <a:lnTo>
                  <a:pt x="2070794" y="910376"/>
                </a:lnTo>
                <a:lnTo>
                  <a:pt x="2082222" y="924667"/>
                </a:lnTo>
                <a:lnTo>
                  <a:pt x="2094285" y="938957"/>
                </a:lnTo>
                <a:lnTo>
                  <a:pt x="2118412" y="966267"/>
                </a:lnTo>
                <a:lnTo>
                  <a:pt x="2143174" y="993578"/>
                </a:lnTo>
                <a:lnTo>
                  <a:pt x="2167935" y="1020253"/>
                </a:lnTo>
                <a:lnTo>
                  <a:pt x="2218093" y="1072650"/>
                </a:lnTo>
                <a:lnTo>
                  <a:pt x="2242537" y="1098373"/>
                </a:lnTo>
                <a:lnTo>
                  <a:pt x="2266663" y="1124095"/>
                </a:lnTo>
                <a:lnTo>
                  <a:pt x="2274282" y="1132352"/>
                </a:lnTo>
                <a:lnTo>
                  <a:pt x="2281266" y="1140926"/>
                </a:lnTo>
                <a:lnTo>
                  <a:pt x="2288568" y="1149500"/>
                </a:lnTo>
                <a:lnTo>
                  <a:pt x="2295234" y="1158709"/>
                </a:lnTo>
                <a:lnTo>
                  <a:pt x="2301901" y="1168236"/>
                </a:lnTo>
                <a:lnTo>
                  <a:pt x="2308250" y="1178081"/>
                </a:lnTo>
                <a:lnTo>
                  <a:pt x="2314916" y="1187925"/>
                </a:lnTo>
                <a:lnTo>
                  <a:pt x="2320948" y="1198087"/>
                </a:lnTo>
                <a:lnTo>
                  <a:pt x="2326980" y="1208884"/>
                </a:lnTo>
                <a:lnTo>
                  <a:pt x="2333329" y="1219681"/>
                </a:lnTo>
                <a:lnTo>
                  <a:pt x="2344757" y="1241593"/>
                </a:lnTo>
                <a:lnTo>
                  <a:pt x="2355868" y="1264457"/>
                </a:lnTo>
                <a:lnTo>
                  <a:pt x="2366026" y="1287639"/>
                </a:lnTo>
                <a:lnTo>
                  <a:pt x="2375550" y="1311774"/>
                </a:lnTo>
                <a:lnTo>
                  <a:pt x="2385391" y="1335909"/>
                </a:lnTo>
                <a:lnTo>
                  <a:pt x="2393645" y="1360361"/>
                </a:lnTo>
                <a:lnTo>
                  <a:pt x="2402216" y="1384813"/>
                </a:lnTo>
                <a:lnTo>
                  <a:pt x="2409835" y="1409265"/>
                </a:lnTo>
                <a:lnTo>
                  <a:pt x="2417136" y="1434035"/>
                </a:lnTo>
                <a:lnTo>
                  <a:pt x="2423803" y="1457852"/>
                </a:lnTo>
                <a:lnTo>
                  <a:pt x="2430152" y="1481669"/>
                </a:lnTo>
                <a:lnTo>
                  <a:pt x="2435866" y="1505169"/>
                </a:lnTo>
                <a:lnTo>
                  <a:pt x="2441263" y="1527716"/>
                </a:lnTo>
                <a:lnTo>
                  <a:pt x="2446025" y="1549945"/>
                </a:lnTo>
                <a:lnTo>
                  <a:pt x="2450787" y="1570904"/>
                </a:lnTo>
                <a:lnTo>
                  <a:pt x="2458406" y="1609964"/>
                </a:lnTo>
                <a:lnTo>
                  <a:pt x="2464437" y="1643943"/>
                </a:lnTo>
                <a:lnTo>
                  <a:pt x="2468881" y="1672206"/>
                </a:lnTo>
                <a:lnTo>
                  <a:pt x="2472056" y="1693800"/>
                </a:lnTo>
                <a:lnTo>
                  <a:pt x="2474913" y="1711584"/>
                </a:lnTo>
                <a:lnTo>
                  <a:pt x="2474278" y="1722381"/>
                </a:lnTo>
                <a:lnTo>
                  <a:pt x="2473643" y="1733178"/>
                </a:lnTo>
                <a:lnTo>
                  <a:pt x="2472056" y="1743340"/>
                </a:lnTo>
                <a:lnTo>
                  <a:pt x="2470151" y="1753820"/>
                </a:lnTo>
                <a:lnTo>
                  <a:pt x="2467929" y="1763664"/>
                </a:lnTo>
                <a:lnTo>
                  <a:pt x="2465072" y="1773508"/>
                </a:lnTo>
                <a:lnTo>
                  <a:pt x="2462215" y="1783035"/>
                </a:lnTo>
                <a:lnTo>
                  <a:pt x="2458406" y="1792880"/>
                </a:lnTo>
                <a:lnTo>
                  <a:pt x="2453961" y="1802089"/>
                </a:lnTo>
                <a:lnTo>
                  <a:pt x="2449517" y="1810981"/>
                </a:lnTo>
                <a:lnTo>
                  <a:pt x="2444438" y="1819872"/>
                </a:lnTo>
                <a:lnTo>
                  <a:pt x="2439041" y="1828447"/>
                </a:lnTo>
                <a:lnTo>
                  <a:pt x="2433009" y="1836386"/>
                </a:lnTo>
                <a:lnTo>
                  <a:pt x="2426978" y="1844325"/>
                </a:lnTo>
                <a:lnTo>
                  <a:pt x="2420311" y="1851629"/>
                </a:lnTo>
                <a:lnTo>
                  <a:pt x="2413644" y="1858932"/>
                </a:lnTo>
                <a:lnTo>
                  <a:pt x="2406343" y="1865919"/>
                </a:lnTo>
                <a:lnTo>
                  <a:pt x="2398724" y="1872270"/>
                </a:lnTo>
                <a:lnTo>
                  <a:pt x="2391105" y="1878939"/>
                </a:lnTo>
                <a:lnTo>
                  <a:pt x="2382851" y="1884655"/>
                </a:lnTo>
                <a:lnTo>
                  <a:pt x="2374280" y="1890053"/>
                </a:lnTo>
                <a:lnTo>
                  <a:pt x="2365709" y="1894817"/>
                </a:lnTo>
                <a:lnTo>
                  <a:pt x="2356503" y="1899580"/>
                </a:lnTo>
                <a:lnTo>
                  <a:pt x="2347297" y="1903709"/>
                </a:lnTo>
                <a:lnTo>
                  <a:pt x="2337773" y="1907519"/>
                </a:lnTo>
                <a:lnTo>
                  <a:pt x="2328249" y="1910695"/>
                </a:lnTo>
                <a:lnTo>
                  <a:pt x="2318408" y="1913553"/>
                </a:lnTo>
                <a:lnTo>
                  <a:pt x="2308250" y="1916094"/>
                </a:lnTo>
                <a:lnTo>
                  <a:pt x="2298091" y="1917364"/>
                </a:lnTo>
                <a:lnTo>
                  <a:pt x="2287615" y="1918952"/>
                </a:lnTo>
                <a:lnTo>
                  <a:pt x="2277139" y="1919904"/>
                </a:lnTo>
                <a:lnTo>
                  <a:pt x="2266346" y="1920222"/>
                </a:lnTo>
                <a:lnTo>
                  <a:pt x="2227934" y="1920222"/>
                </a:lnTo>
                <a:lnTo>
                  <a:pt x="2227934" y="1976748"/>
                </a:lnTo>
                <a:lnTo>
                  <a:pt x="2227616" y="1980876"/>
                </a:lnTo>
                <a:lnTo>
                  <a:pt x="2227299" y="1985322"/>
                </a:lnTo>
                <a:lnTo>
                  <a:pt x="2226029" y="1989133"/>
                </a:lnTo>
                <a:lnTo>
                  <a:pt x="2225077" y="1992943"/>
                </a:lnTo>
                <a:lnTo>
                  <a:pt x="2223489" y="1996437"/>
                </a:lnTo>
                <a:lnTo>
                  <a:pt x="2221585" y="1999612"/>
                </a:lnTo>
                <a:lnTo>
                  <a:pt x="2219363" y="2002788"/>
                </a:lnTo>
                <a:lnTo>
                  <a:pt x="2216823" y="2005963"/>
                </a:lnTo>
                <a:lnTo>
                  <a:pt x="2214283" y="2008504"/>
                </a:lnTo>
                <a:lnTo>
                  <a:pt x="2211744" y="2010727"/>
                </a:lnTo>
                <a:lnTo>
                  <a:pt x="2208252" y="2012632"/>
                </a:lnTo>
                <a:lnTo>
                  <a:pt x="2205077" y="2014538"/>
                </a:lnTo>
                <a:lnTo>
                  <a:pt x="2201585" y="2016125"/>
                </a:lnTo>
                <a:lnTo>
                  <a:pt x="2197776" y="2017078"/>
                </a:lnTo>
                <a:lnTo>
                  <a:pt x="2194284" y="2017713"/>
                </a:lnTo>
                <a:lnTo>
                  <a:pt x="2190474" y="2017713"/>
                </a:lnTo>
                <a:lnTo>
                  <a:pt x="2066667" y="2017713"/>
                </a:lnTo>
                <a:lnTo>
                  <a:pt x="2062857" y="2017713"/>
                </a:lnTo>
                <a:lnTo>
                  <a:pt x="2059048" y="2017078"/>
                </a:lnTo>
                <a:lnTo>
                  <a:pt x="2055239" y="2016125"/>
                </a:lnTo>
                <a:lnTo>
                  <a:pt x="2051747" y="2014538"/>
                </a:lnTo>
                <a:lnTo>
                  <a:pt x="2048572" y="2012632"/>
                </a:lnTo>
                <a:lnTo>
                  <a:pt x="2045715" y="2010727"/>
                </a:lnTo>
                <a:lnTo>
                  <a:pt x="2042540" y="2008504"/>
                </a:lnTo>
                <a:lnTo>
                  <a:pt x="2040001" y="2005963"/>
                </a:lnTo>
                <a:lnTo>
                  <a:pt x="2037461" y="2002788"/>
                </a:lnTo>
                <a:lnTo>
                  <a:pt x="2035239" y="1999612"/>
                </a:lnTo>
                <a:lnTo>
                  <a:pt x="2033334" y="1996437"/>
                </a:lnTo>
                <a:lnTo>
                  <a:pt x="2031747" y="1992943"/>
                </a:lnTo>
                <a:lnTo>
                  <a:pt x="2030795" y="1989133"/>
                </a:lnTo>
                <a:lnTo>
                  <a:pt x="2029525" y="1985322"/>
                </a:lnTo>
                <a:lnTo>
                  <a:pt x="2029207" y="1980876"/>
                </a:lnTo>
                <a:lnTo>
                  <a:pt x="2028890" y="1976748"/>
                </a:lnTo>
                <a:lnTo>
                  <a:pt x="2028890" y="1920222"/>
                </a:lnTo>
                <a:lnTo>
                  <a:pt x="721931" y="1920222"/>
                </a:lnTo>
                <a:lnTo>
                  <a:pt x="721931" y="1976748"/>
                </a:lnTo>
                <a:lnTo>
                  <a:pt x="721931" y="1980876"/>
                </a:lnTo>
                <a:lnTo>
                  <a:pt x="720978" y="1985322"/>
                </a:lnTo>
                <a:lnTo>
                  <a:pt x="720344" y="1989133"/>
                </a:lnTo>
                <a:lnTo>
                  <a:pt x="718756" y="1992943"/>
                </a:lnTo>
                <a:lnTo>
                  <a:pt x="717169" y="1996437"/>
                </a:lnTo>
                <a:lnTo>
                  <a:pt x="715264" y="1999612"/>
                </a:lnTo>
                <a:lnTo>
                  <a:pt x="713360" y="2002788"/>
                </a:lnTo>
                <a:lnTo>
                  <a:pt x="710820" y="2005963"/>
                </a:lnTo>
                <a:lnTo>
                  <a:pt x="707963" y="2008504"/>
                </a:lnTo>
                <a:lnTo>
                  <a:pt x="705423" y="2010727"/>
                </a:lnTo>
                <a:lnTo>
                  <a:pt x="702249" y="2012632"/>
                </a:lnTo>
                <a:lnTo>
                  <a:pt x="698757" y="2014538"/>
                </a:lnTo>
                <a:lnTo>
                  <a:pt x="695582" y="2016125"/>
                </a:lnTo>
                <a:lnTo>
                  <a:pt x="692090" y="2017078"/>
                </a:lnTo>
                <a:lnTo>
                  <a:pt x="688281" y="2017713"/>
                </a:lnTo>
                <a:lnTo>
                  <a:pt x="684471" y="2017713"/>
                </a:lnTo>
                <a:lnTo>
                  <a:pt x="560347" y="2017713"/>
                </a:lnTo>
                <a:lnTo>
                  <a:pt x="556537" y="2017713"/>
                </a:lnTo>
                <a:lnTo>
                  <a:pt x="552728" y="2017078"/>
                </a:lnTo>
                <a:lnTo>
                  <a:pt x="549236" y="2016125"/>
                </a:lnTo>
                <a:lnTo>
                  <a:pt x="545744" y="2014538"/>
                </a:lnTo>
                <a:lnTo>
                  <a:pt x="542569" y="2012632"/>
                </a:lnTo>
                <a:lnTo>
                  <a:pt x="539395" y="2010727"/>
                </a:lnTo>
                <a:lnTo>
                  <a:pt x="536220" y="2008504"/>
                </a:lnTo>
                <a:lnTo>
                  <a:pt x="533680" y="2005963"/>
                </a:lnTo>
                <a:lnTo>
                  <a:pt x="531458" y="2002788"/>
                </a:lnTo>
                <a:lnTo>
                  <a:pt x="528919" y="1999612"/>
                </a:lnTo>
                <a:lnTo>
                  <a:pt x="527014" y="1996437"/>
                </a:lnTo>
                <a:lnTo>
                  <a:pt x="525744" y="1992943"/>
                </a:lnTo>
                <a:lnTo>
                  <a:pt x="524474" y="1989133"/>
                </a:lnTo>
                <a:lnTo>
                  <a:pt x="523839" y="1985322"/>
                </a:lnTo>
                <a:lnTo>
                  <a:pt x="522887" y="1980876"/>
                </a:lnTo>
                <a:lnTo>
                  <a:pt x="522887" y="1976748"/>
                </a:lnTo>
                <a:lnTo>
                  <a:pt x="522887" y="1920222"/>
                </a:lnTo>
                <a:lnTo>
                  <a:pt x="484158" y="1920222"/>
                </a:lnTo>
                <a:lnTo>
                  <a:pt x="473682" y="1919904"/>
                </a:lnTo>
                <a:lnTo>
                  <a:pt x="463206" y="1918952"/>
                </a:lnTo>
                <a:lnTo>
                  <a:pt x="452412" y="1917364"/>
                </a:lnTo>
                <a:lnTo>
                  <a:pt x="442571" y="1916094"/>
                </a:lnTo>
                <a:lnTo>
                  <a:pt x="432413" y="1913553"/>
                </a:lnTo>
                <a:lnTo>
                  <a:pt x="422254" y="1910695"/>
                </a:lnTo>
                <a:lnTo>
                  <a:pt x="412730" y="1907519"/>
                </a:lnTo>
                <a:lnTo>
                  <a:pt x="403207" y="1903709"/>
                </a:lnTo>
                <a:lnTo>
                  <a:pt x="394001" y="1899580"/>
                </a:lnTo>
                <a:lnTo>
                  <a:pt x="385112" y="1894817"/>
                </a:lnTo>
                <a:lnTo>
                  <a:pt x="376541" y="1890053"/>
                </a:lnTo>
                <a:lnTo>
                  <a:pt x="367969" y="1884655"/>
                </a:lnTo>
                <a:lnTo>
                  <a:pt x="360033" y="1878939"/>
                </a:lnTo>
                <a:lnTo>
                  <a:pt x="352097" y="1872270"/>
                </a:lnTo>
                <a:lnTo>
                  <a:pt x="344160" y="1865919"/>
                </a:lnTo>
                <a:lnTo>
                  <a:pt x="337176" y="1858932"/>
                </a:lnTo>
                <a:lnTo>
                  <a:pt x="330192" y="1851629"/>
                </a:lnTo>
                <a:lnTo>
                  <a:pt x="323526" y="1844325"/>
                </a:lnTo>
                <a:lnTo>
                  <a:pt x="317494" y="1836386"/>
                </a:lnTo>
                <a:lnTo>
                  <a:pt x="311780" y="1828447"/>
                </a:lnTo>
                <a:lnTo>
                  <a:pt x="306383" y="1819872"/>
                </a:lnTo>
                <a:lnTo>
                  <a:pt x="301621" y="1810981"/>
                </a:lnTo>
                <a:lnTo>
                  <a:pt x="296860" y="1802089"/>
                </a:lnTo>
                <a:lnTo>
                  <a:pt x="292733" y="1792880"/>
                </a:lnTo>
                <a:lnTo>
                  <a:pt x="288923" y="1783035"/>
                </a:lnTo>
                <a:lnTo>
                  <a:pt x="285431" y="1773508"/>
                </a:lnTo>
                <a:lnTo>
                  <a:pt x="282574" y="1763664"/>
                </a:lnTo>
                <a:lnTo>
                  <a:pt x="280352" y="1753820"/>
                </a:lnTo>
                <a:lnTo>
                  <a:pt x="278447" y="1743340"/>
                </a:lnTo>
                <a:lnTo>
                  <a:pt x="277495" y="1733178"/>
                </a:lnTo>
                <a:lnTo>
                  <a:pt x="276543" y="1722381"/>
                </a:lnTo>
                <a:lnTo>
                  <a:pt x="276225" y="1711584"/>
                </a:lnTo>
                <a:lnTo>
                  <a:pt x="278447" y="1693800"/>
                </a:lnTo>
                <a:lnTo>
                  <a:pt x="281939" y="1672206"/>
                </a:lnTo>
                <a:lnTo>
                  <a:pt x="286701" y="1643943"/>
                </a:lnTo>
                <a:lnTo>
                  <a:pt x="292733" y="1609964"/>
                </a:lnTo>
                <a:lnTo>
                  <a:pt x="300352" y="1570904"/>
                </a:lnTo>
                <a:lnTo>
                  <a:pt x="304478" y="1549945"/>
                </a:lnTo>
                <a:lnTo>
                  <a:pt x="309558" y="1527716"/>
                </a:lnTo>
                <a:lnTo>
                  <a:pt x="314954" y="1505169"/>
                </a:lnTo>
                <a:lnTo>
                  <a:pt x="320669" y="1481669"/>
                </a:lnTo>
                <a:lnTo>
                  <a:pt x="327018" y="1457852"/>
                </a:lnTo>
                <a:lnTo>
                  <a:pt x="333684" y="1434035"/>
                </a:lnTo>
                <a:lnTo>
                  <a:pt x="340986" y="1409265"/>
                </a:lnTo>
                <a:lnTo>
                  <a:pt x="348922" y="1384813"/>
                </a:lnTo>
                <a:lnTo>
                  <a:pt x="356858" y="1360361"/>
                </a:lnTo>
                <a:lnTo>
                  <a:pt x="365747" y="1335909"/>
                </a:lnTo>
                <a:lnTo>
                  <a:pt x="374953" y="1311774"/>
                </a:lnTo>
                <a:lnTo>
                  <a:pt x="384794" y="1287639"/>
                </a:lnTo>
                <a:lnTo>
                  <a:pt x="395270" y="1264457"/>
                </a:lnTo>
                <a:lnTo>
                  <a:pt x="405746" y="1241593"/>
                </a:lnTo>
                <a:lnTo>
                  <a:pt x="417810" y="1219681"/>
                </a:lnTo>
                <a:lnTo>
                  <a:pt x="423524" y="1208884"/>
                </a:lnTo>
                <a:lnTo>
                  <a:pt x="429555" y="1198087"/>
                </a:lnTo>
                <a:lnTo>
                  <a:pt x="435587" y="1187925"/>
                </a:lnTo>
                <a:lnTo>
                  <a:pt x="442254" y="1178081"/>
                </a:lnTo>
                <a:lnTo>
                  <a:pt x="448603" y="1168236"/>
                </a:lnTo>
                <a:lnTo>
                  <a:pt x="455587" y="1158709"/>
                </a:lnTo>
                <a:lnTo>
                  <a:pt x="462571" y="1149500"/>
                </a:lnTo>
                <a:lnTo>
                  <a:pt x="469237" y="1140926"/>
                </a:lnTo>
                <a:lnTo>
                  <a:pt x="476539" y="1132352"/>
                </a:lnTo>
                <a:lnTo>
                  <a:pt x="483840" y="1124095"/>
                </a:lnTo>
                <a:lnTo>
                  <a:pt x="507967" y="1098373"/>
                </a:lnTo>
                <a:lnTo>
                  <a:pt x="532411" y="1072650"/>
                </a:lnTo>
                <a:lnTo>
                  <a:pt x="582568" y="1020253"/>
                </a:lnTo>
                <a:lnTo>
                  <a:pt x="607965" y="993578"/>
                </a:lnTo>
                <a:lnTo>
                  <a:pt x="632409" y="966267"/>
                </a:lnTo>
                <a:lnTo>
                  <a:pt x="656535" y="938957"/>
                </a:lnTo>
                <a:lnTo>
                  <a:pt x="668281" y="924667"/>
                </a:lnTo>
                <a:lnTo>
                  <a:pt x="679709" y="910376"/>
                </a:lnTo>
                <a:lnTo>
                  <a:pt x="691138" y="896404"/>
                </a:lnTo>
                <a:lnTo>
                  <a:pt x="702249" y="882113"/>
                </a:lnTo>
                <a:lnTo>
                  <a:pt x="713042" y="867823"/>
                </a:lnTo>
                <a:lnTo>
                  <a:pt x="723201" y="852898"/>
                </a:lnTo>
                <a:lnTo>
                  <a:pt x="733359" y="838290"/>
                </a:lnTo>
                <a:lnTo>
                  <a:pt x="742883" y="823365"/>
                </a:lnTo>
                <a:lnTo>
                  <a:pt x="752089" y="808122"/>
                </a:lnTo>
                <a:lnTo>
                  <a:pt x="760978" y="792561"/>
                </a:lnTo>
                <a:lnTo>
                  <a:pt x="768914" y="777318"/>
                </a:lnTo>
                <a:lnTo>
                  <a:pt x="776850" y="761758"/>
                </a:lnTo>
                <a:lnTo>
                  <a:pt x="783834" y="745562"/>
                </a:lnTo>
                <a:lnTo>
                  <a:pt x="790818" y="729684"/>
                </a:lnTo>
                <a:lnTo>
                  <a:pt x="796533" y="713488"/>
                </a:lnTo>
                <a:lnTo>
                  <a:pt x="802247" y="696975"/>
                </a:lnTo>
                <a:lnTo>
                  <a:pt x="806691" y="680462"/>
                </a:lnTo>
                <a:lnTo>
                  <a:pt x="810818" y="663631"/>
                </a:lnTo>
                <a:lnTo>
                  <a:pt x="816532" y="638544"/>
                </a:lnTo>
                <a:lnTo>
                  <a:pt x="822564" y="615679"/>
                </a:lnTo>
                <a:lnTo>
                  <a:pt x="828278" y="595038"/>
                </a:lnTo>
                <a:lnTo>
                  <a:pt x="834627" y="576619"/>
                </a:lnTo>
                <a:lnTo>
                  <a:pt x="837802" y="567728"/>
                </a:lnTo>
                <a:lnTo>
                  <a:pt x="840659" y="559789"/>
                </a:lnTo>
                <a:lnTo>
                  <a:pt x="844151" y="552167"/>
                </a:lnTo>
                <a:lnTo>
                  <a:pt x="847643" y="545181"/>
                </a:lnTo>
                <a:lnTo>
                  <a:pt x="851135" y="538194"/>
                </a:lnTo>
                <a:lnTo>
                  <a:pt x="854627" y="532161"/>
                </a:lnTo>
                <a:lnTo>
                  <a:pt x="858436" y="526127"/>
                </a:lnTo>
                <a:lnTo>
                  <a:pt x="862246" y="520729"/>
                </a:lnTo>
                <a:lnTo>
                  <a:pt x="866055" y="515648"/>
                </a:lnTo>
                <a:lnTo>
                  <a:pt x="869865" y="510567"/>
                </a:lnTo>
                <a:lnTo>
                  <a:pt x="873991" y="506438"/>
                </a:lnTo>
                <a:lnTo>
                  <a:pt x="878753" y="502310"/>
                </a:lnTo>
                <a:lnTo>
                  <a:pt x="882880" y="498817"/>
                </a:lnTo>
                <a:lnTo>
                  <a:pt x="887324" y="495324"/>
                </a:lnTo>
                <a:lnTo>
                  <a:pt x="892404" y="492466"/>
                </a:lnTo>
                <a:lnTo>
                  <a:pt x="897483" y="489607"/>
                </a:lnTo>
                <a:lnTo>
                  <a:pt x="902245" y="487067"/>
                </a:lnTo>
                <a:lnTo>
                  <a:pt x="907642" y="484844"/>
                </a:lnTo>
                <a:lnTo>
                  <a:pt x="913356" y="482939"/>
                </a:lnTo>
                <a:lnTo>
                  <a:pt x="919070" y="481033"/>
                </a:lnTo>
                <a:lnTo>
                  <a:pt x="925419" y="479446"/>
                </a:lnTo>
                <a:lnTo>
                  <a:pt x="931451" y="478175"/>
                </a:lnTo>
                <a:lnTo>
                  <a:pt x="944466" y="475952"/>
                </a:lnTo>
                <a:lnTo>
                  <a:pt x="944466" y="403231"/>
                </a:lnTo>
                <a:lnTo>
                  <a:pt x="944466" y="400055"/>
                </a:lnTo>
                <a:lnTo>
                  <a:pt x="945101" y="397515"/>
                </a:lnTo>
                <a:lnTo>
                  <a:pt x="945736" y="394657"/>
                </a:lnTo>
                <a:lnTo>
                  <a:pt x="946688" y="392116"/>
                </a:lnTo>
                <a:lnTo>
                  <a:pt x="947958" y="389576"/>
                </a:lnTo>
                <a:lnTo>
                  <a:pt x="949546" y="387035"/>
                </a:lnTo>
                <a:lnTo>
                  <a:pt x="950815" y="384812"/>
                </a:lnTo>
                <a:lnTo>
                  <a:pt x="952720" y="382907"/>
                </a:lnTo>
                <a:lnTo>
                  <a:pt x="955260" y="381001"/>
                </a:lnTo>
                <a:lnTo>
                  <a:pt x="957164" y="379414"/>
                </a:lnTo>
                <a:lnTo>
                  <a:pt x="959704" y="377826"/>
                </a:lnTo>
                <a:lnTo>
                  <a:pt x="961926" y="376873"/>
                </a:lnTo>
                <a:lnTo>
                  <a:pt x="964783" y="375603"/>
                </a:lnTo>
                <a:lnTo>
                  <a:pt x="967640" y="374968"/>
                </a:lnTo>
                <a:lnTo>
                  <a:pt x="970497" y="374650"/>
                </a:lnTo>
                <a:close/>
                <a:moveTo>
                  <a:pt x="806133" y="69850"/>
                </a:moveTo>
                <a:lnTo>
                  <a:pt x="790258" y="70168"/>
                </a:lnTo>
                <a:lnTo>
                  <a:pt x="774383" y="70485"/>
                </a:lnTo>
                <a:lnTo>
                  <a:pt x="758825" y="71120"/>
                </a:lnTo>
                <a:lnTo>
                  <a:pt x="743585" y="72390"/>
                </a:lnTo>
                <a:lnTo>
                  <a:pt x="728663" y="73660"/>
                </a:lnTo>
                <a:lnTo>
                  <a:pt x="713740" y="74930"/>
                </a:lnTo>
                <a:lnTo>
                  <a:pt x="699453" y="76835"/>
                </a:lnTo>
                <a:lnTo>
                  <a:pt x="685483" y="79058"/>
                </a:lnTo>
                <a:lnTo>
                  <a:pt x="671513" y="81280"/>
                </a:lnTo>
                <a:lnTo>
                  <a:pt x="657860" y="83820"/>
                </a:lnTo>
                <a:lnTo>
                  <a:pt x="644843" y="86678"/>
                </a:lnTo>
                <a:lnTo>
                  <a:pt x="631825" y="89535"/>
                </a:lnTo>
                <a:lnTo>
                  <a:pt x="618808" y="92710"/>
                </a:lnTo>
                <a:lnTo>
                  <a:pt x="606425" y="96203"/>
                </a:lnTo>
                <a:lnTo>
                  <a:pt x="594360" y="99695"/>
                </a:lnTo>
                <a:lnTo>
                  <a:pt x="582295" y="102870"/>
                </a:lnTo>
                <a:lnTo>
                  <a:pt x="570865" y="106680"/>
                </a:lnTo>
                <a:lnTo>
                  <a:pt x="559753" y="111125"/>
                </a:lnTo>
                <a:lnTo>
                  <a:pt x="538163" y="119380"/>
                </a:lnTo>
                <a:lnTo>
                  <a:pt x="517525" y="128270"/>
                </a:lnTo>
                <a:lnTo>
                  <a:pt x="497840" y="137478"/>
                </a:lnTo>
                <a:lnTo>
                  <a:pt x="479108" y="147003"/>
                </a:lnTo>
                <a:lnTo>
                  <a:pt x="461963" y="156845"/>
                </a:lnTo>
                <a:lnTo>
                  <a:pt x="445453" y="167005"/>
                </a:lnTo>
                <a:lnTo>
                  <a:pt x="430213" y="177165"/>
                </a:lnTo>
                <a:lnTo>
                  <a:pt x="415925" y="187008"/>
                </a:lnTo>
                <a:lnTo>
                  <a:pt x="402590" y="197168"/>
                </a:lnTo>
                <a:lnTo>
                  <a:pt x="390525" y="207010"/>
                </a:lnTo>
                <a:lnTo>
                  <a:pt x="379095" y="216853"/>
                </a:lnTo>
                <a:lnTo>
                  <a:pt x="368935" y="226060"/>
                </a:lnTo>
                <a:lnTo>
                  <a:pt x="359410" y="235268"/>
                </a:lnTo>
                <a:lnTo>
                  <a:pt x="351155" y="244158"/>
                </a:lnTo>
                <a:lnTo>
                  <a:pt x="343218" y="252095"/>
                </a:lnTo>
                <a:lnTo>
                  <a:pt x="336868" y="259398"/>
                </a:lnTo>
                <a:lnTo>
                  <a:pt x="331153" y="266383"/>
                </a:lnTo>
                <a:lnTo>
                  <a:pt x="322263" y="277813"/>
                </a:lnTo>
                <a:lnTo>
                  <a:pt x="316548" y="285433"/>
                </a:lnTo>
                <a:lnTo>
                  <a:pt x="314325" y="289243"/>
                </a:lnTo>
                <a:lnTo>
                  <a:pt x="312420" y="292735"/>
                </a:lnTo>
                <a:lnTo>
                  <a:pt x="310515" y="296545"/>
                </a:lnTo>
                <a:lnTo>
                  <a:pt x="309245" y="300355"/>
                </a:lnTo>
                <a:lnTo>
                  <a:pt x="308610" y="304483"/>
                </a:lnTo>
                <a:lnTo>
                  <a:pt x="308293" y="308293"/>
                </a:lnTo>
                <a:lnTo>
                  <a:pt x="307658" y="312738"/>
                </a:lnTo>
                <a:lnTo>
                  <a:pt x="308293" y="316548"/>
                </a:lnTo>
                <a:lnTo>
                  <a:pt x="308928" y="320358"/>
                </a:lnTo>
                <a:lnTo>
                  <a:pt x="310198" y="324168"/>
                </a:lnTo>
                <a:lnTo>
                  <a:pt x="311468" y="327978"/>
                </a:lnTo>
                <a:lnTo>
                  <a:pt x="313055" y="331788"/>
                </a:lnTo>
                <a:lnTo>
                  <a:pt x="315595" y="335280"/>
                </a:lnTo>
                <a:lnTo>
                  <a:pt x="317818" y="338138"/>
                </a:lnTo>
                <a:lnTo>
                  <a:pt x="320675" y="341313"/>
                </a:lnTo>
                <a:lnTo>
                  <a:pt x="323850" y="343853"/>
                </a:lnTo>
                <a:lnTo>
                  <a:pt x="327343" y="346393"/>
                </a:lnTo>
                <a:lnTo>
                  <a:pt x="331153" y="348615"/>
                </a:lnTo>
                <a:lnTo>
                  <a:pt x="334963" y="350203"/>
                </a:lnTo>
                <a:lnTo>
                  <a:pt x="338773" y="351155"/>
                </a:lnTo>
                <a:lnTo>
                  <a:pt x="342583" y="352108"/>
                </a:lnTo>
                <a:lnTo>
                  <a:pt x="346710" y="352743"/>
                </a:lnTo>
                <a:lnTo>
                  <a:pt x="350520" y="352743"/>
                </a:lnTo>
                <a:lnTo>
                  <a:pt x="354965" y="352425"/>
                </a:lnTo>
                <a:lnTo>
                  <a:pt x="358775" y="351790"/>
                </a:lnTo>
                <a:lnTo>
                  <a:pt x="362585" y="350520"/>
                </a:lnTo>
                <a:lnTo>
                  <a:pt x="366395" y="349250"/>
                </a:lnTo>
                <a:lnTo>
                  <a:pt x="369888" y="347345"/>
                </a:lnTo>
                <a:lnTo>
                  <a:pt x="373063" y="345123"/>
                </a:lnTo>
                <a:lnTo>
                  <a:pt x="376238" y="342900"/>
                </a:lnTo>
                <a:lnTo>
                  <a:pt x="379413" y="340043"/>
                </a:lnTo>
                <a:lnTo>
                  <a:pt x="381953" y="336868"/>
                </a:lnTo>
                <a:lnTo>
                  <a:pt x="384810" y="333375"/>
                </a:lnTo>
                <a:lnTo>
                  <a:pt x="384810" y="333693"/>
                </a:lnTo>
                <a:lnTo>
                  <a:pt x="385763" y="331470"/>
                </a:lnTo>
                <a:lnTo>
                  <a:pt x="389890" y="326073"/>
                </a:lnTo>
                <a:lnTo>
                  <a:pt x="396240" y="318453"/>
                </a:lnTo>
                <a:lnTo>
                  <a:pt x="404495" y="308928"/>
                </a:lnTo>
                <a:lnTo>
                  <a:pt x="415290" y="297180"/>
                </a:lnTo>
                <a:lnTo>
                  <a:pt x="421323" y="290830"/>
                </a:lnTo>
                <a:lnTo>
                  <a:pt x="428308" y="284163"/>
                </a:lnTo>
                <a:lnTo>
                  <a:pt x="435928" y="277495"/>
                </a:lnTo>
                <a:lnTo>
                  <a:pt x="444500" y="270510"/>
                </a:lnTo>
                <a:lnTo>
                  <a:pt x="453073" y="263208"/>
                </a:lnTo>
                <a:lnTo>
                  <a:pt x="462598" y="255905"/>
                </a:lnTo>
                <a:lnTo>
                  <a:pt x="472758" y="248603"/>
                </a:lnTo>
                <a:lnTo>
                  <a:pt x="483235" y="241618"/>
                </a:lnTo>
                <a:lnTo>
                  <a:pt x="495300" y="233680"/>
                </a:lnTo>
                <a:lnTo>
                  <a:pt x="507048" y="226695"/>
                </a:lnTo>
                <a:lnTo>
                  <a:pt x="520065" y="219393"/>
                </a:lnTo>
                <a:lnTo>
                  <a:pt x="533718" y="212408"/>
                </a:lnTo>
                <a:lnTo>
                  <a:pt x="548005" y="205423"/>
                </a:lnTo>
                <a:lnTo>
                  <a:pt x="563245" y="198755"/>
                </a:lnTo>
                <a:lnTo>
                  <a:pt x="579120" y="192405"/>
                </a:lnTo>
                <a:lnTo>
                  <a:pt x="595948" y="186373"/>
                </a:lnTo>
                <a:lnTo>
                  <a:pt x="613093" y="180658"/>
                </a:lnTo>
                <a:lnTo>
                  <a:pt x="631190" y="175260"/>
                </a:lnTo>
                <a:lnTo>
                  <a:pt x="650240" y="170180"/>
                </a:lnTo>
                <a:lnTo>
                  <a:pt x="669925" y="166053"/>
                </a:lnTo>
                <a:lnTo>
                  <a:pt x="690245" y="162243"/>
                </a:lnTo>
                <a:lnTo>
                  <a:pt x="712153" y="159385"/>
                </a:lnTo>
                <a:lnTo>
                  <a:pt x="734378" y="156528"/>
                </a:lnTo>
                <a:lnTo>
                  <a:pt x="757238" y="154623"/>
                </a:lnTo>
                <a:lnTo>
                  <a:pt x="781368" y="153353"/>
                </a:lnTo>
                <a:lnTo>
                  <a:pt x="806133" y="153035"/>
                </a:lnTo>
                <a:lnTo>
                  <a:pt x="1935798" y="153035"/>
                </a:lnTo>
                <a:lnTo>
                  <a:pt x="1955165" y="154940"/>
                </a:lnTo>
                <a:lnTo>
                  <a:pt x="1972628" y="157163"/>
                </a:lnTo>
                <a:lnTo>
                  <a:pt x="1994853" y="160338"/>
                </a:lnTo>
                <a:lnTo>
                  <a:pt x="2020888" y="165100"/>
                </a:lnTo>
                <a:lnTo>
                  <a:pt x="2049780" y="170815"/>
                </a:lnTo>
                <a:lnTo>
                  <a:pt x="2065655" y="173673"/>
                </a:lnTo>
                <a:lnTo>
                  <a:pt x="2082165" y="177483"/>
                </a:lnTo>
                <a:lnTo>
                  <a:pt x="2098358" y="181928"/>
                </a:lnTo>
                <a:lnTo>
                  <a:pt x="2115820" y="186373"/>
                </a:lnTo>
                <a:lnTo>
                  <a:pt x="2133600" y="191453"/>
                </a:lnTo>
                <a:lnTo>
                  <a:pt x="2151698" y="196850"/>
                </a:lnTo>
                <a:lnTo>
                  <a:pt x="2170113" y="202883"/>
                </a:lnTo>
                <a:lnTo>
                  <a:pt x="2188210" y="209233"/>
                </a:lnTo>
                <a:lnTo>
                  <a:pt x="2206625" y="216218"/>
                </a:lnTo>
                <a:lnTo>
                  <a:pt x="2225040" y="223838"/>
                </a:lnTo>
                <a:lnTo>
                  <a:pt x="2243455" y="231775"/>
                </a:lnTo>
                <a:lnTo>
                  <a:pt x="2261553" y="240348"/>
                </a:lnTo>
                <a:lnTo>
                  <a:pt x="2279015" y="249555"/>
                </a:lnTo>
                <a:lnTo>
                  <a:pt x="2296160" y="259080"/>
                </a:lnTo>
                <a:lnTo>
                  <a:pt x="2312988" y="268923"/>
                </a:lnTo>
                <a:lnTo>
                  <a:pt x="2329498" y="279718"/>
                </a:lnTo>
                <a:lnTo>
                  <a:pt x="2344738" y="291148"/>
                </a:lnTo>
                <a:lnTo>
                  <a:pt x="2352358" y="296863"/>
                </a:lnTo>
                <a:lnTo>
                  <a:pt x="2359978" y="303213"/>
                </a:lnTo>
                <a:lnTo>
                  <a:pt x="2366963" y="309245"/>
                </a:lnTo>
                <a:lnTo>
                  <a:pt x="2374265" y="315278"/>
                </a:lnTo>
                <a:lnTo>
                  <a:pt x="2380933" y="321945"/>
                </a:lnTo>
                <a:lnTo>
                  <a:pt x="2387283" y="328295"/>
                </a:lnTo>
                <a:lnTo>
                  <a:pt x="2390458" y="331470"/>
                </a:lnTo>
                <a:lnTo>
                  <a:pt x="2393633" y="333693"/>
                </a:lnTo>
                <a:lnTo>
                  <a:pt x="2397125" y="335915"/>
                </a:lnTo>
                <a:lnTo>
                  <a:pt x="2400935" y="337820"/>
                </a:lnTo>
                <a:lnTo>
                  <a:pt x="2404745" y="339090"/>
                </a:lnTo>
                <a:lnTo>
                  <a:pt x="2408555" y="340043"/>
                </a:lnTo>
                <a:lnTo>
                  <a:pt x="2412683" y="340995"/>
                </a:lnTo>
                <a:lnTo>
                  <a:pt x="2416810" y="340995"/>
                </a:lnTo>
                <a:lnTo>
                  <a:pt x="2420620" y="340995"/>
                </a:lnTo>
                <a:lnTo>
                  <a:pt x="2424748" y="340043"/>
                </a:lnTo>
                <a:lnTo>
                  <a:pt x="2428558" y="339408"/>
                </a:lnTo>
                <a:lnTo>
                  <a:pt x="2432368" y="338138"/>
                </a:lnTo>
                <a:lnTo>
                  <a:pt x="2435860" y="336233"/>
                </a:lnTo>
                <a:lnTo>
                  <a:pt x="2439670" y="334328"/>
                </a:lnTo>
                <a:lnTo>
                  <a:pt x="2443163" y="332105"/>
                </a:lnTo>
                <a:lnTo>
                  <a:pt x="2446338" y="328930"/>
                </a:lnTo>
                <a:lnTo>
                  <a:pt x="2449195" y="326073"/>
                </a:lnTo>
                <a:lnTo>
                  <a:pt x="2451418" y="322898"/>
                </a:lnTo>
                <a:lnTo>
                  <a:pt x="2453958" y="319088"/>
                </a:lnTo>
                <a:lnTo>
                  <a:pt x="2455228" y="315595"/>
                </a:lnTo>
                <a:lnTo>
                  <a:pt x="2456815" y="311785"/>
                </a:lnTo>
                <a:lnTo>
                  <a:pt x="2458085" y="307975"/>
                </a:lnTo>
                <a:lnTo>
                  <a:pt x="2458403" y="303848"/>
                </a:lnTo>
                <a:lnTo>
                  <a:pt x="2458720" y="300038"/>
                </a:lnTo>
                <a:lnTo>
                  <a:pt x="2458720" y="296228"/>
                </a:lnTo>
                <a:lnTo>
                  <a:pt x="2458085" y="292100"/>
                </a:lnTo>
                <a:lnTo>
                  <a:pt x="2457450" y="288290"/>
                </a:lnTo>
                <a:lnTo>
                  <a:pt x="2456180" y="284163"/>
                </a:lnTo>
                <a:lnTo>
                  <a:pt x="2454275" y="280353"/>
                </a:lnTo>
                <a:lnTo>
                  <a:pt x="2452370" y="277178"/>
                </a:lnTo>
                <a:lnTo>
                  <a:pt x="2449513" y="273685"/>
                </a:lnTo>
                <a:lnTo>
                  <a:pt x="2446973" y="270510"/>
                </a:lnTo>
                <a:lnTo>
                  <a:pt x="2438400" y="262255"/>
                </a:lnTo>
                <a:lnTo>
                  <a:pt x="2429828" y="253683"/>
                </a:lnTo>
                <a:lnTo>
                  <a:pt x="2420938" y="245745"/>
                </a:lnTo>
                <a:lnTo>
                  <a:pt x="2411730" y="238125"/>
                </a:lnTo>
                <a:lnTo>
                  <a:pt x="2402523" y="230823"/>
                </a:lnTo>
                <a:lnTo>
                  <a:pt x="2393315" y="223520"/>
                </a:lnTo>
                <a:lnTo>
                  <a:pt x="2383790" y="216535"/>
                </a:lnTo>
                <a:lnTo>
                  <a:pt x="2373948" y="209868"/>
                </a:lnTo>
                <a:lnTo>
                  <a:pt x="2364423" y="203200"/>
                </a:lnTo>
                <a:lnTo>
                  <a:pt x="2354263" y="196850"/>
                </a:lnTo>
                <a:lnTo>
                  <a:pt x="2334260" y="184785"/>
                </a:lnTo>
                <a:lnTo>
                  <a:pt x="2313305" y="173673"/>
                </a:lnTo>
                <a:lnTo>
                  <a:pt x="2292668" y="163513"/>
                </a:lnTo>
                <a:lnTo>
                  <a:pt x="2277110" y="155893"/>
                </a:lnTo>
                <a:lnTo>
                  <a:pt x="2261553" y="148908"/>
                </a:lnTo>
                <a:lnTo>
                  <a:pt x="2245678" y="142558"/>
                </a:lnTo>
                <a:lnTo>
                  <a:pt x="2230120" y="136208"/>
                </a:lnTo>
                <a:lnTo>
                  <a:pt x="2213928" y="130493"/>
                </a:lnTo>
                <a:lnTo>
                  <a:pt x="2198688" y="124778"/>
                </a:lnTo>
                <a:lnTo>
                  <a:pt x="2183130" y="119698"/>
                </a:lnTo>
                <a:lnTo>
                  <a:pt x="2167573" y="114935"/>
                </a:lnTo>
                <a:lnTo>
                  <a:pt x="2152650" y="110173"/>
                </a:lnTo>
                <a:lnTo>
                  <a:pt x="2137728" y="106045"/>
                </a:lnTo>
                <a:lnTo>
                  <a:pt x="2108835" y="98743"/>
                </a:lnTo>
                <a:lnTo>
                  <a:pt x="2081213" y="92393"/>
                </a:lnTo>
                <a:lnTo>
                  <a:pt x="2055178" y="86995"/>
                </a:lnTo>
                <a:lnTo>
                  <a:pt x="2031048" y="82233"/>
                </a:lnTo>
                <a:lnTo>
                  <a:pt x="2008823" y="78423"/>
                </a:lnTo>
                <a:lnTo>
                  <a:pt x="1989773" y="75565"/>
                </a:lnTo>
                <a:lnTo>
                  <a:pt x="1972945" y="73660"/>
                </a:lnTo>
                <a:lnTo>
                  <a:pt x="1949133" y="70803"/>
                </a:lnTo>
                <a:lnTo>
                  <a:pt x="1940560" y="70168"/>
                </a:lnTo>
                <a:lnTo>
                  <a:pt x="1937385" y="69850"/>
                </a:lnTo>
                <a:lnTo>
                  <a:pt x="806133" y="69850"/>
                </a:lnTo>
                <a:close/>
                <a:moveTo>
                  <a:pt x="874713" y="0"/>
                </a:moveTo>
                <a:lnTo>
                  <a:pt x="1878013" y="0"/>
                </a:lnTo>
                <a:lnTo>
                  <a:pt x="1902143" y="635"/>
                </a:lnTo>
                <a:lnTo>
                  <a:pt x="1926273" y="1270"/>
                </a:lnTo>
                <a:lnTo>
                  <a:pt x="1949768" y="1905"/>
                </a:lnTo>
                <a:lnTo>
                  <a:pt x="1972945" y="3175"/>
                </a:lnTo>
                <a:lnTo>
                  <a:pt x="1995805" y="5080"/>
                </a:lnTo>
                <a:lnTo>
                  <a:pt x="2018665" y="6985"/>
                </a:lnTo>
                <a:lnTo>
                  <a:pt x="2040573" y="8890"/>
                </a:lnTo>
                <a:lnTo>
                  <a:pt x="2062798" y="11430"/>
                </a:lnTo>
                <a:lnTo>
                  <a:pt x="2084388" y="14288"/>
                </a:lnTo>
                <a:lnTo>
                  <a:pt x="2105660" y="17780"/>
                </a:lnTo>
                <a:lnTo>
                  <a:pt x="2126933" y="21273"/>
                </a:lnTo>
                <a:lnTo>
                  <a:pt x="2147570" y="25083"/>
                </a:lnTo>
                <a:lnTo>
                  <a:pt x="2167573" y="28893"/>
                </a:lnTo>
                <a:lnTo>
                  <a:pt x="2187575" y="33020"/>
                </a:lnTo>
                <a:lnTo>
                  <a:pt x="2207260" y="37465"/>
                </a:lnTo>
                <a:lnTo>
                  <a:pt x="2226628" y="42545"/>
                </a:lnTo>
                <a:lnTo>
                  <a:pt x="2245360" y="47943"/>
                </a:lnTo>
                <a:lnTo>
                  <a:pt x="2264093" y="53340"/>
                </a:lnTo>
                <a:lnTo>
                  <a:pt x="2282508" y="59055"/>
                </a:lnTo>
                <a:lnTo>
                  <a:pt x="2300605" y="64770"/>
                </a:lnTo>
                <a:lnTo>
                  <a:pt x="2318068" y="71120"/>
                </a:lnTo>
                <a:lnTo>
                  <a:pt x="2335213" y="77470"/>
                </a:lnTo>
                <a:lnTo>
                  <a:pt x="2352040" y="84138"/>
                </a:lnTo>
                <a:lnTo>
                  <a:pt x="2368868" y="91123"/>
                </a:lnTo>
                <a:lnTo>
                  <a:pt x="2385060" y="98425"/>
                </a:lnTo>
                <a:lnTo>
                  <a:pt x="2400935" y="105728"/>
                </a:lnTo>
                <a:lnTo>
                  <a:pt x="2416493" y="113665"/>
                </a:lnTo>
                <a:lnTo>
                  <a:pt x="2431733" y="121285"/>
                </a:lnTo>
                <a:lnTo>
                  <a:pt x="2446655" y="129540"/>
                </a:lnTo>
                <a:lnTo>
                  <a:pt x="2461260" y="137795"/>
                </a:lnTo>
                <a:lnTo>
                  <a:pt x="2475230" y="146685"/>
                </a:lnTo>
                <a:lnTo>
                  <a:pt x="2489200" y="155258"/>
                </a:lnTo>
                <a:lnTo>
                  <a:pt x="2502535" y="164148"/>
                </a:lnTo>
                <a:lnTo>
                  <a:pt x="2515553" y="173355"/>
                </a:lnTo>
                <a:lnTo>
                  <a:pt x="2527935" y="182880"/>
                </a:lnTo>
                <a:lnTo>
                  <a:pt x="2540635" y="192405"/>
                </a:lnTo>
                <a:lnTo>
                  <a:pt x="2552700" y="201930"/>
                </a:lnTo>
                <a:lnTo>
                  <a:pt x="2564130" y="212090"/>
                </a:lnTo>
                <a:lnTo>
                  <a:pt x="2575560" y="222250"/>
                </a:lnTo>
                <a:lnTo>
                  <a:pt x="2586355" y="232728"/>
                </a:lnTo>
                <a:lnTo>
                  <a:pt x="2596833" y="242888"/>
                </a:lnTo>
                <a:lnTo>
                  <a:pt x="2607310" y="253683"/>
                </a:lnTo>
                <a:lnTo>
                  <a:pt x="2616835" y="264478"/>
                </a:lnTo>
                <a:lnTo>
                  <a:pt x="2626360" y="275590"/>
                </a:lnTo>
                <a:lnTo>
                  <a:pt x="2635568" y="286703"/>
                </a:lnTo>
                <a:lnTo>
                  <a:pt x="2644458" y="298133"/>
                </a:lnTo>
                <a:lnTo>
                  <a:pt x="2652395" y="309563"/>
                </a:lnTo>
                <a:lnTo>
                  <a:pt x="2660333" y="320993"/>
                </a:lnTo>
                <a:lnTo>
                  <a:pt x="2667953" y="332740"/>
                </a:lnTo>
                <a:lnTo>
                  <a:pt x="2675255" y="344805"/>
                </a:lnTo>
                <a:lnTo>
                  <a:pt x="2682240" y="356870"/>
                </a:lnTo>
                <a:lnTo>
                  <a:pt x="2688590" y="368935"/>
                </a:lnTo>
                <a:lnTo>
                  <a:pt x="2694623" y="381318"/>
                </a:lnTo>
                <a:lnTo>
                  <a:pt x="2700338" y="393700"/>
                </a:lnTo>
                <a:lnTo>
                  <a:pt x="2705418" y="406400"/>
                </a:lnTo>
                <a:lnTo>
                  <a:pt x="2710498" y="419100"/>
                </a:lnTo>
                <a:lnTo>
                  <a:pt x="2715260" y="431483"/>
                </a:lnTo>
                <a:lnTo>
                  <a:pt x="2719388" y="444500"/>
                </a:lnTo>
                <a:lnTo>
                  <a:pt x="2723198" y="457518"/>
                </a:lnTo>
                <a:lnTo>
                  <a:pt x="2726690" y="470535"/>
                </a:lnTo>
                <a:lnTo>
                  <a:pt x="2729230" y="483553"/>
                </a:lnTo>
                <a:lnTo>
                  <a:pt x="2732088" y="496888"/>
                </a:lnTo>
                <a:lnTo>
                  <a:pt x="2734310" y="509905"/>
                </a:lnTo>
                <a:lnTo>
                  <a:pt x="2736215" y="523240"/>
                </a:lnTo>
                <a:lnTo>
                  <a:pt x="2736850" y="533400"/>
                </a:lnTo>
                <a:lnTo>
                  <a:pt x="2054860" y="530543"/>
                </a:lnTo>
                <a:lnTo>
                  <a:pt x="2052955" y="516890"/>
                </a:lnTo>
                <a:lnTo>
                  <a:pt x="2051368" y="505460"/>
                </a:lnTo>
                <a:lnTo>
                  <a:pt x="2048828" y="494030"/>
                </a:lnTo>
                <a:lnTo>
                  <a:pt x="2045970" y="482918"/>
                </a:lnTo>
                <a:lnTo>
                  <a:pt x="2042160" y="471805"/>
                </a:lnTo>
                <a:lnTo>
                  <a:pt x="2038033" y="460693"/>
                </a:lnTo>
                <a:lnTo>
                  <a:pt x="2033588" y="450215"/>
                </a:lnTo>
                <a:lnTo>
                  <a:pt x="2028190" y="439738"/>
                </a:lnTo>
                <a:lnTo>
                  <a:pt x="2021840" y="429578"/>
                </a:lnTo>
                <a:lnTo>
                  <a:pt x="2015808" y="419735"/>
                </a:lnTo>
                <a:lnTo>
                  <a:pt x="2008823" y="409893"/>
                </a:lnTo>
                <a:lnTo>
                  <a:pt x="2001203" y="400685"/>
                </a:lnTo>
                <a:lnTo>
                  <a:pt x="1993583" y="391478"/>
                </a:lnTo>
                <a:lnTo>
                  <a:pt x="1985328" y="382588"/>
                </a:lnTo>
                <a:lnTo>
                  <a:pt x="1976755" y="373698"/>
                </a:lnTo>
                <a:lnTo>
                  <a:pt x="1967548" y="365760"/>
                </a:lnTo>
                <a:lnTo>
                  <a:pt x="1958023" y="358140"/>
                </a:lnTo>
                <a:lnTo>
                  <a:pt x="1948180" y="350520"/>
                </a:lnTo>
                <a:lnTo>
                  <a:pt x="1937703" y="343218"/>
                </a:lnTo>
                <a:lnTo>
                  <a:pt x="1927543" y="336868"/>
                </a:lnTo>
                <a:lnTo>
                  <a:pt x="1916430" y="330518"/>
                </a:lnTo>
                <a:lnTo>
                  <a:pt x="1905318" y="324485"/>
                </a:lnTo>
                <a:lnTo>
                  <a:pt x="1893888" y="319088"/>
                </a:lnTo>
                <a:lnTo>
                  <a:pt x="1882458" y="314008"/>
                </a:lnTo>
                <a:lnTo>
                  <a:pt x="1870075" y="309563"/>
                </a:lnTo>
                <a:lnTo>
                  <a:pt x="1857693" y="305435"/>
                </a:lnTo>
                <a:lnTo>
                  <a:pt x="1845628" y="301943"/>
                </a:lnTo>
                <a:lnTo>
                  <a:pt x="1832928" y="298768"/>
                </a:lnTo>
                <a:lnTo>
                  <a:pt x="1820228" y="296228"/>
                </a:lnTo>
                <a:lnTo>
                  <a:pt x="1807210" y="294323"/>
                </a:lnTo>
                <a:lnTo>
                  <a:pt x="1794193" y="292735"/>
                </a:lnTo>
                <a:lnTo>
                  <a:pt x="1781493" y="292100"/>
                </a:lnTo>
                <a:lnTo>
                  <a:pt x="1767840" y="291465"/>
                </a:lnTo>
                <a:lnTo>
                  <a:pt x="984885" y="291465"/>
                </a:lnTo>
                <a:lnTo>
                  <a:pt x="971868" y="292100"/>
                </a:lnTo>
                <a:lnTo>
                  <a:pt x="958533" y="292735"/>
                </a:lnTo>
                <a:lnTo>
                  <a:pt x="945515" y="294323"/>
                </a:lnTo>
                <a:lnTo>
                  <a:pt x="932815" y="296228"/>
                </a:lnTo>
                <a:lnTo>
                  <a:pt x="919798" y="298768"/>
                </a:lnTo>
                <a:lnTo>
                  <a:pt x="907098" y="301943"/>
                </a:lnTo>
                <a:lnTo>
                  <a:pt x="895033" y="305435"/>
                </a:lnTo>
                <a:lnTo>
                  <a:pt x="882650" y="309563"/>
                </a:lnTo>
                <a:lnTo>
                  <a:pt x="870903" y="314008"/>
                </a:lnTo>
                <a:lnTo>
                  <a:pt x="859155" y="319088"/>
                </a:lnTo>
                <a:lnTo>
                  <a:pt x="847408" y="324485"/>
                </a:lnTo>
                <a:lnTo>
                  <a:pt x="836613" y="330518"/>
                </a:lnTo>
                <a:lnTo>
                  <a:pt x="825818" y="336868"/>
                </a:lnTo>
                <a:lnTo>
                  <a:pt x="815023" y="343218"/>
                </a:lnTo>
                <a:lnTo>
                  <a:pt x="804863" y="350520"/>
                </a:lnTo>
                <a:lnTo>
                  <a:pt x="795020" y="358140"/>
                </a:lnTo>
                <a:lnTo>
                  <a:pt x="785495" y="365760"/>
                </a:lnTo>
                <a:lnTo>
                  <a:pt x="776288" y="373698"/>
                </a:lnTo>
                <a:lnTo>
                  <a:pt x="767715" y="382588"/>
                </a:lnTo>
                <a:lnTo>
                  <a:pt x="759460" y="391478"/>
                </a:lnTo>
                <a:lnTo>
                  <a:pt x="751523" y="400685"/>
                </a:lnTo>
                <a:lnTo>
                  <a:pt x="744220" y="409893"/>
                </a:lnTo>
                <a:lnTo>
                  <a:pt x="737235" y="419735"/>
                </a:lnTo>
                <a:lnTo>
                  <a:pt x="730885" y="429578"/>
                </a:lnTo>
                <a:lnTo>
                  <a:pt x="725170" y="439738"/>
                </a:lnTo>
                <a:lnTo>
                  <a:pt x="719773" y="450215"/>
                </a:lnTo>
                <a:lnTo>
                  <a:pt x="714693" y="460693"/>
                </a:lnTo>
                <a:lnTo>
                  <a:pt x="710565" y="471805"/>
                </a:lnTo>
                <a:lnTo>
                  <a:pt x="707073" y="482918"/>
                </a:lnTo>
                <a:lnTo>
                  <a:pt x="704215" y="494030"/>
                </a:lnTo>
                <a:lnTo>
                  <a:pt x="701675" y="505460"/>
                </a:lnTo>
                <a:lnTo>
                  <a:pt x="699770" y="516890"/>
                </a:lnTo>
                <a:lnTo>
                  <a:pt x="698500" y="530543"/>
                </a:lnTo>
                <a:lnTo>
                  <a:pt x="15875" y="533400"/>
                </a:lnTo>
                <a:lnTo>
                  <a:pt x="17145" y="523240"/>
                </a:lnTo>
                <a:lnTo>
                  <a:pt x="18733" y="509905"/>
                </a:lnTo>
                <a:lnTo>
                  <a:pt x="20955" y="496888"/>
                </a:lnTo>
                <a:lnTo>
                  <a:pt x="23495" y="483553"/>
                </a:lnTo>
                <a:lnTo>
                  <a:pt x="26670" y="470535"/>
                </a:lnTo>
                <a:lnTo>
                  <a:pt x="30163" y="457518"/>
                </a:lnTo>
                <a:lnTo>
                  <a:pt x="33973" y="444500"/>
                </a:lnTo>
                <a:lnTo>
                  <a:pt x="37783" y="431483"/>
                </a:lnTo>
                <a:lnTo>
                  <a:pt x="42228" y="419100"/>
                </a:lnTo>
                <a:lnTo>
                  <a:pt x="47308" y="406400"/>
                </a:lnTo>
                <a:lnTo>
                  <a:pt x="52705" y="393700"/>
                </a:lnTo>
                <a:lnTo>
                  <a:pt x="58420" y="381318"/>
                </a:lnTo>
                <a:lnTo>
                  <a:pt x="64453" y="368935"/>
                </a:lnTo>
                <a:lnTo>
                  <a:pt x="71120" y="356870"/>
                </a:lnTo>
                <a:lnTo>
                  <a:pt x="77788" y="344805"/>
                </a:lnTo>
                <a:lnTo>
                  <a:pt x="84773" y="332740"/>
                </a:lnTo>
                <a:lnTo>
                  <a:pt x="92393" y="320993"/>
                </a:lnTo>
                <a:lnTo>
                  <a:pt x="100330" y="309563"/>
                </a:lnTo>
                <a:lnTo>
                  <a:pt x="108903" y="298133"/>
                </a:lnTo>
                <a:lnTo>
                  <a:pt x="117793" y="286703"/>
                </a:lnTo>
                <a:lnTo>
                  <a:pt x="126365" y="275590"/>
                </a:lnTo>
                <a:lnTo>
                  <a:pt x="135890" y="264478"/>
                </a:lnTo>
                <a:lnTo>
                  <a:pt x="146050" y="253683"/>
                </a:lnTo>
                <a:lnTo>
                  <a:pt x="155893" y="242888"/>
                </a:lnTo>
                <a:lnTo>
                  <a:pt x="166688" y="232728"/>
                </a:lnTo>
                <a:lnTo>
                  <a:pt x="177483" y="222250"/>
                </a:lnTo>
                <a:lnTo>
                  <a:pt x="188913" y="212090"/>
                </a:lnTo>
                <a:lnTo>
                  <a:pt x="200343" y="201930"/>
                </a:lnTo>
                <a:lnTo>
                  <a:pt x="212408" y="192405"/>
                </a:lnTo>
                <a:lnTo>
                  <a:pt x="224790" y="182880"/>
                </a:lnTo>
                <a:lnTo>
                  <a:pt x="237490" y="173355"/>
                </a:lnTo>
                <a:lnTo>
                  <a:pt x="250508" y="164148"/>
                </a:lnTo>
                <a:lnTo>
                  <a:pt x="264160" y="155258"/>
                </a:lnTo>
                <a:lnTo>
                  <a:pt x="277813" y="146685"/>
                </a:lnTo>
                <a:lnTo>
                  <a:pt x="292100" y="137795"/>
                </a:lnTo>
                <a:lnTo>
                  <a:pt x="306705" y="129540"/>
                </a:lnTo>
                <a:lnTo>
                  <a:pt x="321310" y="121285"/>
                </a:lnTo>
                <a:lnTo>
                  <a:pt x="336550" y="113665"/>
                </a:lnTo>
                <a:lnTo>
                  <a:pt x="352108" y="105728"/>
                </a:lnTo>
                <a:lnTo>
                  <a:pt x="367983" y="98425"/>
                </a:lnTo>
                <a:lnTo>
                  <a:pt x="384175" y="91123"/>
                </a:lnTo>
                <a:lnTo>
                  <a:pt x="400685" y="84138"/>
                </a:lnTo>
                <a:lnTo>
                  <a:pt x="417513" y="77470"/>
                </a:lnTo>
                <a:lnTo>
                  <a:pt x="434658" y="71120"/>
                </a:lnTo>
                <a:lnTo>
                  <a:pt x="452755" y="64770"/>
                </a:lnTo>
                <a:lnTo>
                  <a:pt x="470218" y="59055"/>
                </a:lnTo>
                <a:lnTo>
                  <a:pt x="488633" y="53340"/>
                </a:lnTo>
                <a:lnTo>
                  <a:pt x="507365" y="47943"/>
                </a:lnTo>
                <a:lnTo>
                  <a:pt x="526733" y="42545"/>
                </a:lnTo>
                <a:lnTo>
                  <a:pt x="545783" y="37465"/>
                </a:lnTo>
                <a:lnTo>
                  <a:pt x="565150" y="33020"/>
                </a:lnTo>
                <a:lnTo>
                  <a:pt x="585470" y="28893"/>
                </a:lnTo>
                <a:lnTo>
                  <a:pt x="605790" y="25083"/>
                </a:lnTo>
                <a:lnTo>
                  <a:pt x="626428" y="21273"/>
                </a:lnTo>
                <a:lnTo>
                  <a:pt x="647065" y="17780"/>
                </a:lnTo>
                <a:lnTo>
                  <a:pt x="668655" y="14288"/>
                </a:lnTo>
                <a:lnTo>
                  <a:pt x="690245" y="11430"/>
                </a:lnTo>
                <a:lnTo>
                  <a:pt x="712153" y="8890"/>
                </a:lnTo>
                <a:lnTo>
                  <a:pt x="734378" y="6985"/>
                </a:lnTo>
                <a:lnTo>
                  <a:pt x="756920" y="5080"/>
                </a:lnTo>
                <a:lnTo>
                  <a:pt x="779780" y="3175"/>
                </a:lnTo>
                <a:lnTo>
                  <a:pt x="803275" y="1905"/>
                </a:lnTo>
                <a:lnTo>
                  <a:pt x="826770" y="1270"/>
                </a:lnTo>
                <a:lnTo>
                  <a:pt x="850583" y="635"/>
                </a:lnTo>
                <a:lnTo>
                  <a:pt x="874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MH_Other_13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934804" y="2930900"/>
            <a:ext cx="439071" cy="509321"/>
          </a:xfrm>
          <a:custGeom>
            <a:avLst/>
            <a:gdLst>
              <a:gd name="T0" fmla="*/ 1083502 w 1854200"/>
              <a:gd name="T1" fmla="*/ 1905000 h 2143126"/>
              <a:gd name="T2" fmla="*/ 369632 w 1854200"/>
              <a:gd name="T3" fmla="*/ 1627011 h 2143126"/>
              <a:gd name="T4" fmla="*/ 280391 w 1854200"/>
              <a:gd name="T5" fmla="*/ 1905000 h 2143126"/>
              <a:gd name="T6" fmla="*/ 1585749 w 1854200"/>
              <a:gd name="T7" fmla="*/ 1456206 h 2143126"/>
              <a:gd name="T8" fmla="*/ 1617257 w 1854200"/>
              <a:gd name="T9" fmla="*/ 1504089 h 2143126"/>
              <a:gd name="T10" fmla="*/ 1637950 w 1854200"/>
              <a:gd name="T11" fmla="*/ 1557606 h 2143126"/>
              <a:gd name="T12" fmla="*/ 1647355 w 1854200"/>
              <a:gd name="T13" fmla="*/ 1615349 h 2143126"/>
              <a:gd name="T14" fmla="*/ 1644533 w 1854200"/>
              <a:gd name="T15" fmla="*/ 1672152 h 2143126"/>
              <a:gd name="T16" fmla="*/ 1631131 w 1854200"/>
              <a:gd name="T17" fmla="*/ 1724731 h 2143126"/>
              <a:gd name="T18" fmla="*/ 1584809 w 1854200"/>
              <a:gd name="T19" fmla="*/ 1804772 h 2143126"/>
              <a:gd name="T20" fmla="*/ 1503687 w 1854200"/>
              <a:gd name="T21" fmla="*/ 1871903 h 2143126"/>
              <a:gd name="T22" fmla="*/ 1441377 w 1854200"/>
              <a:gd name="T23" fmla="*/ 1896549 h 2143126"/>
              <a:gd name="T24" fmla="*/ 1386825 w 1854200"/>
              <a:gd name="T25" fmla="*/ 1904530 h 2143126"/>
              <a:gd name="T26" fmla="*/ 1330864 w 1854200"/>
              <a:gd name="T27" fmla="*/ 1901948 h 2143126"/>
              <a:gd name="T28" fmla="*/ 1278429 w 1854200"/>
              <a:gd name="T29" fmla="*/ 1888333 h 2143126"/>
              <a:gd name="T30" fmla="*/ 1197777 w 1854200"/>
              <a:gd name="T31" fmla="*/ 1842328 h 2143126"/>
              <a:gd name="T32" fmla="*/ 1130999 w 1854200"/>
              <a:gd name="T33" fmla="*/ 1761113 h 2143126"/>
              <a:gd name="T34" fmla="*/ 1106310 w 1854200"/>
              <a:gd name="T35" fmla="*/ 1698911 h 2143126"/>
              <a:gd name="T36" fmla="*/ 1097845 w 1854200"/>
              <a:gd name="T37" fmla="*/ 1644689 h 2143126"/>
              <a:gd name="T38" fmla="*/ 1206947 w 1854200"/>
              <a:gd name="T39" fmla="*/ 1673091 h 2143126"/>
              <a:gd name="T40" fmla="*/ 1235633 w 1854200"/>
              <a:gd name="T41" fmla="*/ 1732711 h 2143126"/>
              <a:gd name="T42" fmla="*/ 1284072 w 1854200"/>
              <a:gd name="T43" fmla="*/ 1776370 h 2143126"/>
              <a:gd name="T44" fmla="*/ 1346617 w 1854200"/>
              <a:gd name="T45" fmla="*/ 1799373 h 2143126"/>
              <a:gd name="T46" fmla="*/ 1415512 w 1854200"/>
              <a:gd name="T47" fmla="*/ 1795852 h 2143126"/>
              <a:gd name="T48" fmla="*/ 1475001 w 1854200"/>
              <a:gd name="T49" fmla="*/ 1767451 h 2143126"/>
              <a:gd name="T50" fmla="*/ 1519206 w 1854200"/>
              <a:gd name="T51" fmla="*/ 1719097 h 2143126"/>
              <a:gd name="T52" fmla="*/ 1541779 w 1854200"/>
              <a:gd name="T53" fmla="*/ 1656426 h 2143126"/>
              <a:gd name="T54" fmla="*/ 1541074 w 1854200"/>
              <a:gd name="T55" fmla="*/ 1598684 h 2143126"/>
              <a:gd name="T56" fmla="*/ 1524850 w 1854200"/>
              <a:gd name="T57" fmla="*/ 1551973 h 2143126"/>
              <a:gd name="T58" fmla="*/ 1496163 w 1854200"/>
              <a:gd name="T59" fmla="*/ 1511835 h 2143126"/>
              <a:gd name="T60" fmla="*/ 1456661 w 1854200"/>
              <a:gd name="T61" fmla="*/ 1481321 h 2143126"/>
              <a:gd name="T62" fmla="*/ 456397 w 1854200"/>
              <a:gd name="T63" fmla="*/ 1176 h 2143126"/>
              <a:gd name="T64" fmla="*/ 489551 w 1854200"/>
              <a:gd name="T65" fmla="*/ 23288 h 2143126"/>
              <a:gd name="T66" fmla="*/ 559856 w 1854200"/>
              <a:gd name="T67" fmla="*/ 406471 h 2143126"/>
              <a:gd name="T68" fmla="*/ 540576 w 1854200"/>
              <a:gd name="T69" fmla="*/ 441990 h 2143126"/>
              <a:gd name="T70" fmla="*/ 436881 w 1854200"/>
              <a:gd name="T71" fmla="*/ 453986 h 2143126"/>
              <a:gd name="T72" fmla="*/ 447933 w 1854200"/>
              <a:gd name="T73" fmla="*/ 495151 h 2143126"/>
              <a:gd name="T74" fmla="*/ 502954 w 1854200"/>
              <a:gd name="T75" fmla="*/ 583595 h 2143126"/>
              <a:gd name="T76" fmla="*/ 601476 w 1854200"/>
              <a:gd name="T77" fmla="*/ 691329 h 2143126"/>
              <a:gd name="T78" fmla="*/ 771949 w 1854200"/>
              <a:gd name="T79" fmla="*/ 862103 h 2143126"/>
              <a:gd name="T80" fmla="*/ 879640 w 1854200"/>
              <a:gd name="T81" fmla="*/ 960427 h 2143126"/>
              <a:gd name="T82" fmla="*/ 968051 w 1854200"/>
              <a:gd name="T83" fmla="*/ 1015470 h 2143126"/>
              <a:gd name="T84" fmla="*/ 1009199 w 1854200"/>
              <a:gd name="T85" fmla="*/ 1026996 h 2143126"/>
              <a:gd name="T86" fmla="*/ 1021191 w 1854200"/>
              <a:gd name="T87" fmla="*/ 922791 h 2143126"/>
              <a:gd name="T88" fmla="*/ 1056696 w 1854200"/>
              <a:gd name="T89" fmla="*/ 903738 h 2143126"/>
              <a:gd name="T90" fmla="*/ 1439731 w 1854200"/>
              <a:gd name="T91" fmla="*/ 973835 h 2143126"/>
              <a:gd name="T92" fmla="*/ 1462069 w 1854200"/>
              <a:gd name="T93" fmla="*/ 1007002 h 2143126"/>
              <a:gd name="T94" fmla="*/ 1456896 w 1854200"/>
              <a:gd name="T95" fmla="*/ 1329732 h 2143126"/>
              <a:gd name="T96" fmla="*/ 1425858 w 1854200"/>
              <a:gd name="T97" fmla="*/ 1355371 h 2143126"/>
              <a:gd name="T98" fmla="*/ 1346383 w 1854200"/>
              <a:gd name="T99" fmla="*/ 1352313 h 2143126"/>
              <a:gd name="T100" fmla="*/ 1163212 w 1854200"/>
              <a:gd name="T101" fmla="*/ 1317264 h 2143126"/>
              <a:gd name="T102" fmla="*/ 1030832 w 1854200"/>
              <a:gd name="T103" fmla="*/ 1276100 h 2143126"/>
              <a:gd name="T104" fmla="*/ 882932 w 1854200"/>
              <a:gd name="T105" fmla="*/ 1214236 h 2143126"/>
              <a:gd name="T106" fmla="*/ 726097 w 1854200"/>
              <a:gd name="T107" fmla="*/ 1126496 h 2143126"/>
              <a:gd name="T108" fmla="*/ 566441 w 1854200"/>
              <a:gd name="T109" fmla="*/ 1008884 h 2143126"/>
              <a:gd name="T110" fmla="*/ 416659 w 1854200"/>
              <a:gd name="T111" fmla="*/ 862573 h 2143126"/>
              <a:gd name="T112" fmla="*/ 301914 w 1854200"/>
              <a:gd name="T113" fmla="*/ 708030 h 2143126"/>
              <a:gd name="T114" fmla="*/ 219852 w 1854200"/>
              <a:gd name="T115" fmla="*/ 553957 h 2143126"/>
              <a:gd name="T116" fmla="*/ 164595 w 1854200"/>
              <a:gd name="T117" fmla="*/ 408587 h 2143126"/>
              <a:gd name="T118" fmla="*/ 130500 w 1854200"/>
              <a:gd name="T119" fmla="*/ 278743 h 2143126"/>
              <a:gd name="T120" fmla="*/ 108397 w 1854200"/>
              <a:gd name="T121" fmla="*/ 119731 h 2143126"/>
              <a:gd name="T122" fmla="*/ 108397 w 1854200"/>
              <a:gd name="T123" fmla="*/ 37166 h 2143126"/>
              <a:gd name="T124" fmla="*/ 133792 w 1854200"/>
              <a:gd name="T125" fmla="*/ 6351 h 214312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854200" h="2143126">
                <a:moveTo>
                  <a:pt x="0" y="2001838"/>
                </a:moveTo>
                <a:lnTo>
                  <a:pt x="134499" y="2001838"/>
                </a:lnTo>
                <a:lnTo>
                  <a:pt x="204788" y="2143126"/>
                </a:lnTo>
                <a:lnTo>
                  <a:pt x="69760" y="2143126"/>
                </a:lnTo>
                <a:lnTo>
                  <a:pt x="0" y="2001838"/>
                </a:lnTo>
                <a:close/>
                <a:moveTo>
                  <a:pt x="928688" y="1830388"/>
                </a:moveTo>
                <a:lnTo>
                  <a:pt x="1063484" y="1830388"/>
                </a:lnTo>
                <a:lnTo>
                  <a:pt x="1219201" y="2143126"/>
                </a:lnTo>
                <a:lnTo>
                  <a:pt x="1084140" y="2143126"/>
                </a:lnTo>
                <a:lnTo>
                  <a:pt x="928688" y="1830388"/>
                </a:lnTo>
                <a:close/>
                <a:moveTo>
                  <a:pt x="673100" y="1830388"/>
                </a:moveTo>
                <a:lnTo>
                  <a:pt x="807773" y="1830388"/>
                </a:lnTo>
                <a:lnTo>
                  <a:pt x="963613" y="2143126"/>
                </a:lnTo>
                <a:lnTo>
                  <a:pt x="828675" y="2143126"/>
                </a:lnTo>
                <a:lnTo>
                  <a:pt x="673100" y="1830388"/>
                </a:lnTo>
                <a:close/>
                <a:moveTo>
                  <a:pt x="415925" y="1830388"/>
                </a:moveTo>
                <a:lnTo>
                  <a:pt x="551334" y="1830388"/>
                </a:lnTo>
                <a:lnTo>
                  <a:pt x="708025" y="2143126"/>
                </a:lnTo>
                <a:lnTo>
                  <a:pt x="572084" y="2143126"/>
                </a:lnTo>
                <a:lnTo>
                  <a:pt x="415925" y="1830388"/>
                </a:lnTo>
                <a:close/>
                <a:moveTo>
                  <a:pt x="160338" y="1830388"/>
                </a:moveTo>
                <a:lnTo>
                  <a:pt x="294889" y="1830388"/>
                </a:lnTo>
                <a:lnTo>
                  <a:pt x="450851" y="2143126"/>
                </a:lnTo>
                <a:lnTo>
                  <a:pt x="315507" y="2143126"/>
                </a:lnTo>
                <a:lnTo>
                  <a:pt x="160338" y="1830388"/>
                </a:lnTo>
                <a:close/>
                <a:moveTo>
                  <a:pt x="1750219" y="1603375"/>
                </a:moveTo>
                <a:lnTo>
                  <a:pt x="1756569" y="1608920"/>
                </a:lnTo>
                <a:lnTo>
                  <a:pt x="1762390" y="1614466"/>
                </a:lnTo>
                <a:lnTo>
                  <a:pt x="1767946" y="1620539"/>
                </a:lnTo>
                <a:lnTo>
                  <a:pt x="1773502" y="1626349"/>
                </a:lnTo>
                <a:lnTo>
                  <a:pt x="1779058" y="1632158"/>
                </a:lnTo>
                <a:lnTo>
                  <a:pt x="1784350" y="1638232"/>
                </a:lnTo>
                <a:lnTo>
                  <a:pt x="1789112" y="1644833"/>
                </a:lnTo>
                <a:lnTo>
                  <a:pt x="1794140" y="1651171"/>
                </a:lnTo>
                <a:lnTo>
                  <a:pt x="1798638" y="1657509"/>
                </a:lnTo>
                <a:lnTo>
                  <a:pt x="1803400" y="1664374"/>
                </a:lnTo>
                <a:lnTo>
                  <a:pt x="1807633" y="1671240"/>
                </a:lnTo>
                <a:lnTo>
                  <a:pt x="1811602" y="1677842"/>
                </a:lnTo>
                <a:lnTo>
                  <a:pt x="1815571" y="1684971"/>
                </a:lnTo>
                <a:lnTo>
                  <a:pt x="1819804" y="1692101"/>
                </a:lnTo>
                <a:lnTo>
                  <a:pt x="1823508" y="1699495"/>
                </a:lnTo>
                <a:lnTo>
                  <a:pt x="1826683" y="1706625"/>
                </a:lnTo>
                <a:lnTo>
                  <a:pt x="1829858" y="1714019"/>
                </a:lnTo>
                <a:lnTo>
                  <a:pt x="1833033" y="1721676"/>
                </a:lnTo>
                <a:lnTo>
                  <a:pt x="1835679" y="1729334"/>
                </a:lnTo>
                <a:lnTo>
                  <a:pt x="1838590" y="1736728"/>
                </a:lnTo>
                <a:lnTo>
                  <a:pt x="1840971" y="1744650"/>
                </a:lnTo>
                <a:lnTo>
                  <a:pt x="1843088" y="1752308"/>
                </a:lnTo>
                <a:lnTo>
                  <a:pt x="1845204" y="1760494"/>
                </a:lnTo>
                <a:lnTo>
                  <a:pt x="1847056" y="1768416"/>
                </a:lnTo>
                <a:lnTo>
                  <a:pt x="1848644" y="1776338"/>
                </a:lnTo>
                <a:lnTo>
                  <a:pt x="1850231" y="1784260"/>
                </a:lnTo>
                <a:lnTo>
                  <a:pt x="1851554" y="1792710"/>
                </a:lnTo>
                <a:lnTo>
                  <a:pt x="1852348" y="1800632"/>
                </a:lnTo>
                <a:lnTo>
                  <a:pt x="1853406" y="1809082"/>
                </a:lnTo>
                <a:lnTo>
                  <a:pt x="1853671" y="1817268"/>
                </a:lnTo>
                <a:lnTo>
                  <a:pt x="1854200" y="1825982"/>
                </a:lnTo>
                <a:lnTo>
                  <a:pt x="1854200" y="1834168"/>
                </a:lnTo>
                <a:lnTo>
                  <a:pt x="1854200" y="1842090"/>
                </a:lnTo>
                <a:lnTo>
                  <a:pt x="1853935" y="1850276"/>
                </a:lnTo>
                <a:lnTo>
                  <a:pt x="1853406" y="1857934"/>
                </a:lnTo>
                <a:lnTo>
                  <a:pt x="1852612" y="1865592"/>
                </a:lnTo>
                <a:lnTo>
                  <a:pt x="1851819" y="1873514"/>
                </a:lnTo>
                <a:lnTo>
                  <a:pt x="1850496" y="1881172"/>
                </a:lnTo>
                <a:lnTo>
                  <a:pt x="1849173" y="1888566"/>
                </a:lnTo>
                <a:lnTo>
                  <a:pt x="1847850" y="1896224"/>
                </a:lnTo>
                <a:lnTo>
                  <a:pt x="1846262" y="1903618"/>
                </a:lnTo>
                <a:lnTo>
                  <a:pt x="1844410" y="1911276"/>
                </a:lnTo>
                <a:lnTo>
                  <a:pt x="1842558" y="1918669"/>
                </a:lnTo>
                <a:lnTo>
                  <a:pt x="1840442" y="1925799"/>
                </a:lnTo>
                <a:lnTo>
                  <a:pt x="1837796" y="1933193"/>
                </a:lnTo>
                <a:lnTo>
                  <a:pt x="1835415" y="1940323"/>
                </a:lnTo>
                <a:lnTo>
                  <a:pt x="1832504" y="1947452"/>
                </a:lnTo>
                <a:lnTo>
                  <a:pt x="1829858" y="1954054"/>
                </a:lnTo>
                <a:lnTo>
                  <a:pt x="1823773" y="1968050"/>
                </a:lnTo>
                <a:lnTo>
                  <a:pt x="1816629" y="1981253"/>
                </a:lnTo>
                <a:lnTo>
                  <a:pt x="1809221" y="1994192"/>
                </a:lnTo>
                <a:lnTo>
                  <a:pt x="1801283" y="2006867"/>
                </a:lnTo>
                <a:lnTo>
                  <a:pt x="1792552" y="2018750"/>
                </a:lnTo>
                <a:lnTo>
                  <a:pt x="1783292" y="2030369"/>
                </a:lnTo>
                <a:lnTo>
                  <a:pt x="1773767" y="2041724"/>
                </a:lnTo>
                <a:lnTo>
                  <a:pt x="1763183" y="2052551"/>
                </a:lnTo>
                <a:lnTo>
                  <a:pt x="1752600" y="2062849"/>
                </a:lnTo>
                <a:lnTo>
                  <a:pt x="1741488" y="2072620"/>
                </a:lnTo>
                <a:lnTo>
                  <a:pt x="1729581" y="2081598"/>
                </a:lnTo>
                <a:lnTo>
                  <a:pt x="1717675" y="2090048"/>
                </a:lnTo>
                <a:lnTo>
                  <a:pt x="1704975" y="2098498"/>
                </a:lnTo>
                <a:lnTo>
                  <a:pt x="1692010" y="2105892"/>
                </a:lnTo>
                <a:lnTo>
                  <a:pt x="1678781" y="2112494"/>
                </a:lnTo>
                <a:lnTo>
                  <a:pt x="1665023" y="2118831"/>
                </a:lnTo>
                <a:lnTo>
                  <a:pt x="1657879" y="2121472"/>
                </a:lnTo>
                <a:lnTo>
                  <a:pt x="1650735" y="2124376"/>
                </a:lnTo>
                <a:lnTo>
                  <a:pt x="1643592" y="2126753"/>
                </a:lnTo>
                <a:lnTo>
                  <a:pt x="1636712" y="2129130"/>
                </a:lnTo>
                <a:lnTo>
                  <a:pt x="1629304" y="2131242"/>
                </a:lnTo>
                <a:lnTo>
                  <a:pt x="1621896" y="2133619"/>
                </a:lnTo>
                <a:lnTo>
                  <a:pt x="1614488" y="2134939"/>
                </a:lnTo>
                <a:lnTo>
                  <a:pt x="1607079" y="2136788"/>
                </a:lnTo>
                <a:lnTo>
                  <a:pt x="1599406" y="2138372"/>
                </a:lnTo>
                <a:lnTo>
                  <a:pt x="1591733" y="2139692"/>
                </a:lnTo>
                <a:lnTo>
                  <a:pt x="1583796" y="2140485"/>
                </a:lnTo>
                <a:lnTo>
                  <a:pt x="1576123" y="2141541"/>
                </a:lnTo>
                <a:lnTo>
                  <a:pt x="1568450" y="2142069"/>
                </a:lnTo>
                <a:lnTo>
                  <a:pt x="1560512" y="2142597"/>
                </a:lnTo>
                <a:lnTo>
                  <a:pt x="1552575" y="2143125"/>
                </a:lnTo>
                <a:lnTo>
                  <a:pt x="1544638" y="2143125"/>
                </a:lnTo>
                <a:lnTo>
                  <a:pt x="1536700" y="2143125"/>
                </a:lnTo>
                <a:lnTo>
                  <a:pt x="1528762" y="2142597"/>
                </a:lnTo>
                <a:lnTo>
                  <a:pt x="1520825" y="2142069"/>
                </a:lnTo>
                <a:lnTo>
                  <a:pt x="1512888" y="2141541"/>
                </a:lnTo>
                <a:lnTo>
                  <a:pt x="1505215" y="2140485"/>
                </a:lnTo>
                <a:lnTo>
                  <a:pt x="1497542" y="2139692"/>
                </a:lnTo>
                <a:lnTo>
                  <a:pt x="1489869" y="2138372"/>
                </a:lnTo>
                <a:lnTo>
                  <a:pt x="1482196" y="2136788"/>
                </a:lnTo>
                <a:lnTo>
                  <a:pt x="1474788" y="2134939"/>
                </a:lnTo>
                <a:lnTo>
                  <a:pt x="1467379" y="2133619"/>
                </a:lnTo>
                <a:lnTo>
                  <a:pt x="1459971" y="2131242"/>
                </a:lnTo>
                <a:lnTo>
                  <a:pt x="1452562" y="2129130"/>
                </a:lnTo>
                <a:lnTo>
                  <a:pt x="1445419" y="2126753"/>
                </a:lnTo>
                <a:lnTo>
                  <a:pt x="1438540" y="2124376"/>
                </a:lnTo>
                <a:lnTo>
                  <a:pt x="1431396" y="2121472"/>
                </a:lnTo>
                <a:lnTo>
                  <a:pt x="1424252" y="2118831"/>
                </a:lnTo>
                <a:lnTo>
                  <a:pt x="1410494" y="2112494"/>
                </a:lnTo>
                <a:lnTo>
                  <a:pt x="1397000" y="2105892"/>
                </a:lnTo>
                <a:lnTo>
                  <a:pt x="1384300" y="2098498"/>
                </a:lnTo>
                <a:lnTo>
                  <a:pt x="1371600" y="2090048"/>
                </a:lnTo>
                <a:lnTo>
                  <a:pt x="1359429" y="2081598"/>
                </a:lnTo>
                <a:lnTo>
                  <a:pt x="1347788" y="2072620"/>
                </a:lnTo>
                <a:lnTo>
                  <a:pt x="1336675" y="2062849"/>
                </a:lnTo>
                <a:lnTo>
                  <a:pt x="1325827" y="2052551"/>
                </a:lnTo>
                <a:lnTo>
                  <a:pt x="1315508" y="2041724"/>
                </a:lnTo>
                <a:lnTo>
                  <a:pt x="1305983" y="2030369"/>
                </a:lnTo>
                <a:lnTo>
                  <a:pt x="1296723" y="2018750"/>
                </a:lnTo>
                <a:lnTo>
                  <a:pt x="1287992" y="2006867"/>
                </a:lnTo>
                <a:lnTo>
                  <a:pt x="1280054" y="1994192"/>
                </a:lnTo>
                <a:lnTo>
                  <a:pt x="1272646" y="1981253"/>
                </a:lnTo>
                <a:lnTo>
                  <a:pt x="1265502" y="1968050"/>
                </a:lnTo>
                <a:lnTo>
                  <a:pt x="1259417" y="1954054"/>
                </a:lnTo>
                <a:lnTo>
                  <a:pt x="1256506" y="1947452"/>
                </a:lnTo>
                <a:lnTo>
                  <a:pt x="1253860" y="1940323"/>
                </a:lnTo>
                <a:lnTo>
                  <a:pt x="1251215" y="1933193"/>
                </a:lnTo>
                <a:lnTo>
                  <a:pt x="1248833" y="1925799"/>
                </a:lnTo>
                <a:lnTo>
                  <a:pt x="1246717" y="1918669"/>
                </a:lnTo>
                <a:lnTo>
                  <a:pt x="1244865" y="1911276"/>
                </a:lnTo>
                <a:lnTo>
                  <a:pt x="1243012" y="1903618"/>
                </a:lnTo>
                <a:lnTo>
                  <a:pt x="1241425" y="1896224"/>
                </a:lnTo>
                <a:lnTo>
                  <a:pt x="1239838" y="1888566"/>
                </a:lnTo>
                <a:lnTo>
                  <a:pt x="1238779" y="1881172"/>
                </a:lnTo>
                <a:lnTo>
                  <a:pt x="1237456" y="1873514"/>
                </a:lnTo>
                <a:lnTo>
                  <a:pt x="1236662" y="1865592"/>
                </a:lnTo>
                <a:lnTo>
                  <a:pt x="1235869" y="1857934"/>
                </a:lnTo>
                <a:lnTo>
                  <a:pt x="1235340" y="1850276"/>
                </a:lnTo>
                <a:lnTo>
                  <a:pt x="1235340" y="1842090"/>
                </a:lnTo>
                <a:lnTo>
                  <a:pt x="1235075" y="1834168"/>
                </a:lnTo>
                <a:lnTo>
                  <a:pt x="1352021" y="1834168"/>
                </a:lnTo>
                <a:lnTo>
                  <a:pt x="1352550" y="1843939"/>
                </a:lnTo>
                <a:lnTo>
                  <a:pt x="1353079" y="1853973"/>
                </a:lnTo>
                <a:lnTo>
                  <a:pt x="1354402" y="1863480"/>
                </a:lnTo>
                <a:lnTo>
                  <a:pt x="1355725" y="1872986"/>
                </a:lnTo>
                <a:lnTo>
                  <a:pt x="1358106" y="1882228"/>
                </a:lnTo>
                <a:lnTo>
                  <a:pt x="1360752" y="1891471"/>
                </a:lnTo>
                <a:lnTo>
                  <a:pt x="1363927" y="1900449"/>
                </a:lnTo>
                <a:lnTo>
                  <a:pt x="1367102" y="1908899"/>
                </a:lnTo>
                <a:lnTo>
                  <a:pt x="1370806" y="1917613"/>
                </a:lnTo>
                <a:lnTo>
                  <a:pt x="1375304" y="1925799"/>
                </a:lnTo>
                <a:lnTo>
                  <a:pt x="1379802" y="1933985"/>
                </a:lnTo>
                <a:lnTo>
                  <a:pt x="1385094" y="1941643"/>
                </a:lnTo>
                <a:lnTo>
                  <a:pt x="1390385" y="1949301"/>
                </a:lnTo>
                <a:lnTo>
                  <a:pt x="1396206" y="1956431"/>
                </a:lnTo>
                <a:lnTo>
                  <a:pt x="1402027" y="1963296"/>
                </a:lnTo>
                <a:lnTo>
                  <a:pt x="1408642" y="1970162"/>
                </a:lnTo>
                <a:lnTo>
                  <a:pt x="1415256" y="1976236"/>
                </a:lnTo>
                <a:lnTo>
                  <a:pt x="1422135" y="1982573"/>
                </a:lnTo>
                <a:lnTo>
                  <a:pt x="1429544" y="1988383"/>
                </a:lnTo>
                <a:lnTo>
                  <a:pt x="1436952" y="1993664"/>
                </a:lnTo>
                <a:lnTo>
                  <a:pt x="1444890" y="1998417"/>
                </a:lnTo>
                <a:lnTo>
                  <a:pt x="1452827" y="2003170"/>
                </a:lnTo>
                <a:lnTo>
                  <a:pt x="1461294" y="2007395"/>
                </a:lnTo>
                <a:lnTo>
                  <a:pt x="1469760" y="2011356"/>
                </a:lnTo>
                <a:lnTo>
                  <a:pt x="1478492" y="2014789"/>
                </a:lnTo>
                <a:lnTo>
                  <a:pt x="1487488" y="2017958"/>
                </a:lnTo>
                <a:lnTo>
                  <a:pt x="1496748" y="2020335"/>
                </a:lnTo>
                <a:lnTo>
                  <a:pt x="1506008" y="2022447"/>
                </a:lnTo>
                <a:lnTo>
                  <a:pt x="1515269" y="2024296"/>
                </a:lnTo>
                <a:lnTo>
                  <a:pt x="1525058" y="2025616"/>
                </a:lnTo>
                <a:lnTo>
                  <a:pt x="1534583" y="2026144"/>
                </a:lnTo>
                <a:lnTo>
                  <a:pt x="1544638" y="2026408"/>
                </a:lnTo>
                <a:lnTo>
                  <a:pt x="1554692" y="2026144"/>
                </a:lnTo>
                <a:lnTo>
                  <a:pt x="1564217" y="2025616"/>
                </a:lnTo>
                <a:lnTo>
                  <a:pt x="1574006" y="2024296"/>
                </a:lnTo>
                <a:lnTo>
                  <a:pt x="1583267" y="2022447"/>
                </a:lnTo>
                <a:lnTo>
                  <a:pt x="1592792" y="2020335"/>
                </a:lnTo>
                <a:lnTo>
                  <a:pt x="1601788" y="2017958"/>
                </a:lnTo>
                <a:lnTo>
                  <a:pt x="1610783" y="2014789"/>
                </a:lnTo>
                <a:lnTo>
                  <a:pt x="1619779" y="2011356"/>
                </a:lnTo>
                <a:lnTo>
                  <a:pt x="1627981" y="2007395"/>
                </a:lnTo>
                <a:lnTo>
                  <a:pt x="1636183" y="2003170"/>
                </a:lnTo>
                <a:lnTo>
                  <a:pt x="1644385" y="1998417"/>
                </a:lnTo>
                <a:lnTo>
                  <a:pt x="1652323" y="1993664"/>
                </a:lnTo>
                <a:lnTo>
                  <a:pt x="1659731" y="1988383"/>
                </a:lnTo>
                <a:lnTo>
                  <a:pt x="1667140" y="1982573"/>
                </a:lnTo>
                <a:lnTo>
                  <a:pt x="1674019" y="1976236"/>
                </a:lnTo>
                <a:lnTo>
                  <a:pt x="1680633" y="1970162"/>
                </a:lnTo>
                <a:lnTo>
                  <a:pt x="1687248" y="1963296"/>
                </a:lnTo>
                <a:lnTo>
                  <a:pt x="1693333" y="1956431"/>
                </a:lnTo>
                <a:lnTo>
                  <a:pt x="1698890" y="1949301"/>
                </a:lnTo>
                <a:lnTo>
                  <a:pt x="1704446" y="1941643"/>
                </a:lnTo>
                <a:lnTo>
                  <a:pt x="1709473" y="1933985"/>
                </a:lnTo>
                <a:lnTo>
                  <a:pt x="1713971" y="1925799"/>
                </a:lnTo>
                <a:lnTo>
                  <a:pt x="1718204" y="1917613"/>
                </a:lnTo>
                <a:lnTo>
                  <a:pt x="1721908" y="1908899"/>
                </a:lnTo>
                <a:lnTo>
                  <a:pt x="1725348" y="1900449"/>
                </a:lnTo>
                <a:lnTo>
                  <a:pt x="1728523" y="1891471"/>
                </a:lnTo>
                <a:lnTo>
                  <a:pt x="1731169" y="1882228"/>
                </a:lnTo>
                <a:lnTo>
                  <a:pt x="1733285" y="1872986"/>
                </a:lnTo>
                <a:lnTo>
                  <a:pt x="1734873" y="1863480"/>
                </a:lnTo>
                <a:lnTo>
                  <a:pt x="1736196" y="1853973"/>
                </a:lnTo>
                <a:lnTo>
                  <a:pt x="1736990" y="1843939"/>
                </a:lnTo>
                <a:lnTo>
                  <a:pt x="1736990" y="1834168"/>
                </a:lnTo>
                <a:lnTo>
                  <a:pt x="1736990" y="1826775"/>
                </a:lnTo>
                <a:lnTo>
                  <a:pt x="1736725" y="1819645"/>
                </a:lnTo>
                <a:lnTo>
                  <a:pt x="1735931" y="1812779"/>
                </a:lnTo>
                <a:lnTo>
                  <a:pt x="1734873" y="1805649"/>
                </a:lnTo>
                <a:lnTo>
                  <a:pt x="1734079" y="1798520"/>
                </a:lnTo>
                <a:lnTo>
                  <a:pt x="1732492" y="1791654"/>
                </a:lnTo>
                <a:lnTo>
                  <a:pt x="1730904" y="1784788"/>
                </a:lnTo>
                <a:lnTo>
                  <a:pt x="1728788" y="1777922"/>
                </a:lnTo>
                <a:lnTo>
                  <a:pt x="1726671" y="1771321"/>
                </a:lnTo>
                <a:lnTo>
                  <a:pt x="1724554" y="1764983"/>
                </a:lnTo>
                <a:lnTo>
                  <a:pt x="1721644" y="1758646"/>
                </a:lnTo>
                <a:lnTo>
                  <a:pt x="1718998" y="1752044"/>
                </a:lnTo>
                <a:lnTo>
                  <a:pt x="1715823" y="1745970"/>
                </a:lnTo>
                <a:lnTo>
                  <a:pt x="1712383" y="1739633"/>
                </a:lnTo>
                <a:lnTo>
                  <a:pt x="1708944" y="1733559"/>
                </a:lnTo>
                <a:lnTo>
                  <a:pt x="1704975" y="1727750"/>
                </a:lnTo>
                <a:lnTo>
                  <a:pt x="1701271" y="1722205"/>
                </a:lnTo>
                <a:lnTo>
                  <a:pt x="1697038" y="1716659"/>
                </a:lnTo>
                <a:lnTo>
                  <a:pt x="1692804" y="1711114"/>
                </a:lnTo>
                <a:lnTo>
                  <a:pt x="1688042" y="1705833"/>
                </a:lnTo>
                <a:lnTo>
                  <a:pt x="1683544" y="1700815"/>
                </a:lnTo>
                <a:lnTo>
                  <a:pt x="1678517" y="1695798"/>
                </a:lnTo>
                <a:lnTo>
                  <a:pt x="1673225" y="1691045"/>
                </a:lnTo>
                <a:lnTo>
                  <a:pt x="1667933" y="1686556"/>
                </a:lnTo>
                <a:lnTo>
                  <a:pt x="1662377" y="1682331"/>
                </a:lnTo>
                <a:lnTo>
                  <a:pt x="1656821" y="1677842"/>
                </a:lnTo>
                <a:lnTo>
                  <a:pt x="1651000" y="1673881"/>
                </a:lnTo>
                <a:lnTo>
                  <a:pt x="1645179" y="1670184"/>
                </a:lnTo>
                <a:lnTo>
                  <a:pt x="1639094" y="1666487"/>
                </a:lnTo>
                <a:lnTo>
                  <a:pt x="1632479" y="1663054"/>
                </a:lnTo>
                <a:lnTo>
                  <a:pt x="1626129" y="1660149"/>
                </a:lnTo>
                <a:lnTo>
                  <a:pt x="1619779" y="1656980"/>
                </a:lnTo>
                <a:lnTo>
                  <a:pt x="1750219" y="1603375"/>
                </a:lnTo>
                <a:close/>
                <a:moveTo>
                  <a:pt x="178859" y="0"/>
                </a:moveTo>
                <a:lnTo>
                  <a:pt x="501650" y="0"/>
                </a:lnTo>
                <a:lnTo>
                  <a:pt x="507736" y="265"/>
                </a:lnTo>
                <a:lnTo>
                  <a:pt x="513557" y="1323"/>
                </a:lnTo>
                <a:lnTo>
                  <a:pt x="519113" y="2647"/>
                </a:lnTo>
                <a:lnTo>
                  <a:pt x="524669" y="4499"/>
                </a:lnTo>
                <a:lnTo>
                  <a:pt x="529961" y="7145"/>
                </a:lnTo>
                <a:lnTo>
                  <a:pt x="534988" y="10056"/>
                </a:lnTo>
                <a:lnTo>
                  <a:pt x="539486" y="13496"/>
                </a:lnTo>
                <a:lnTo>
                  <a:pt x="543984" y="17466"/>
                </a:lnTo>
                <a:lnTo>
                  <a:pt x="547688" y="21700"/>
                </a:lnTo>
                <a:lnTo>
                  <a:pt x="550863" y="26199"/>
                </a:lnTo>
                <a:lnTo>
                  <a:pt x="554038" y="31227"/>
                </a:lnTo>
                <a:lnTo>
                  <a:pt x="556419" y="36254"/>
                </a:lnTo>
                <a:lnTo>
                  <a:pt x="558536" y="41812"/>
                </a:lnTo>
                <a:lnTo>
                  <a:pt x="559859" y="47369"/>
                </a:lnTo>
                <a:lnTo>
                  <a:pt x="560917" y="53720"/>
                </a:lnTo>
                <a:lnTo>
                  <a:pt x="561182" y="59806"/>
                </a:lnTo>
                <a:lnTo>
                  <a:pt x="630238" y="451193"/>
                </a:lnTo>
                <a:lnTo>
                  <a:pt x="629973" y="457280"/>
                </a:lnTo>
                <a:lnTo>
                  <a:pt x="628915" y="463366"/>
                </a:lnTo>
                <a:lnTo>
                  <a:pt x="627328" y="468923"/>
                </a:lnTo>
                <a:lnTo>
                  <a:pt x="625476" y="474480"/>
                </a:lnTo>
                <a:lnTo>
                  <a:pt x="623094" y="479773"/>
                </a:lnTo>
                <a:lnTo>
                  <a:pt x="619919" y="484536"/>
                </a:lnTo>
                <a:lnTo>
                  <a:pt x="616480" y="489300"/>
                </a:lnTo>
                <a:lnTo>
                  <a:pt x="612511" y="493269"/>
                </a:lnTo>
                <a:lnTo>
                  <a:pt x="608278" y="497239"/>
                </a:lnTo>
                <a:lnTo>
                  <a:pt x="604044" y="500679"/>
                </a:lnTo>
                <a:lnTo>
                  <a:pt x="599017" y="503590"/>
                </a:lnTo>
                <a:lnTo>
                  <a:pt x="593726" y="506236"/>
                </a:lnTo>
                <a:lnTo>
                  <a:pt x="588169" y="508088"/>
                </a:lnTo>
                <a:lnTo>
                  <a:pt x="582613" y="509676"/>
                </a:lnTo>
                <a:lnTo>
                  <a:pt x="576528" y="510470"/>
                </a:lnTo>
                <a:lnTo>
                  <a:pt x="570707" y="510735"/>
                </a:lnTo>
                <a:lnTo>
                  <a:pt x="491596" y="510735"/>
                </a:lnTo>
                <a:lnTo>
                  <a:pt x="492126" y="516292"/>
                </a:lnTo>
                <a:lnTo>
                  <a:pt x="492919" y="521849"/>
                </a:lnTo>
                <a:lnTo>
                  <a:pt x="494242" y="527671"/>
                </a:lnTo>
                <a:lnTo>
                  <a:pt x="495830" y="533228"/>
                </a:lnTo>
                <a:lnTo>
                  <a:pt x="497682" y="539050"/>
                </a:lnTo>
                <a:lnTo>
                  <a:pt x="499534" y="545137"/>
                </a:lnTo>
                <a:lnTo>
                  <a:pt x="501650" y="551223"/>
                </a:lnTo>
                <a:lnTo>
                  <a:pt x="504032" y="557045"/>
                </a:lnTo>
                <a:lnTo>
                  <a:pt x="509323" y="568953"/>
                </a:lnTo>
                <a:lnTo>
                  <a:pt x="515409" y="581391"/>
                </a:lnTo>
                <a:lnTo>
                  <a:pt x="522553" y="593828"/>
                </a:lnTo>
                <a:lnTo>
                  <a:pt x="529961" y="606001"/>
                </a:lnTo>
                <a:lnTo>
                  <a:pt x="538428" y="618703"/>
                </a:lnTo>
                <a:lnTo>
                  <a:pt x="546894" y="631406"/>
                </a:lnTo>
                <a:lnTo>
                  <a:pt x="556155" y="643843"/>
                </a:lnTo>
                <a:lnTo>
                  <a:pt x="565944" y="656545"/>
                </a:lnTo>
                <a:lnTo>
                  <a:pt x="576263" y="669247"/>
                </a:lnTo>
                <a:lnTo>
                  <a:pt x="586582" y="681950"/>
                </a:lnTo>
                <a:lnTo>
                  <a:pt x="597430" y="694123"/>
                </a:lnTo>
                <a:lnTo>
                  <a:pt x="608542" y="706560"/>
                </a:lnTo>
                <a:lnTo>
                  <a:pt x="619655" y="718998"/>
                </a:lnTo>
                <a:lnTo>
                  <a:pt x="631032" y="731171"/>
                </a:lnTo>
                <a:lnTo>
                  <a:pt x="653786" y="754987"/>
                </a:lnTo>
                <a:lnTo>
                  <a:pt x="676805" y="777746"/>
                </a:lnTo>
                <a:lnTo>
                  <a:pt x="698765" y="799710"/>
                </a:lnTo>
                <a:lnTo>
                  <a:pt x="740305" y="839404"/>
                </a:lnTo>
                <a:lnTo>
                  <a:pt x="758032" y="856870"/>
                </a:lnTo>
                <a:lnTo>
                  <a:pt x="774171" y="872483"/>
                </a:lnTo>
                <a:lnTo>
                  <a:pt x="789517" y="888361"/>
                </a:lnTo>
                <a:lnTo>
                  <a:pt x="806980" y="906355"/>
                </a:lnTo>
                <a:lnTo>
                  <a:pt x="846932" y="947637"/>
                </a:lnTo>
                <a:lnTo>
                  <a:pt x="868628" y="969866"/>
                </a:lnTo>
                <a:lnTo>
                  <a:pt x="891646" y="992624"/>
                </a:lnTo>
                <a:lnTo>
                  <a:pt x="915194" y="1015647"/>
                </a:lnTo>
                <a:lnTo>
                  <a:pt x="927630" y="1026762"/>
                </a:lnTo>
                <a:lnTo>
                  <a:pt x="939800" y="1038140"/>
                </a:lnTo>
                <a:lnTo>
                  <a:pt x="952236" y="1048990"/>
                </a:lnTo>
                <a:lnTo>
                  <a:pt x="964936" y="1059840"/>
                </a:lnTo>
                <a:lnTo>
                  <a:pt x="977107" y="1070425"/>
                </a:lnTo>
                <a:lnTo>
                  <a:pt x="989807" y="1080481"/>
                </a:lnTo>
                <a:lnTo>
                  <a:pt x="1002507" y="1090272"/>
                </a:lnTo>
                <a:lnTo>
                  <a:pt x="1015207" y="1099534"/>
                </a:lnTo>
                <a:lnTo>
                  <a:pt x="1027642" y="1108267"/>
                </a:lnTo>
                <a:lnTo>
                  <a:pt x="1040342" y="1116471"/>
                </a:lnTo>
                <a:lnTo>
                  <a:pt x="1052778" y="1124145"/>
                </a:lnTo>
                <a:lnTo>
                  <a:pt x="1064948" y="1131025"/>
                </a:lnTo>
                <a:lnTo>
                  <a:pt x="1077384" y="1137112"/>
                </a:lnTo>
                <a:lnTo>
                  <a:pt x="1089290" y="1142404"/>
                </a:lnTo>
                <a:lnTo>
                  <a:pt x="1095640" y="1144786"/>
                </a:lnTo>
                <a:lnTo>
                  <a:pt x="1101461" y="1147168"/>
                </a:lnTo>
                <a:lnTo>
                  <a:pt x="1107282" y="1149285"/>
                </a:lnTo>
                <a:lnTo>
                  <a:pt x="1113103" y="1150872"/>
                </a:lnTo>
                <a:lnTo>
                  <a:pt x="1118659" y="1152196"/>
                </a:lnTo>
                <a:lnTo>
                  <a:pt x="1124480" y="1153519"/>
                </a:lnTo>
                <a:lnTo>
                  <a:pt x="1130036" y="1154577"/>
                </a:lnTo>
                <a:lnTo>
                  <a:pt x="1135592" y="1155371"/>
                </a:lnTo>
                <a:lnTo>
                  <a:pt x="1135592" y="1076247"/>
                </a:lnTo>
                <a:lnTo>
                  <a:pt x="1135857" y="1069896"/>
                </a:lnTo>
                <a:lnTo>
                  <a:pt x="1136915" y="1064074"/>
                </a:lnTo>
                <a:lnTo>
                  <a:pt x="1138503" y="1058252"/>
                </a:lnTo>
                <a:lnTo>
                  <a:pt x="1140355" y="1052695"/>
                </a:lnTo>
                <a:lnTo>
                  <a:pt x="1142736" y="1047667"/>
                </a:lnTo>
                <a:lnTo>
                  <a:pt x="1145911" y="1042904"/>
                </a:lnTo>
                <a:lnTo>
                  <a:pt x="1149086" y="1038140"/>
                </a:lnTo>
                <a:lnTo>
                  <a:pt x="1153319" y="1033906"/>
                </a:lnTo>
                <a:lnTo>
                  <a:pt x="1157288" y="1030202"/>
                </a:lnTo>
                <a:lnTo>
                  <a:pt x="1161786" y="1026497"/>
                </a:lnTo>
                <a:lnTo>
                  <a:pt x="1166813" y="1023851"/>
                </a:lnTo>
                <a:lnTo>
                  <a:pt x="1172105" y="1021204"/>
                </a:lnTo>
                <a:lnTo>
                  <a:pt x="1177661" y="1019087"/>
                </a:lnTo>
                <a:lnTo>
                  <a:pt x="1183217" y="1017499"/>
                </a:lnTo>
                <a:lnTo>
                  <a:pt x="1189038" y="1016706"/>
                </a:lnTo>
                <a:lnTo>
                  <a:pt x="1195123" y="1016441"/>
                </a:lnTo>
                <a:lnTo>
                  <a:pt x="1586971" y="1085509"/>
                </a:lnTo>
                <a:lnTo>
                  <a:pt x="1593057" y="1085774"/>
                </a:lnTo>
                <a:lnTo>
                  <a:pt x="1598878" y="1086567"/>
                </a:lnTo>
                <a:lnTo>
                  <a:pt x="1604434" y="1087891"/>
                </a:lnTo>
                <a:lnTo>
                  <a:pt x="1609990" y="1090008"/>
                </a:lnTo>
                <a:lnTo>
                  <a:pt x="1615282" y="1092389"/>
                </a:lnTo>
                <a:lnTo>
                  <a:pt x="1620044" y="1095565"/>
                </a:lnTo>
                <a:lnTo>
                  <a:pt x="1624807" y="1099005"/>
                </a:lnTo>
                <a:lnTo>
                  <a:pt x="1628776" y="1102710"/>
                </a:lnTo>
                <a:lnTo>
                  <a:pt x="1632744" y="1106944"/>
                </a:lnTo>
                <a:lnTo>
                  <a:pt x="1636184" y="1111707"/>
                </a:lnTo>
                <a:lnTo>
                  <a:pt x="1639359" y="1116471"/>
                </a:lnTo>
                <a:lnTo>
                  <a:pt x="1641740" y="1121763"/>
                </a:lnTo>
                <a:lnTo>
                  <a:pt x="1643592" y="1127320"/>
                </a:lnTo>
                <a:lnTo>
                  <a:pt x="1645180" y="1132878"/>
                </a:lnTo>
                <a:lnTo>
                  <a:pt x="1645973" y="1138699"/>
                </a:lnTo>
                <a:lnTo>
                  <a:pt x="1646238" y="1144786"/>
                </a:lnTo>
                <a:lnTo>
                  <a:pt x="1646238" y="1467633"/>
                </a:lnTo>
                <a:lnTo>
                  <a:pt x="1645973" y="1473720"/>
                </a:lnTo>
                <a:lnTo>
                  <a:pt x="1645180" y="1479542"/>
                </a:lnTo>
                <a:lnTo>
                  <a:pt x="1643592" y="1485628"/>
                </a:lnTo>
                <a:lnTo>
                  <a:pt x="1641740" y="1490656"/>
                </a:lnTo>
                <a:lnTo>
                  <a:pt x="1639359" y="1495949"/>
                </a:lnTo>
                <a:lnTo>
                  <a:pt x="1636184" y="1500977"/>
                </a:lnTo>
                <a:lnTo>
                  <a:pt x="1632744" y="1505475"/>
                </a:lnTo>
                <a:lnTo>
                  <a:pt x="1629040" y="1509974"/>
                </a:lnTo>
                <a:lnTo>
                  <a:pt x="1624807" y="1513679"/>
                </a:lnTo>
                <a:lnTo>
                  <a:pt x="1620044" y="1516855"/>
                </a:lnTo>
                <a:lnTo>
                  <a:pt x="1615282" y="1520030"/>
                </a:lnTo>
                <a:lnTo>
                  <a:pt x="1609990" y="1522412"/>
                </a:lnTo>
                <a:lnTo>
                  <a:pt x="1604434" y="1524793"/>
                </a:lnTo>
                <a:lnTo>
                  <a:pt x="1598878" y="1526117"/>
                </a:lnTo>
                <a:lnTo>
                  <a:pt x="1593057" y="1526910"/>
                </a:lnTo>
                <a:lnTo>
                  <a:pt x="1586971" y="1527175"/>
                </a:lnTo>
                <a:lnTo>
                  <a:pt x="1580621" y="1527175"/>
                </a:lnTo>
                <a:lnTo>
                  <a:pt x="1562630" y="1525852"/>
                </a:lnTo>
                <a:lnTo>
                  <a:pt x="1549136" y="1525058"/>
                </a:lnTo>
                <a:lnTo>
                  <a:pt x="1533526" y="1523470"/>
                </a:lnTo>
                <a:lnTo>
                  <a:pt x="1515005" y="1521353"/>
                </a:lnTo>
                <a:lnTo>
                  <a:pt x="1494367" y="1518707"/>
                </a:lnTo>
                <a:lnTo>
                  <a:pt x="1471348" y="1515531"/>
                </a:lnTo>
                <a:lnTo>
                  <a:pt x="1445948" y="1511297"/>
                </a:lnTo>
                <a:lnTo>
                  <a:pt x="1418961" y="1506534"/>
                </a:lnTo>
                <a:lnTo>
                  <a:pt x="1389592" y="1500712"/>
                </a:lnTo>
                <a:lnTo>
                  <a:pt x="1358371" y="1493832"/>
                </a:lnTo>
                <a:lnTo>
                  <a:pt x="1325828" y="1486158"/>
                </a:lnTo>
                <a:lnTo>
                  <a:pt x="1308894" y="1481923"/>
                </a:lnTo>
                <a:lnTo>
                  <a:pt x="1291167" y="1477160"/>
                </a:lnTo>
                <a:lnTo>
                  <a:pt x="1273705" y="1472397"/>
                </a:lnTo>
                <a:lnTo>
                  <a:pt x="1255448" y="1467104"/>
                </a:lnTo>
                <a:lnTo>
                  <a:pt x="1236928" y="1461547"/>
                </a:lnTo>
                <a:lnTo>
                  <a:pt x="1218142" y="1455725"/>
                </a:lnTo>
                <a:lnTo>
                  <a:pt x="1199092" y="1449109"/>
                </a:lnTo>
                <a:lnTo>
                  <a:pt x="1179778" y="1442758"/>
                </a:lnTo>
                <a:lnTo>
                  <a:pt x="1159934" y="1435613"/>
                </a:lnTo>
                <a:lnTo>
                  <a:pt x="1139826" y="1428468"/>
                </a:lnTo>
                <a:lnTo>
                  <a:pt x="1119717" y="1420794"/>
                </a:lnTo>
                <a:lnTo>
                  <a:pt x="1099344" y="1412591"/>
                </a:lnTo>
                <a:lnTo>
                  <a:pt x="1078707" y="1404122"/>
                </a:lnTo>
                <a:lnTo>
                  <a:pt x="1057540" y="1395125"/>
                </a:lnTo>
                <a:lnTo>
                  <a:pt x="1036373" y="1385863"/>
                </a:lnTo>
                <a:lnTo>
                  <a:pt x="1015207" y="1376072"/>
                </a:lnTo>
                <a:lnTo>
                  <a:pt x="993511" y="1366016"/>
                </a:lnTo>
                <a:lnTo>
                  <a:pt x="972080" y="1355166"/>
                </a:lnTo>
                <a:lnTo>
                  <a:pt x="950119" y="1344052"/>
                </a:lnTo>
                <a:lnTo>
                  <a:pt x="928159" y="1332673"/>
                </a:lnTo>
                <a:lnTo>
                  <a:pt x="905934" y="1320500"/>
                </a:lnTo>
                <a:lnTo>
                  <a:pt x="884238" y="1308062"/>
                </a:lnTo>
                <a:lnTo>
                  <a:pt x="861748" y="1295095"/>
                </a:lnTo>
                <a:lnTo>
                  <a:pt x="839523" y="1281335"/>
                </a:lnTo>
                <a:lnTo>
                  <a:pt x="817034" y="1267309"/>
                </a:lnTo>
                <a:lnTo>
                  <a:pt x="794544" y="1252755"/>
                </a:lnTo>
                <a:lnTo>
                  <a:pt x="772055" y="1237671"/>
                </a:lnTo>
                <a:lnTo>
                  <a:pt x="749565" y="1222058"/>
                </a:lnTo>
                <a:lnTo>
                  <a:pt x="726811" y="1205651"/>
                </a:lnTo>
                <a:lnTo>
                  <a:pt x="704321" y="1188979"/>
                </a:lnTo>
                <a:lnTo>
                  <a:pt x="682361" y="1171778"/>
                </a:lnTo>
                <a:lnTo>
                  <a:pt x="659871" y="1153783"/>
                </a:lnTo>
                <a:lnTo>
                  <a:pt x="637382" y="1134995"/>
                </a:lnTo>
                <a:lnTo>
                  <a:pt x="615157" y="1115941"/>
                </a:lnTo>
                <a:lnTo>
                  <a:pt x="592932" y="1096094"/>
                </a:lnTo>
                <a:lnTo>
                  <a:pt x="570707" y="1075718"/>
                </a:lnTo>
                <a:lnTo>
                  <a:pt x="548746" y="1055077"/>
                </a:lnTo>
                <a:lnTo>
                  <a:pt x="527844" y="1034171"/>
                </a:lnTo>
                <a:lnTo>
                  <a:pt x="507471" y="1013001"/>
                </a:lnTo>
                <a:lnTo>
                  <a:pt x="487892" y="991566"/>
                </a:lnTo>
                <a:lnTo>
                  <a:pt x="468842" y="970395"/>
                </a:lnTo>
                <a:lnTo>
                  <a:pt x="450586" y="948960"/>
                </a:lnTo>
                <a:lnTo>
                  <a:pt x="432859" y="927261"/>
                </a:lnTo>
                <a:lnTo>
                  <a:pt x="415926" y="905561"/>
                </a:lnTo>
                <a:lnTo>
                  <a:pt x="399521" y="883862"/>
                </a:lnTo>
                <a:lnTo>
                  <a:pt x="383646" y="861897"/>
                </a:lnTo>
                <a:lnTo>
                  <a:pt x="368565" y="839933"/>
                </a:lnTo>
                <a:lnTo>
                  <a:pt x="354013" y="818498"/>
                </a:lnTo>
                <a:lnTo>
                  <a:pt x="339726" y="796534"/>
                </a:lnTo>
                <a:lnTo>
                  <a:pt x="326496" y="774570"/>
                </a:lnTo>
                <a:lnTo>
                  <a:pt x="313532" y="752870"/>
                </a:lnTo>
                <a:lnTo>
                  <a:pt x="301361" y="730906"/>
                </a:lnTo>
                <a:lnTo>
                  <a:pt x="289719" y="709207"/>
                </a:lnTo>
                <a:lnTo>
                  <a:pt x="278078" y="687772"/>
                </a:lnTo>
                <a:lnTo>
                  <a:pt x="267494" y="666072"/>
                </a:lnTo>
                <a:lnTo>
                  <a:pt x="257176" y="644637"/>
                </a:lnTo>
                <a:lnTo>
                  <a:pt x="247386" y="623202"/>
                </a:lnTo>
                <a:lnTo>
                  <a:pt x="238126" y="602296"/>
                </a:lnTo>
                <a:lnTo>
                  <a:pt x="229130" y="581391"/>
                </a:lnTo>
                <a:lnTo>
                  <a:pt x="220663" y="560485"/>
                </a:lnTo>
                <a:lnTo>
                  <a:pt x="212726" y="539844"/>
                </a:lnTo>
                <a:lnTo>
                  <a:pt x="205053" y="519467"/>
                </a:lnTo>
                <a:lnTo>
                  <a:pt x="198173" y="499356"/>
                </a:lnTo>
                <a:lnTo>
                  <a:pt x="191294" y="479244"/>
                </a:lnTo>
                <a:lnTo>
                  <a:pt x="185209" y="459661"/>
                </a:lnTo>
                <a:lnTo>
                  <a:pt x="178859" y="440079"/>
                </a:lnTo>
                <a:lnTo>
                  <a:pt x="173303" y="421025"/>
                </a:lnTo>
                <a:lnTo>
                  <a:pt x="168276" y="402237"/>
                </a:lnTo>
                <a:lnTo>
                  <a:pt x="163248" y="383713"/>
                </a:lnTo>
                <a:lnTo>
                  <a:pt x="159015" y="365718"/>
                </a:lnTo>
                <a:lnTo>
                  <a:pt x="154517" y="347988"/>
                </a:lnTo>
                <a:lnTo>
                  <a:pt x="150548" y="330522"/>
                </a:lnTo>
                <a:lnTo>
                  <a:pt x="146844" y="313586"/>
                </a:lnTo>
                <a:lnTo>
                  <a:pt x="143934" y="296914"/>
                </a:lnTo>
                <a:lnTo>
                  <a:pt x="140759" y="280507"/>
                </a:lnTo>
                <a:lnTo>
                  <a:pt x="137848" y="264894"/>
                </a:lnTo>
                <a:lnTo>
                  <a:pt x="133086" y="234462"/>
                </a:lnTo>
                <a:lnTo>
                  <a:pt x="129117" y="206411"/>
                </a:lnTo>
                <a:lnTo>
                  <a:pt x="125942" y="180213"/>
                </a:lnTo>
                <a:lnTo>
                  <a:pt x="123561" y="156396"/>
                </a:lnTo>
                <a:lnTo>
                  <a:pt x="121973" y="134697"/>
                </a:lnTo>
                <a:lnTo>
                  <a:pt x="120650" y="115643"/>
                </a:lnTo>
                <a:lnTo>
                  <a:pt x="119857" y="98972"/>
                </a:lnTo>
                <a:lnTo>
                  <a:pt x="119328" y="85211"/>
                </a:lnTo>
                <a:lnTo>
                  <a:pt x="119063" y="66158"/>
                </a:lnTo>
                <a:lnTo>
                  <a:pt x="119063" y="59806"/>
                </a:lnTo>
                <a:lnTo>
                  <a:pt x="119857" y="53720"/>
                </a:lnTo>
                <a:lnTo>
                  <a:pt x="120650" y="47369"/>
                </a:lnTo>
                <a:lnTo>
                  <a:pt x="121973" y="41812"/>
                </a:lnTo>
                <a:lnTo>
                  <a:pt x="124090" y="36254"/>
                </a:lnTo>
                <a:lnTo>
                  <a:pt x="126471" y="31227"/>
                </a:lnTo>
                <a:lnTo>
                  <a:pt x="129646" y="26199"/>
                </a:lnTo>
                <a:lnTo>
                  <a:pt x="133086" y="21700"/>
                </a:lnTo>
                <a:lnTo>
                  <a:pt x="136790" y="17466"/>
                </a:lnTo>
                <a:lnTo>
                  <a:pt x="141023" y="13496"/>
                </a:lnTo>
                <a:lnTo>
                  <a:pt x="145786" y="10056"/>
                </a:lnTo>
                <a:lnTo>
                  <a:pt x="150548" y="7145"/>
                </a:lnTo>
                <a:lnTo>
                  <a:pt x="155840" y="4499"/>
                </a:lnTo>
                <a:lnTo>
                  <a:pt x="161132" y="2647"/>
                </a:lnTo>
                <a:lnTo>
                  <a:pt x="166953" y="1323"/>
                </a:lnTo>
                <a:lnTo>
                  <a:pt x="172773" y="265"/>
                </a:lnTo>
                <a:lnTo>
                  <a:pt x="1788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9" name="MH_Other_14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4856538" y="4086142"/>
            <a:ext cx="509321" cy="380527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0" name="MH_Other_15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6967979" y="5171135"/>
            <a:ext cx="372722" cy="507371"/>
          </a:xfrm>
          <a:custGeom>
            <a:avLst/>
            <a:gdLst>
              <a:gd name="T0" fmla="*/ 1986916 w 2092325"/>
              <a:gd name="T1" fmla="*/ 2844484 h 2844800"/>
              <a:gd name="T2" fmla="*/ 1969453 w 2092325"/>
              <a:gd name="T3" fmla="*/ 2834683 h 2844800"/>
              <a:gd name="T4" fmla="*/ 154940 w 2092325"/>
              <a:gd name="T5" fmla="*/ 2633663 h 2844800"/>
              <a:gd name="T6" fmla="*/ 2091061 w 2092325"/>
              <a:gd name="T7" fmla="*/ 2470151 h 2844800"/>
              <a:gd name="T8" fmla="*/ 1886541 w 2092325"/>
              <a:gd name="T9" fmla="*/ 2517458 h 2844800"/>
              <a:gd name="T10" fmla="*/ 1876425 w 2092325"/>
              <a:gd name="T11" fmla="*/ 2439353 h 2844800"/>
              <a:gd name="T12" fmla="*/ 604193 w 2092325"/>
              <a:gd name="T13" fmla="*/ 1560521 h 2844800"/>
              <a:gd name="T14" fmla="*/ 604193 w 2092325"/>
              <a:gd name="T15" fmla="*/ 1890386 h 2844800"/>
              <a:gd name="T16" fmla="*/ 371519 w 2092325"/>
              <a:gd name="T17" fmla="*/ 1899602 h 2844800"/>
              <a:gd name="T18" fmla="*/ 354013 w 2092325"/>
              <a:gd name="T19" fmla="*/ 1572915 h 2844800"/>
              <a:gd name="T20" fmla="*/ 373747 w 2092325"/>
              <a:gd name="T21" fmla="*/ 1551305 h 2844800"/>
              <a:gd name="T22" fmla="*/ 969955 w 2092325"/>
              <a:gd name="T23" fmla="*/ 1450989 h 2844800"/>
              <a:gd name="T24" fmla="*/ 974405 w 2092325"/>
              <a:gd name="T25" fmla="*/ 1886557 h 2844800"/>
              <a:gd name="T26" fmla="*/ 742022 w 2092325"/>
              <a:gd name="T27" fmla="*/ 1900238 h 2844800"/>
              <a:gd name="T28" fmla="*/ 722313 w 2092325"/>
              <a:gd name="T29" fmla="*/ 1878603 h 2844800"/>
              <a:gd name="T30" fmla="*/ 739797 w 2092325"/>
              <a:gd name="T31" fmla="*/ 1445262 h 2844800"/>
              <a:gd name="T32" fmla="*/ 1337979 w 2092325"/>
              <a:gd name="T33" fmla="*/ 1231906 h 2844800"/>
              <a:gd name="T34" fmla="*/ 1342718 w 2092325"/>
              <a:gd name="T35" fmla="*/ 1886573 h 2844800"/>
              <a:gd name="T36" fmla="*/ 1111786 w 2092325"/>
              <a:gd name="T37" fmla="*/ 1900238 h 2844800"/>
              <a:gd name="T38" fmla="*/ 1092200 w 2092325"/>
              <a:gd name="T39" fmla="*/ 1878628 h 2844800"/>
              <a:gd name="T40" fmla="*/ 1109575 w 2092325"/>
              <a:gd name="T41" fmla="*/ 1225868 h 2844800"/>
              <a:gd name="T42" fmla="*/ 1412876 w 2092325"/>
              <a:gd name="T43" fmla="*/ 1040448 h 2844800"/>
              <a:gd name="T44" fmla="*/ 1197928 w 2092325"/>
              <a:gd name="T45" fmla="*/ 1029018 h 2844800"/>
              <a:gd name="T46" fmla="*/ 1092201 w 2092325"/>
              <a:gd name="T47" fmla="*/ 1161416 h 2844800"/>
              <a:gd name="T48" fmla="*/ 949643 w 2092325"/>
              <a:gd name="T49" fmla="*/ 1278573 h 2844800"/>
              <a:gd name="T50" fmla="*/ 801370 w 2092325"/>
              <a:gd name="T51" fmla="*/ 1357313 h 2844800"/>
              <a:gd name="T52" fmla="*/ 658178 w 2092325"/>
              <a:gd name="T53" fmla="*/ 1404621 h 2844800"/>
              <a:gd name="T54" fmla="*/ 438150 w 2092325"/>
              <a:gd name="T55" fmla="*/ 1435736 h 2844800"/>
              <a:gd name="T56" fmla="*/ 378778 w 2092325"/>
              <a:gd name="T57" fmla="*/ 1314768 h 2844800"/>
              <a:gd name="T58" fmla="*/ 551498 w 2092325"/>
              <a:gd name="T59" fmla="*/ 1302386 h 2844800"/>
              <a:gd name="T60" fmla="*/ 733425 w 2092325"/>
              <a:gd name="T61" fmla="*/ 1253808 h 2844800"/>
              <a:gd name="T62" fmla="*/ 914083 w 2092325"/>
              <a:gd name="T63" fmla="*/ 1155383 h 2844800"/>
              <a:gd name="T64" fmla="*/ 1005206 w 2092325"/>
              <a:gd name="T65" fmla="*/ 1076326 h 2844800"/>
              <a:gd name="T66" fmla="*/ 1095376 w 2092325"/>
              <a:gd name="T67" fmla="*/ 963930 h 2844800"/>
              <a:gd name="T68" fmla="*/ 1083946 w 2092325"/>
              <a:gd name="T69" fmla="*/ 882015 h 2844800"/>
              <a:gd name="T70" fmla="*/ 1124903 w 2092325"/>
              <a:gd name="T71" fmla="*/ 736917 h 2844800"/>
              <a:gd name="T72" fmla="*/ 1993068 w 2092325"/>
              <a:gd name="T73" fmla="*/ 604837 h 2844800"/>
              <a:gd name="T74" fmla="*/ 2046490 w 2092325"/>
              <a:gd name="T75" fmla="*/ 623229 h 2844800"/>
              <a:gd name="T76" fmla="*/ 2072094 w 2092325"/>
              <a:gd name="T77" fmla="*/ 660330 h 2844800"/>
              <a:gd name="T78" fmla="*/ 2090745 w 2092325"/>
              <a:gd name="T79" fmla="*/ 727555 h 2844800"/>
              <a:gd name="T80" fmla="*/ 1876741 w 2092325"/>
              <a:gd name="T81" fmla="*/ 736434 h 2844800"/>
              <a:gd name="T82" fmla="*/ 1892231 w 2092325"/>
              <a:gd name="T83" fmla="*/ 672062 h 2844800"/>
              <a:gd name="T84" fmla="*/ 1915938 w 2092325"/>
              <a:gd name="T85" fmla="*/ 629571 h 2844800"/>
              <a:gd name="T86" fmla="*/ 1951026 w 2092325"/>
              <a:gd name="T87" fmla="*/ 608642 h 2844800"/>
              <a:gd name="T88" fmla="*/ 201612 w 2092325"/>
              <a:gd name="T89" fmla="*/ 0 h 2844800"/>
              <a:gd name="T90" fmla="*/ 1583373 w 2092325"/>
              <a:gd name="T91" fmla="*/ 15240 h 2844800"/>
              <a:gd name="T92" fmla="*/ 1653858 w 2092325"/>
              <a:gd name="T93" fmla="*/ 62230 h 2844800"/>
              <a:gd name="T94" fmla="*/ 1697356 w 2092325"/>
              <a:gd name="T95" fmla="*/ 133667 h 2844800"/>
              <a:gd name="T96" fmla="*/ 1705611 w 2092325"/>
              <a:gd name="T97" fmla="*/ 2674303 h 2844800"/>
              <a:gd name="T98" fmla="*/ 1677353 w 2092325"/>
              <a:gd name="T99" fmla="*/ 2753360 h 2844800"/>
              <a:gd name="T100" fmla="*/ 1617663 w 2092325"/>
              <a:gd name="T101" fmla="*/ 2812098 h 2844800"/>
              <a:gd name="T102" fmla="*/ 1535748 w 2092325"/>
              <a:gd name="T103" fmla="*/ 2842578 h 2844800"/>
              <a:gd name="T104" fmla="*/ 151447 w 2092325"/>
              <a:gd name="T105" fmla="*/ 2838768 h 2844800"/>
              <a:gd name="T106" fmla="*/ 73660 w 2092325"/>
              <a:gd name="T107" fmla="*/ 2801303 h 2844800"/>
              <a:gd name="T108" fmla="*/ 20002 w 2092325"/>
              <a:gd name="T109" fmla="*/ 2737168 h 2844800"/>
              <a:gd name="T110" fmla="*/ 0 w 2092325"/>
              <a:gd name="T111" fmla="*/ 2654935 h 2844800"/>
              <a:gd name="T112" fmla="*/ 15875 w 2092325"/>
              <a:gd name="T113" fmla="*/ 116205 h 2844800"/>
              <a:gd name="T114" fmla="*/ 66357 w 2092325"/>
              <a:gd name="T115" fmla="*/ 49212 h 2844800"/>
              <a:gd name="T116" fmla="*/ 141922 w 2092325"/>
              <a:gd name="T117" fmla="*/ 8572 h 2844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92325" h="2844800">
                <a:moveTo>
                  <a:pt x="1912938" y="2620962"/>
                </a:moveTo>
                <a:lnTo>
                  <a:pt x="2055813" y="2620962"/>
                </a:lnTo>
                <a:lnTo>
                  <a:pt x="2000568" y="2832470"/>
                </a:lnTo>
                <a:lnTo>
                  <a:pt x="1998663" y="2836264"/>
                </a:lnTo>
                <a:lnTo>
                  <a:pt x="1996441" y="2838793"/>
                </a:lnTo>
                <a:lnTo>
                  <a:pt x="1994218" y="2841006"/>
                </a:lnTo>
                <a:lnTo>
                  <a:pt x="1991678" y="2842587"/>
                </a:lnTo>
                <a:lnTo>
                  <a:pt x="1989456" y="2844168"/>
                </a:lnTo>
                <a:lnTo>
                  <a:pt x="1986916" y="2844484"/>
                </a:lnTo>
                <a:lnTo>
                  <a:pt x="1984693" y="2844800"/>
                </a:lnTo>
                <a:lnTo>
                  <a:pt x="1982153" y="2844484"/>
                </a:lnTo>
                <a:lnTo>
                  <a:pt x="1979931" y="2844168"/>
                </a:lnTo>
                <a:lnTo>
                  <a:pt x="1977708" y="2843219"/>
                </a:lnTo>
                <a:lnTo>
                  <a:pt x="1975486" y="2841955"/>
                </a:lnTo>
                <a:lnTo>
                  <a:pt x="1973581" y="2840690"/>
                </a:lnTo>
                <a:lnTo>
                  <a:pt x="1971993" y="2838793"/>
                </a:lnTo>
                <a:lnTo>
                  <a:pt x="1970406" y="2836896"/>
                </a:lnTo>
                <a:lnTo>
                  <a:pt x="1969453" y="2834683"/>
                </a:lnTo>
                <a:lnTo>
                  <a:pt x="1968501" y="2833102"/>
                </a:lnTo>
                <a:lnTo>
                  <a:pt x="1912938" y="2620962"/>
                </a:lnTo>
                <a:close/>
                <a:moveTo>
                  <a:pt x="1156018" y="2488248"/>
                </a:moveTo>
                <a:lnTo>
                  <a:pt x="1156018" y="2633663"/>
                </a:lnTo>
                <a:lnTo>
                  <a:pt x="1552258" y="2633663"/>
                </a:lnTo>
                <a:lnTo>
                  <a:pt x="1552258" y="2488248"/>
                </a:lnTo>
                <a:lnTo>
                  <a:pt x="1156018" y="2488248"/>
                </a:lnTo>
                <a:close/>
                <a:moveTo>
                  <a:pt x="154940" y="2488248"/>
                </a:moveTo>
                <a:lnTo>
                  <a:pt x="154940" y="2633663"/>
                </a:lnTo>
                <a:lnTo>
                  <a:pt x="550862" y="2633663"/>
                </a:lnTo>
                <a:lnTo>
                  <a:pt x="550862" y="2488248"/>
                </a:lnTo>
                <a:lnTo>
                  <a:pt x="154940" y="2488248"/>
                </a:lnTo>
                <a:close/>
                <a:moveTo>
                  <a:pt x="1876425" y="1765300"/>
                </a:moveTo>
                <a:lnTo>
                  <a:pt x="2092325" y="1765300"/>
                </a:lnTo>
                <a:lnTo>
                  <a:pt x="2092325" y="2439353"/>
                </a:lnTo>
                <a:lnTo>
                  <a:pt x="2092325" y="2449831"/>
                </a:lnTo>
                <a:lnTo>
                  <a:pt x="2091693" y="2460308"/>
                </a:lnTo>
                <a:lnTo>
                  <a:pt x="2091061" y="2470151"/>
                </a:lnTo>
                <a:lnTo>
                  <a:pt x="2089796" y="2479993"/>
                </a:lnTo>
                <a:lnTo>
                  <a:pt x="2088848" y="2488883"/>
                </a:lnTo>
                <a:lnTo>
                  <a:pt x="2086951" y="2497773"/>
                </a:lnTo>
                <a:lnTo>
                  <a:pt x="2085055" y="2506346"/>
                </a:lnTo>
                <a:lnTo>
                  <a:pt x="2082842" y="2513966"/>
                </a:lnTo>
                <a:lnTo>
                  <a:pt x="2082526" y="2517458"/>
                </a:lnTo>
                <a:lnTo>
                  <a:pt x="2070198" y="2563813"/>
                </a:lnTo>
                <a:lnTo>
                  <a:pt x="1898553" y="2563813"/>
                </a:lnTo>
                <a:lnTo>
                  <a:pt x="1886541" y="2517458"/>
                </a:lnTo>
                <a:lnTo>
                  <a:pt x="1886225" y="2513966"/>
                </a:lnTo>
                <a:lnTo>
                  <a:pt x="1883696" y="2506346"/>
                </a:lnTo>
                <a:lnTo>
                  <a:pt x="1882115" y="2497773"/>
                </a:lnTo>
                <a:lnTo>
                  <a:pt x="1880219" y="2488883"/>
                </a:lnTo>
                <a:lnTo>
                  <a:pt x="1878954" y="2479993"/>
                </a:lnTo>
                <a:lnTo>
                  <a:pt x="1878006" y="2470151"/>
                </a:lnTo>
                <a:lnTo>
                  <a:pt x="1876741" y="2460308"/>
                </a:lnTo>
                <a:lnTo>
                  <a:pt x="1876425" y="2450148"/>
                </a:lnTo>
                <a:lnTo>
                  <a:pt x="1876425" y="2439353"/>
                </a:lnTo>
                <a:lnTo>
                  <a:pt x="1876425" y="1765300"/>
                </a:lnTo>
                <a:close/>
                <a:moveTo>
                  <a:pt x="375975" y="1550987"/>
                </a:moveTo>
                <a:lnTo>
                  <a:pt x="586369" y="1550987"/>
                </a:lnTo>
                <a:lnTo>
                  <a:pt x="588597" y="1551305"/>
                </a:lnTo>
                <a:lnTo>
                  <a:pt x="590825" y="1551305"/>
                </a:lnTo>
                <a:lnTo>
                  <a:pt x="594963" y="1552894"/>
                </a:lnTo>
                <a:lnTo>
                  <a:pt x="598782" y="1554483"/>
                </a:lnTo>
                <a:lnTo>
                  <a:pt x="601647" y="1557343"/>
                </a:lnTo>
                <a:lnTo>
                  <a:pt x="604193" y="1560521"/>
                </a:lnTo>
                <a:lnTo>
                  <a:pt x="606740" y="1564334"/>
                </a:lnTo>
                <a:lnTo>
                  <a:pt x="607694" y="1568466"/>
                </a:lnTo>
                <a:lnTo>
                  <a:pt x="608013" y="1570690"/>
                </a:lnTo>
                <a:lnTo>
                  <a:pt x="608013" y="1572915"/>
                </a:lnTo>
                <a:lnTo>
                  <a:pt x="608013" y="1878628"/>
                </a:lnTo>
                <a:lnTo>
                  <a:pt x="608013" y="1880852"/>
                </a:lnTo>
                <a:lnTo>
                  <a:pt x="607694" y="1882759"/>
                </a:lnTo>
                <a:lnTo>
                  <a:pt x="606740" y="1886572"/>
                </a:lnTo>
                <a:lnTo>
                  <a:pt x="604193" y="1890386"/>
                </a:lnTo>
                <a:lnTo>
                  <a:pt x="601647" y="1893881"/>
                </a:lnTo>
                <a:lnTo>
                  <a:pt x="598782" y="1896424"/>
                </a:lnTo>
                <a:lnTo>
                  <a:pt x="594963" y="1898648"/>
                </a:lnTo>
                <a:lnTo>
                  <a:pt x="590825" y="1899602"/>
                </a:lnTo>
                <a:lnTo>
                  <a:pt x="588597" y="1900237"/>
                </a:lnTo>
                <a:lnTo>
                  <a:pt x="586369" y="1900237"/>
                </a:lnTo>
                <a:lnTo>
                  <a:pt x="375975" y="1900237"/>
                </a:lnTo>
                <a:lnTo>
                  <a:pt x="373747" y="1900237"/>
                </a:lnTo>
                <a:lnTo>
                  <a:pt x="371519" y="1899602"/>
                </a:lnTo>
                <a:lnTo>
                  <a:pt x="367381" y="1898648"/>
                </a:lnTo>
                <a:lnTo>
                  <a:pt x="363880" y="1896424"/>
                </a:lnTo>
                <a:lnTo>
                  <a:pt x="360379" y="1893881"/>
                </a:lnTo>
                <a:lnTo>
                  <a:pt x="357832" y="1890386"/>
                </a:lnTo>
                <a:lnTo>
                  <a:pt x="355604" y="1886572"/>
                </a:lnTo>
                <a:lnTo>
                  <a:pt x="354331" y="1882759"/>
                </a:lnTo>
                <a:lnTo>
                  <a:pt x="354013" y="1880852"/>
                </a:lnTo>
                <a:lnTo>
                  <a:pt x="354013" y="1878628"/>
                </a:lnTo>
                <a:lnTo>
                  <a:pt x="354013" y="1572915"/>
                </a:lnTo>
                <a:lnTo>
                  <a:pt x="354013" y="1570690"/>
                </a:lnTo>
                <a:lnTo>
                  <a:pt x="354331" y="1568466"/>
                </a:lnTo>
                <a:lnTo>
                  <a:pt x="355604" y="1564334"/>
                </a:lnTo>
                <a:lnTo>
                  <a:pt x="357832" y="1560521"/>
                </a:lnTo>
                <a:lnTo>
                  <a:pt x="360379" y="1557343"/>
                </a:lnTo>
                <a:lnTo>
                  <a:pt x="363880" y="1554483"/>
                </a:lnTo>
                <a:lnTo>
                  <a:pt x="367381" y="1552894"/>
                </a:lnTo>
                <a:lnTo>
                  <a:pt x="371519" y="1551305"/>
                </a:lnTo>
                <a:lnTo>
                  <a:pt x="373747" y="1551305"/>
                </a:lnTo>
                <a:lnTo>
                  <a:pt x="375975" y="1550987"/>
                </a:lnTo>
                <a:close/>
                <a:moveTo>
                  <a:pt x="742022" y="1444625"/>
                </a:moveTo>
                <a:lnTo>
                  <a:pt x="744248" y="1444625"/>
                </a:lnTo>
                <a:lnTo>
                  <a:pt x="954696" y="1444625"/>
                </a:lnTo>
                <a:lnTo>
                  <a:pt x="956603" y="1444625"/>
                </a:lnTo>
                <a:lnTo>
                  <a:pt x="958828" y="1445262"/>
                </a:lnTo>
                <a:lnTo>
                  <a:pt x="962961" y="1446216"/>
                </a:lnTo>
                <a:lnTo>
                  <a:pt x="966776" y="1448443"/>
                </a:lnTo>
                <a:lnTo>
                  <a:pt x="969955" y="1450989"/>
                </a:lnTo>
                <a:lnTo>
                  <a:pt x="972498" y="1454170"/>
                </a:lnTo>
                <a:lnTo>
                  <a:pt x="974405" y="1457670"/>
                </a:lnTo>
                <a:lnTo>
                  <a:pt x="975995" y="1461806"/>
                </a:lnTo>
                <a:lnTo>
                  <a:pt x="976313" y="1464033"/>
                </a:lnTo>
                <a:lnTo>
                  <a:pt x="976313" y="1466261"/>
                </a:lnTo>
                <a:lnTo>
                  <a:pt x="976313" y="1878603"/>
                </a:lnTo>
                <a:lnTo>
                  <a:pt x="976313" y="1880830"/>
                </a:lnTo>
                <a:lnTo>
                  <a:pt x="975995" y="1882739"/>
                </a:lnTo>
                <a:lnTo>
                  <a:pt x="974405" y="1886557"/>
                </a:lnTo>
                <a:lnTo>
                  <a:pt x="972498" y="1890375"/>
                </a:lnTo>
                <a:lnTo>
                  <a:pt x="969955" y="1893875"/>
                </a:lnTo>
                <a:lnTo>
                  <a:pt x="966776" y="1896420"/>
                </a:lnTo>
                <a:lnTo>
                  <a:pt x="962961" y="1898647"/>
                </a:lnTo>
                <a:lnTo>
                  <a:pt x="958828" y="1899602"/>
                </a:lnTo>
                <a:lnTo>
                  <a:pt x="956603" y="1900238"/>
                </a:lnTo>
                <a:lnTo>
                  <a:pt x="954696" y="1900238"/>
                </a:lnTo>
                <a:lnTo>
                  <a:pt x="744248" y="1900238"/>
                </a:lnTo>
                <a:lnTo>
                  <a:pt x="742022" y="1900238"/>
                </a:lnTo>
                <a:lnTo>
                  <a:pt x="739797" y="1899602"/>
                </a:lnTo>
                <a:lnTo>
                  <a:pt x="735664" y="1898647"/>
                </a:lnTo>
                <a:lnTo>
                  <a:pt x="731850" y="1896420"/>
                </a:lnTo>
                <a:lnTo>
                  <a:pt x="728989" y="1893875"/>
                </a:lnTo>
                <a:lnTo>
                  <a:pt x="726445" y="1890375"/>
                </a:lnTo>
                <a:lnTo>
                  <a:pt x="724220" y="1886557"/>
                </a:lnTo>
                <a:lnTo>
                  <a:pt x="722949" y="1882739"/>
                </a:lnTo>
                <a:lnTo>
                  <a:pt x="722631" y="1880830"/>
                </a:lnTo>
                <a:lnTo>
                  <a:pt x="722313" y="1878603"/>
                </a:lnTo>
                <a:lnTo>
                  <a:pt x="722313" y="1466261"/>
                </a:lnTo>
                <a:lnTo>
                  <a:pt x="722631" y="1464033"/>
                </a:lnTo>
                <a:lnTo>
                  <a:pt x="722949" y="1461806"/>
                </a:lnTo>
                <a:lnTo>
                  <a:pt x="724220" y="1457670"/>
                </a:lnTo>
                <a:lnTo>
                  <a:pt x="726445" y="1454170"/>
                </a:lnTo>
                <a:lnTo>
                  <a:pt x="728989" y="1450989"/>
                </a:lnTo>
                <a:lnTo>
                  <a:pt x="731850" y="1448443"/>
                </a:lnTo>
                <a:lnTo>
                  <a:pt x="735664" y="1446216"/>
                </a:lnTo>
                <a:lnTo>
                  <a:pt x="739797" y="1445262"/>
                </a:lnTo>
                <a:lnTo>
                  <a:pt x="742022" y="1444625"/>
                </a:lnTo>
                <a:close/>
                <a:moveTo>
                  <a:pt x="1111786" y="1225550"/>
                </a:moveTo>
                <a:lnTo>
                  <a:pt x="1113998" y="1225550"/>
                </a:lnTo>
                <a:lnTo>
                  <a:pt x="1322815" y="1225550"/>
                </a:lnTo>
                <a:lnTo>
                  <a:pt x="1325027" y="1225550"/>
                </a:lnTo>
                <a:lnTo>
                  <a:pt x="1327238" y="1225868"/>
                </a:lnTo>
                <a:lnTo>
                  <a:pt x="1331345" y="1227139"/>
                </a:lnTo>
                <a:lnTo>
                  <a:pt x="1335136" y="1229364"/>
                </a:lnTo>
                <a:lnTo>
                  <a:pt x="1337979" y="1231906"/>
                </a:lnTo>
                <a:lnTo>
                  <a:pt x="1340822" y="1235084"/>
                </a:lnTo>
                <a:lnTo>
                  <a:pt x="1342718" y="1238898"/>
                </a:lnTo>
                <a:lnTo>
                  <a:pt x="1343981" y="1243029"/>
                </a:lnTo>
                <a:lnTo>
                  <a:pt x="1344297" y="1245254"/>
                </a:lnTo>
                <a:lnTo>
                  <a:pt x="1344613" y="1247478"/>
                </a:lnTo>
                <a:lnTo>
                  <a:pt x="1344613" y="1878628"/>
                </a:lnTo>
                <a:lnTo>
                  <a:pt x="1344297" y="1880852"/>
                </a:lnTo>
                <a:lnTo>
                  <a:pt x="1343981" y="1882759"/>
                </a:lnTo>
                <a:lnTo>
                  <a:pt x="1342718" y="1886573"/>
                </a:lnTo>
                <a:lnTo>
                  <a:pt x="1340822" y="1890386"/>
                </a:lnTo>
                <a:lnTo>
                  <a:pt x="1337979" y="1893882"/>
                </a:lnTo>
                <a:lnTo>
                  <a:pt x="1335136" y="1896425"/>
                </a:lnTo>
                <a:lnTo>
                  <a:pt x="1331345" y="1898649"/>
                </a:lnTo>
                <a:lnTo>
                  <a:pt x="1327238" y="1899603"/>
                </a:lnTo>
                <a:lnTo>
                  <a:pt x="1325027" y="1900238"/>
                </a:lnTo>
                <a:lnTo>
                  <a:pt x="1322815" y="1900238"/>
                </a:lnTo>
                <a:lnTo>
                  <a:pt x="1113998" y="1900238"/>
                </a:lnTo>
                <a:lnTo>
                  <a:pt x="1111786" y="1900238"/>
                </a:lnTo>
                <a:lnTo>
                  <a:pt x="1109575" y="1899603"/>
                </a:lnTo>
                <a:lnTo>
                  <a:pt x="1105468" y="1898649"/>
                </a:lnTo>
                <a:lnTo>
                  <a:pt x="1101677" y="1896425"/>
                </a:lnTo>
                <a:lnTo>
                  <a:pt x="1098834" y="1893882"/>
                </a:lnTo>
                <a:lnTo>
                  <a:pt x="1095991" y="1890386"/>
                </a:lnTo>
                <a:lnTo>
                  <a:pt x="1094095" y="1886573"/>
                </a:lnTo>
                <a:lnTo>
                  <a:pt x="1092832" y="1882759"/>
                </a:lnTo>
                <a:lnTo>
                  <a:pt x="1092516" y="1880852"/>
                </a:lnTo>
                <a:lnTo>
                  <a:pt x="1092200" y="1878628"/>
                </a:lnTo>
                <a:lnTo>
                  <a:pt x="1092200" y="1247478"/>
                </a:lnTo>
                <a:lnTo>
                  <a:pt x="1092516" y="1245254"/>
                </a:lnTo>
                <a:lnTo>
                  <a:pt x="1092832" y="1243029"/>
                </a:lnTo>
                <a:lnTo>
                  <a:pt x="1094095" y="1238898"/>
                </a:lnTo>
                <a:lnTo>
                  <a:pt x="1095991" y="1235084"/>
                </a:lnTo>
                <a:lnTo>
                  <a:pt x="1098834" y="1231906"/>
                </a:lnTo>
                <a:lnTo>
                  <a:pt x="1101677" y="1229364"/>
                </a:lnTo>
                <a:lnTo>
                  <a:pt x="1105468" y="1227139"/>
                </a:lnTo>
                <a:lnTo>
                  <a:pt x="1109575" y="1225868"/>
                </a:lnTo>
                <a:lnTo>
                  <a:pt x="1111786" y="1225550"/>
                </a:lnTo>
                <a:close/>
                <a:moveTo>
                  <a:pt x="1876425" y="912812"/>
                </a:moveTo>
                <a:lnTo>
                  <a:pt x="2092325" y="912812"/>
                </a:lnTo>
                <a:lnTo>
                  <a:pt x="2092325" y="1709737"/>
                </a:lnTo>
                <a:lnTo>
                  <a:pt x="1876425" y="1709737"/>
                </a:lnTo>
                <a:lnTo>
                  <a:pt x="1876425" y="912812"/>
                </a:lnTo>
                <a:close/>
                <a:moveTo>
                  <a:pt x="1350011" y="644525"/>
                </a:moveTo>
                <a:lnTo>
                  <a:pt x="1362394" y="722630"/>
                </a:lnTo>
                <a:lnTo>
                  <a:pt x="1412876" y="1040448"/>
                </a:lnTo>
                <a:lnTo>
                  <a:pt x="1292861" y="1059498"/>
                </a:lnTo>
                <a:lnTo>
                  <a:pt x="1267779" y="902653"/>
                </a:lnTo>
                <a:lnTo>
                  <a:pt x="1258571" y="922020"/>
                </a:lnTo>
                <a:lnTo>
                  <a:pt x="1249363" y="941070"/>
                </a:lnTo>
                <a:lnTo>
                  <a:pt x="1239203" y="959485"/>
                </a:lnTo>
                <a:lnTo>
                  <a:pt x="1229361" y="977583"/>
                </a:lnTo>
                <a:lnTo>
                  <a:pt x="1219201" y="995045"/>
                </a:lnTo>
                <a:lnTo>
                  <a:pt x="1208723" y="1012190"/>
                </a:lnTo>
                <a:lnTo>
                  <a:pt x="1197928" y="1029018"/>
                </a:lnTo>
                <a:lnTo>
                  <a:pt x="1186816" y="1045210"/>
                </a:lnTo>
                <a:lnTo>
                  <a:pt x="1175703" y="1061403"/>
                </a:lnTo>
                <a:lnTo>
                  <a:pt x="1164273" y="1076961"/>
                </a:lnTo>
                <a:lnTo>
                  <a:pt x="1152843" y="1091883"/>
                </a:lnTo>
                <a:lnTo>
                  <a:pt x="1141096" y="1106806"/>
                </a:lnTo>
                <a:lnTo>
                  <a:pt x="1129031" y="1120776"/>
                </a:lnTo>
                <a:lnTo>
                  <a:pt x="1116966" y="1134428"/>
                </a:lnTo>
                <a:lnTo>
                  <a:pt x="1104901" y="1147763"/>
                </a:lnTo>
                <a:lnTo>
                  <a:pt x="1092201" y="1161416"/>
                </a:lnTo>
                <a:lnTo>
                  <a:pt x="1076961" y="1176656"/>
                </a:lnTo>
                <a:lnTo>
                  <a:pt x="1061721" y="1190943"/>
                </a:lnTo>
                <a:lnTo>
                  <a:pt x="1046163" y="1205231"/>
                </a:lnTo>
                <a:lnTo>
                  <a:pt x="1029971" y="1218883"/>
                </a:lnTo>
                <a:lnTo>
                  <a:pt x="1014096" y="1231901"/>
                </a:lnTo>
                <a:lnTo>
                  <a:pt x="998221" y="1244283"/>
                </a:lnTo>
                <a:lnTo>
                  <a:pt x="982346" y="1256348"/>
                </a:lnTo>
                <a:lnTo>
                  <a:pt x="965836" y="1267778"/>
                </a:lnTo>
                <a:lnTo>
                  <a:pt x="949643" y="1278573"/>
                </a:lnTo>
                <a:lnTo>
                  <a:pt x="933133" y="1289368"/>
                </a:lnTo>
                <a:lnTo>
                  <a:pt x="916306" y="1299528"/>
                </a:lnTo>
                <a:lnTo>
                  <a:pt x="900113" y="1309053"/>
                </a:lnTo>
                <a:lnTo>
                  <a:pt x="883603" y="1317943"/>
                </a:lnTo>
                <a:lnTo>
                  <a:pt x="867093" y="1326833"/>
                </a:lnTo>
                <a:lnTo>
                  <a:pt x="850583" y="1335088"/>
                </a:lnTo>
                <a:lnTo>
                  <a:pt x="834073" y="1343026"/>
                </a:lnTo>
                <a:lnTo>
                  <a:pt x="817563" y="1350328"/>
                </a:lnTo>
                <a:lnTo>
                  <a:pt x="801370" y="1357313"/>
                </a:lnTo>
                <a:lnTo>
                  <a:pt x="784860" y="1363981"/>
                </a:lnTo>
                <a:lnTo>
                  <a:pt x="768668" y="1370331"/>
                </a:lnTo>
                <a:lnTo>
                  <a:pt x="752475" y="1376363"/>
                </a:lnTo>
                <a:lnTo>
                  <a:pt x="736600" y="1382078"/>
                </a:lnTo>
                <a:lnTo>
                  <a:pt x="720725" y="1387158"/>
                </a:lnTo>
                <a:lnTo>
                  <a:pt x="704533" y="1391921"/>
                </a:lnTo>
                <a:lnTo>
                  <a:pt x="688975" y="1396366"/>
                </a:lnTo>
                <a:lnTo>
                  <a:pt x="673735" y="1400493"/>
                </a:lnTo>
                <a:lnTo>
                  <a:pt x="658178" y="1404621"/>
                </a:lnTo>
                <a:lnTo>
                  <a:pt x="643255" y="1408431"/>
                </a:lnTo>
                <a:lnTo>
                  <a:pt x="613728" y="1414781"/>
                </a:lnTo>
                <a:lnTo>
                  <a:pt x="585153" y="1420178"/>
                </a:lnTo>
                <a:lnTo>
                  <a:pt x="557530" y="1424623"/>
                </a:lnTo>
                <a:lnTo>
                  <a:pt x="530860" y="1428433"/>
                </a:lnTo>
                <a:lnTo>
                  <a:pt x="505460" y="1430973"/>
                </a:lnTo>
                <a:lnTo>
                  <a:pt x="481648" y="1433196"/>
                </a:lnTo>
                <a:lnTo>
                  <a:pt x="459423" y="1434783"/>
                </a:lnTo>
                <a:lnTo>
                  <a:pt x="438150" y="1435736"/>
                </a:lnTo>
                <a:lnTo>
                  <a:pt x="419100" y="1436371"/>
                </a:lnTo>
                <a:lnTo>
                  <a:pt x="401638" y="1436688"/>
                </a:lnTo>
                <a:lnTo>
                  <a:pt x="385445" y="1436371"/>
                </a:lnTo>
                <a:lnTo>
                  <a:pt x="371793" y="1435736"/>
                </a:lnTo>
                <a:lnTo>
                  <a:pt x="350838" y="1434783"/>
                </a:lnTo>
                <a:lnTo>
                  <a:pt x="350838" y="1313181"/>
                </a:lnTo>
                <a:lnTo>
                  <a:pt x="352425" y="1313181"/>
                </a:lnTo>
                <a:lnTo>
                  <a:pt x="362585" y="1314133"/>
                </a:lnTo>
                <a:lnTo>
                  <a:pt x="378778" y="1314768"/>
                </a:lnTo>
                <a:lnTo>
                  <a:pt x="401638" y="1315086"/>
                </a:lnTo>
                <a:lnTo>
                  <a:pt x="425133" y="1314768"/>
                </a:lnTo>
                <a:lnTo>
                  <a:pt x="452438" y="1313498"/>
                </a:lnTo>
                <a:lnTo>
                  <a:pt x="467360" y="1312546"/>
                </a:lnTo>
                <a:lnTo>
                  <a:pt x="482918" y="1311276"/>
                </a:lnTo>
                <a:lnTo>
                  <a:pt x="499110" y="1309371"/>
                </a:lnTo>
                <a:lnTo>
                  <a:pt x="515938" y="1307783"/>
                </a:lnTo>
                <a:lnTo>
                  <a:pt x="533718" y="1305561"/>
                </a:lnTo>
                <a:lnTo>
                  <a:pt x="551498" y="1302386"/>
                </a:lnTo>
                <a:lnTo>
                  <a:pt x="570548" y="1299528"/>
                </a:lnTo>
                <a:lnTo>
                  <a:pt x="589598" y="1295718"/>
                </a:lnTo>
                <a:lnTo>
                  <a:pt x="609283" y="1291591"/>
                </a:lnTo>
                <a:lnTo>
                  <a:pt x="628968" y="1286828"/>
                </a:lnTo>
                <a:lnTo>
                  <a:pt x="649288" y="1281431"/>
                </a:lnTo>
                <a:lnTo>
                  <a:pt x="670243" y="1275716"/>
                </a:lnTo>
                <a:lnTo>
                  <a:pt x="690880" y="1269048"/>
                </a:lnTo>
                <a:lnTo>
                  <a:pt x="711835" y="1262063"/>
                </a:lnTo>
                <a:lnTo>
                  <a:pt x="733425" y="1253808"/>
                </a:lnTo>
                <a:lnTo>
                  <a:pt x="754380" y="1245236"/>
                </a:lnTo>
                <a:lnTo>
                  <a:pt x="775970" y="1236028"/>
                </a:lnTo>
                <a:lnTo>
                  <a:pt x="797243" y="1225868"/>
                </a:lnTo>
                <a:lnTo>
                  <a:pt x="818833" y="1215073"/>
                </a:lnTo>
                <a:lnTo>
                  <a:pt x="840423" y="1203326"/>
                </a:lnTo>
                <a:lnTo>
                  <a:pt x="861378" y="1190943"/>
                </a:lnTo>
                <a:lnTo>
                  <a:pt x="882651" y="1177291"/>
                </a:lnTo>
                <a:lnTo>
                  <a:pt x="903923" y="1163003"/>
                </a:lnTo>
                <a:lnTo>
                  <a:pt x="914083" y="1155383"/>
                </a:lnTo>
                <a:lnTo>
                  <a:pt x="924561" y="1147446"/>
                </a:lnTo>
                <a:lnTo>
                  <a:pt x="935038" y="1139826"/>
                </a:lnTo>
                <a:lnTo>
                  <a:pt x="945516" y="1131571"/>
                </a:lnTo>
                <a:lnTo>
                  <a:pt x="955358" y="1122998"/>
                </a:lnTo>
                <a:lnTo>
                  <a:pt x="965518" y="1114108"/>
                </a:lnTo>
                <a:lnTo>
                  <a:pt x="975996" y="1105218"/>
                </a:lnTo>
                <a:lnTo>
                  <a:pt x="985521" y="1096011"/>
                </a:lnTo>
                <a:lnTo>
                  <a:pt x="995681" y="1086168"/>
                </a:lnTo>
                <a:lnTo>
                  <a:pt x="1005206" y="1076326"/>
                </a:lnTo>
                <a:lnTo>
                  <a:pt x="1016001" y="1065531"/>
                </a:lnTo>
                <a:lnTo>
                  <a:pt x="1026478" y="1053783"/>
                </a:lnTo>
                <a:lnTo>
                  <a:pt x="1036956" y="1042035"/>
                </a:lnTo>
                <a:lnTo>
                  <a:pt x="1046798" y="1029970"/>
                </a:lnTo>
                <a:lnTo>
                  <a:pt x="1056958" y="1017588"/>
                </a:lnTo>
                <a:lnTo>
                  <a:pt x="1066801" y="1004888"/>
                </a:lnTo>
                <a:lnTo>
                  <a:pt x="1076643" y="991553"/>
                </a:lnTo>
                <a:lnTo>
                  <a:pt x="1086168" y="977583"/>
                </a:lnTo>
                <a:lnTo>
                  <a:pt x="1095376" y="963930"/>
                </a:lnTo>
                <a:lnTo>
                  <a:pt x="1104901" y="949643"/>
                </a:lnTo>
                <a:lnTo>
                  <a:pt x="1113791" y="934720"/>
                </a:lnTo>
                <a:lnTo>
                  <a:pt x="1122681" y="919798"/>
                </a:lnTo>
                <a:lnTo>
                  <a:pt x="1131571" y="904240"/>
                </a:lnTo>
                <a:lnTo>
                  <a:pt x="1140143" y="888048"/>
                </a:lnTo>
                <a:lnTo>
                  <a:pt x="1148398" y="871855"/>
                </a:lnTo>
                <a:lnTo>
                  <a:pt x="1156336" y="854710"/>
                </a:lnTo>
                <a:lnTo>
                  <a:pt x="1120141" y="868363"/>
                </a:lnTo>
                <a:lnTo>
                  <a:pt x="1083946" y="882015"/>
                </a:lnTo>
                <a:lnTo>
                  <a:pt x="1048068" y="895985"/>
                </a:lnTo>
                <a:lnTo>
                  <a:pt x="1029653" y="903288"/>
                </a:lnTo>
                <a:lnTo>
                  <a:pt x="1011873" y="911225"/>
                </a:lnTo>
                <a:lnTo>
                  <a:pt x="963931" y="799465"/>
                </a:lnTo>
                <a:lnTo>
                  <a:pt x="984886" y="790892"/>
                </a:lnTo>
                <a:lnTo>
                  <a:pt x="1005206" y="782320"/>
                </a:lnTo>
                <a:lnTo>
                  <a:pt x="1046163" y="766762"/>
                </a:lnTo>
                <a:lnTo>
                  <a:pt x="1085851" y="751522"/>
                </a:lnTo>
                <a:lnTo>
                  <a:pt x="1124903" y="736917"/>
                </a:lnTo>
                <a:lnTo>
                  <a:pt x="1163956" y="722630"/>
                </a:lnTo>
                <a:lnTo>
                  <a:pt x="1202056" y="708025"/>
                </a:lnTo>
                <a:lnTo>
                  <a:pt x="1240156" y="692785"/>
                </a:lnTo>
                <a:lnTo>
                  <a:pt x="1258889" y="684530"/>
                </a:lnTo>
                <a:lnTo>
                  <a:pt x="1277939" y="676275"/>
                </a:lnTo>
                <a:lnTo>
                  <a:pt x="1350011" y="644525"/>
                </a:lnTo>
                <a:close/>
                <a:moveTo>
                  <a:pt x="1975682" y="604837"/>
                </a:moveTo>
                <a:lnTo>
                  <a:pt x="1984533" y="604837"/>
                </a:lnTo>
                <a:lnTo>
                  <a:pt x="1993068" y="604837"/>
                </a:lnTo>
                <a:lnTo>
                  <a:pt x="2001603" y="605788"/>
                </a:lnTo>
                <a:lnTo>
                  <a:pt x="2009506" y="606739"/>
                </a:lnTo>
                <a:lnTo>
                  <a:pt x="2017408" y="608642"/>
                </a:lnTo>
                <a:lnTo>
                  <a:pt x="2024995" y="610862"/>
                </a:lnTo>
                <a:lnTo>
                  <a:pt x="2032581" y="614350"/>
                </a:lnTo>
                <a:lnTo>
                  <a:pt x="2036375" y="615935"/>
                </a:lnTo>
                <a:lnTo>
                  <a:pt x="2039536" y="618472"/>
                </a:lnTo>
                <a:lnTo>
                  <a:pt x="2043329" y="620692"/>
                </a:lnTo>
                <a:lnTo>
                  <a:pt x="2046490" y="623229"/>
                </a:lnTo>
                <a:lnTo>
                  <a:pt x="2049651" y="626083"/>
                </a:lnTo>
                <a:lnTo>
                  <a:pt x="2052812" y="629571"/>
                </a:lnTo>
                <a:lnTo>
                  <a:pt x="2055973" y="632742"/>
                </a:lnTo>
                <a:lnTo>
                  <a:pt x="2058818" y="636547"/>
                </a:lnTo>
                <a:lnTo>
                  <a:pt x="2061663" y="640669"/>
                </a:lnTo>
                <a:lnTo>
                  <a:pt x="2064508" y="645109"/>
                </a:lnTo>
                <a:lnTo>
                  <a:pt x="2067037" y="649865"/>
                </a:lnTo>
                <a:lnTo>
                  <a:pt x="2069566" y="654622"/>
                </a:lnTo>
                <a:lnTo>
                  <a:pt x="2072094" y="660330"/>
                </a:lnTo>
                <a:lnTo>
                  <a:pt x="2074307" y="665720"/>
                </a:lnTo>
                <a:lnTo>
                  <a:pt x="2076520" y="672062"/>
                </a:lnTo>
                <a:lnTo>
                  <a:pt x="2078417" y="678404"/>
                </a:lnTo>
                <a:lnTo>
                  <a:pt x="2080313" y="685381"/>
                </a:lnTo>
                <a:lnTo>
                  <a:pt x="2082210" y="692674"/>
                </a:lnTo>
                <a:lnTo>
                  <a:pt x="2085371" y="708529"/>
                </a:lnTo>
                <a:lnTo>
                  <a:pt x="2086951" y="714871"/>
                </a:lnTo>
                <a:lnTo>
                  <a:pt x="2088532" y="719628"/>
                </a:lnTo>
                <a:lnTo>
                  <a:pt x="2090745" y="727555"/>
                </a:lnTo>
                <a:lnTo>
                  <a:pt x="2091377" y="731360"/>
                </a:lnTo>
                <a:lnTo>
                  <a:pt x="2092009" y="736434"/>
                </a:lnTo>
                <a:lnTo>
                  <a:pt x="2092325" y="742776"/>
                </a:lnTo>
                <a:lnTo>
                  <a:pt x="2092325" y="750704"/>
                </a:lnTo>
                <a:lnTo>
                  <a:pt x="2092325" y="857250"/>
                </a:lnTo>
                <a:lnTo>
                  <a:pt x="1876425" y="857250"/>
                </a:lnTo>
                <a:lnTo>
                  <a:pt x="1876425" y="750704"/>
                </a:lnTo>
                <a:lnTo>
                  <a:pt x="1876425" y="742776"/>
                </a:lnTo>
                <a:lnTo>
                  <a:pt x="1876741" y="736434"/>
                </a:lnTo>
                <a:lnTo>
                  <a:pt x="1877690" y="731360"/>
                </a:lnTo>
                <a:lnTo>
                  <a:pt x="1878322" y="727555"/>
                </a:lnTo>
                <a:lnTo>
                  <a:pt x="1880535" y="719628"/>
                </a:lnTo>
                <a:lnTo>
                  <a:pt x="1882115" y="714871"/>
                </a:lnTo>
                <a:lnTo>
                  <a:pt x="1883380" y="708529"/>
                </a:lnTo>
                <a:lnTo>
                  <a:pt x="1886857" y="692674"/>
                </a:lnTo>
                <a:lnTo>
                  <a:pt x="1888753" y="685381"/>
                </a:lnTo>
                <a:lnTo>
                  <a:pt x="1890650" y="678404"/>
                </a:lnTo>
                <a:lnTo>
                  <a:pt x="1892231" y="672062"/>
                </a:lnTo>
                <a:lnTo>
                  <a:pt x="1894443" y="665720"/>
                </a:lnTo>
                <a:lnTo>
                  <a:pt x="1896656" y="660330"/>
                </a:lnTo>
                <a:lnTo>
                  <a:pt x="1899501" y="654622"/>
                </a:lnTo>
                <a:lnTo>
                  <a:pt x="1901714" y="649865"/>
                </a:lnTo>
                <a:lnTo>
                  <a:pt x="1904243" y="645109"/>
                </a:lnTo>
                <a:lnTo>
                  <a:pt x="1907087" y="640669"/>
                </a:lnTo>
                <a:lnTo>
                  <a:pt x="1910249" y="636547"/>
                </a:lnTo>
                <a:lnTo>
                  <a:pt x="1912777" y="632742"/>
                </a:lnTo>
                <a:lnTo>
                  <a:pt x="1915938" y="629571"/>
                </a:lnTo>
                <a:lnTo>
                  <a:pt x="1919099" y="626083"/>
                </a:lnTo>
                <a:lnTo>
                  <a:pt x="1922261" y="623229"/>
                </a:lnTo>
                <a:lnTo>
                  <a:pt x="1925738" y="620692"/>
                </a:lnTo>
                <a:lnTo>
                  <a:pt x="1928899" y="618472"/>
                </a:lnTo>
                <a:lnTo>
                  <a:pt x="1932692" y="615935"/>
                </a:lnTo>
                <a:lnTo>
                  <a:pt x="1935853" y="614350"/>
                </a:lnTo>
                <a:lnTo>
                  <a:pt x="1939646" y="612447"/>
                </a:lnTo>
                <a:lnTo>
                  <a:pt x="1943440" y="610862"/>
                </a:lnTo>
                <a:lnTo>
                  <a:pt x="1951026" y="608642"/>
                </a:lnTo>
                <a:lnTo>
                  <a:pt x="1959245" y="606739"/>
                </a:lnTo>
                <a:lnTo>
                  <a:pt x="1967464" y="605788"/>
                </a:lnTo>
                <a:lnTo>
                  <a:pt x="1975682" y="604837"/>
                </a:lnTo>
                <a:close/>
                <a:moveTo>
                  <a:pt x="154940" y="259715"/>
                </a:moveTo>
                <a:lnTo>
                  <a:pt x="154940" y="2241868"/>
                </a:lnTo>
                <a:lnTo>
                  <a:pt x="1552258" y="2241868"/>
                </a:lnTo>
                <a:lnTo>
                  <a:pt x="1552258" y="259715"/>
                </a:lnTo>
                <a:lnTo>
                  <a:pt x="154940" y="259715"/>
                </a:lnTo>
                <a:close/>
                <a:moveTo>
                  <a:pt x="201612" y="0"/>
                </a:moveTo>
                <a:lnTo>
                  <a:pt x="1504951" y="0"/>
                </a:lnTo>
                <a:lnTo>
                  <a:pt x="1515428" y="317"/>
                </a:lnTo>
                <a:lnTo>
                  <a:pt x="1525906" y="952"/>
                </a:lnTo>
                <a:lnTo>
                  <a:pt x="1535748" y="2222"/>
                </a:lnTo>
                <a:lnTo>
                  <a:pt x="1545591" y="3810"/>
                </a:lnTo>
                <a:lnTo>
                  <a:pt x="1555116" y="5715"/>
                </a:lnTo>
                <a:lnTo>
                  <a:pt x="1564958" y="8572"/>
                </a:lnTo>
                <a:lnTo>
                  <a:pt x="1574166" y="11430"/>
                </a:lnTo>
                <a:lnTo>
                  <a:pt x="1583373" y="15240"/>
                </a:lnTo>
                <a:lnTo>
                  <a:pt x="1592263" y="18732"/>
                </a:lnTo>
                <a:lnTo>
                  <a:pt x="1600836" y="22860"/>
                </a:lnTo>
                <a:lnTo>
                  <a:pt x="1609408" y="27305"/>
                </a:lnTo>
                <a:lnTo>
                  <a:pt x="1617663" y="32702"/>
                </a:lnTo>
                <a:lnTo>
                  <a:pt x="1625283" y="37782"/>
                </a:lnTo>
                <a:lnTo>
                  <a:pt x="1633221" y="43497"/>
                </a:lnTo>
                <a:lnTo>
                  <a:pt x="1640206" y="49212"/>
                </a:lnTo>
                <a:lnTo>
                  <a:pt x="1647191" y="55562"/>
                </a:lnTo>
                <a:lnTo>
                  <a:pt x="1653858" y="62230"/>
                </a:lnTo>
                <a:lnTo>
                  <a:pt x="1660208" y="69215"/>
                </a:lnTo>
                <a:lnTo>
                  <a:pt x="1666558" y="76517"/>
                </a:lnTo>
                <a:lnTo>
                  <a:pt x="1672273" y="83820"/>
                </a:lnTo>
                <a:lnTo>
                  <a:pt x="1677353" y="91757"/>
                </a:lnTo>
                <a:lnTo>
                  <a:pt x="1682116" y="99377"/>
                </a:lnTo>
                <a:lnTo>
                  <a:pt x="1686561" y="107632"/>
                </a:lnTo>
                <a:lnTo>
                  <a:pt x="1690688" y="116205"/>
                </a:lnTo>
                <a:lnTo>
                  <a:pt x="1694498" y="124777"/>
                </a:lnTo>
                <a:lnTo>
                  <a:pt x="1697356" y="133667"/>
                </a:lnTo>
                <a:lnTo>
                  <a:pt x="1700531" y="142557"/>
                </a:lnTo>
                <a:lnTo>
                  <a:pt x="1702753" y="151447"/>
                </a:lnTo>
                <a:lnTo>
                  <a:pt x="1704023" y="160972"/>
                </a:lnTo>
                <a:lnTo>
                  <a:pt x="1705611" y="170497"/>
                </a:lnTo>
                <a:lnTo>
                  <a:pt x="1706246" y="180022"/>
                </a:lnTo>
                <a:lnTo>
                  <a:pt x="1706563" y="189865"/>
                </a:lnTo>
                <a:lnTo>
                  <a:pt x="1706563" y="2654935"/>
                </a:lnTo>
                <a:lnTo>
                  <a:pt x="1706246" y="2664460"/>
                </a:lnTo>
                <a:lnTo>
                  <a:pt x="1705611" y="2674303"/>
                </a:lnTo>
                <a:lnTo>
                  <a:pt x="1704023" y="2683828"/>
                </a:lnTo>
                <a:lnTo>
                  <a:pt x="1702753" y="2693353"/>
                </a:lnTo>
                <a:lnTo>
                  <a:pt x="1700531" y="2702560"/>
                </a:lnTo>
                <a:lnTo>
                  <a:pt x="1697356" y="2711450"/>
                </a:lnTo>
                <a:lnTo>
                  <a:pt x="1694498" y="2720023"/>
                </a:lnTo>
                <a:lnTo>
                  <a:pt x="1690688" y="2728913"/>
                </a:lnTo>
                <a:lnTo>
                  <a:pt x="1686561" y="2737168"/>
                </a:lnTo>
                <a:lnTo>
                  <a:pt x="1682116" y="2745105"/>
                </a:lnTo>
                <a:lnTo>
                  <a:pt x="1677353" y="2753360"/>
                </a:lnTo>
                <a:lnTo>
                  <a:pt x="1672273" y="2760980"/>
                </a:lnTo>
                <a:lnTo>
                  <a:pt x="1666558" y="2768283"/>
                </a:lnTo>
                <a:lnTo>
                  <a:pt x="1660208" y="2775585"/>
                </a:lnTo>
                <a:lnTo>
                  <a:pt x="1653858" y="2782253"/>
                </a:lnTo>
                <a:lnTo>
                  <a:pt x="1647191" y="2788920"/>
                </a:lnTo>
                <a:lnTo>
                  <a:pt x="1640206" y="2795270"/>
                </a:lnTo>
                <a:lnTo>
                  <a:pt x="1633221" y="2801303"/>
                </a:lnTo>
                <a:lnTo>
                  <a:pt x="1625283" y="2807018"/>
                </a:lnTo>
                <a:lnTo>
                  <a:pt x="1617663" y="2812098"/>
                </a:lnTo>
                <a:lnTo>
                  <a:pt x="1609408" y="2817178"/>
                </a:lnTo>
                <a:lnTo>
                  <a:pt x="1600836" y="2821623"/>
                </a:lnTo>
                <a:lnTo>
                  <a:pt x="1592263" y="2825750"/>
                </a:lnTo>
                <a:lnTo>
                  <a:pt x="1583373" y="2829878"/>
                </a:lnTo>
                <a:lnTo>
                  <a:pt x="1574166" y="2833370"/>
                </a:lnTo>
                <a:lnTo>
                  <a:pt x="1564958" y="2836228"/>
                </a:lnTo>
                <a:lnTo>
                  <a:pt x="1555116" y="2838768"/>
                </a:lnTo>
                <a:lnTo>
                  <a:pt x="1545591" y="2840673"/>
                </a:lnTo>
                <a:lnTo>
                  <a:pt x="1535748" y="2842578"/>
                </a:lnTo>
                <a:lnTo>
                  <a:pt x="1525906" y="2843848"/>
                </a:lnTo>
                <a:lnTo>
                  <a:pt x="1515428" y="2844483"/>
                </a:lnTo>
                <a:lnTo>
                  <a:pt x="1504951" y="2844800"/>
                </a:lnTo>
                <a:lnTo>
                  <a:pt x="201612" y="2844800"/>
                </a:lnTo>
                <a:lnTo>
                  <a:pt x="191135" y="2844483"/>
                </a:lnTo>
                <a:lnTo>
                  <a:pt x="180975" y="2843848"/>
                </a:lnTo>
                <a:lnTo>
                  <a:pt x="170815" y="2842578"/>
                </a:lnTo>
                <a:lnTo>
                  <a:pt x="161290" y="2840673"/>
                </a:lnTo>
                <a:lnTo>
                  <a:pt x="151447" y="2838768"/>
                </a:lnTo>
                <a:lnTo>
                  <a:pt x="141922" y="2836228"/>
                </a:lnTo>
                <a:lnTo>
                  <a:pt x="132715" y="2833370"/>
                </a:lnTo>
                <a:lnTo>
                  <a:pt x="123190" y="2829878"/>
                </a:lnTo>
                <a:lnTo>
                  <a:pt x="114300" y="2825750"/>
                </a:lnTo>
                <a:lnTo>
                  <a:pt x="105727" y="2821623"/>
                </a:lnTo>
                <a:lnTo>
                  <a:pt x="97155" y="2817178"/>
                </a:lnTo>
                <a:lnTo>
                  <a:pt x="89217" y="2812098"/>
                </a:lnTo>
                <a:lnTo>
                  <a:pt x="81280" y="2807018"/>
                </a:lnTo>
                <a:lnTo>
                  <a:pt x="73660" y="2801303"/>
                </a:lnTo>
                <a:lnTo>
                  <a:pt x="66357" y="2795270"/>
                </a:lnTo>
                <a:lnTo>
                  <a:pt x="59372" y="2788920"/>
                </a:lnTo>
                <a:lnTo>
                  <a:pt x="52705" y="2782253"/>
                </a:lnTo>
                <a:lnTo>
                  <a:pt x="46355" y="2775585"/>
                </a:lnTo>
                <a:lnTo>
                  <a:pt x="40322" y="2768283"/>
                </a:lnTo>
                <a:lnTo>
                  <a:pt x="34607" y="2760980"/>
                </a:lnTo>
                <a:lnTo>
                  <a:pt x="29210" y="2753360"/>
                </a:lnTo>
                <a:lnTo>
                  <a:pt x="24447" y="2745105"/>
                </a:lnTo>
                <a:lnTo>
                  <a:pt x="20002" y="2737168"/>
                </a:lnTo>
                <a:lnTo>
                  <a:pt x="15875" y="2728913"/>
                </a:lnTo>
                <a:lnTo>
                  <a:pt x="12065" y="2720023"/>
                </a:lnTo>
                <a:lnTo>
                  <a:pt x="9207" y="2711450"/>
                </a:lnTo>
                <a:lnTo>
                  <a:pt x="6667" y="2702560"/>
                </a:lnTo>
                <a:lnTo>
                  <a:pt x="4127" y="2693353"/>
                </a:lnTo>
                <a:lnTo>
                  <a:pt x="2540" y="2683828"/>
                </a:lnTo>
                <a:lnTo>
                  <a:pt x="952" y="2674303"/>
                </a:lnTo>
                <a:lnTo>
                  <a:pt x="317" y="2664460"/>
                </a:lnTo>
                <a:lnTo>
                  <a:pt x="0" y="2654935"/>
                </a:lnTo>
                <a:lnTo>
                  <a:pt x="0" y="189865"/>
                </a:lnTo>
                <a:lnTo>
                  <a:pt x="317" y="180022"/>
                </a:lnTo>
                <a:lnTo>
                  <a:pt x="952" y="170497"/>
                </a:lnTo>
                <a:lnTo>
                  <a:pt x="2540" y="160972"/>
                </a:lnTo>
                <a:lnTo>
                  <a:pt x="4127" y="151447"/>
                </a:lnTo>
                <a:lnTo>
                  <a:pt x="6667" y="142557"/>
                </a:lnTo>
                <a:lnTo>
                  <a:pt x="9207" y="133667"/>
                </a:lnTo>
                <a:lnTo>
                  <a:pt x="12065" y="124777"/>
                </a:lnTo>
                <a:lnTo>
                  <a:pt x="15875" y="116205"/>
                </a:lnTo>
                <a:lnTo>
                  <a:pt x="20002" y="107632"/>
                </a:lnTo>
                <a:lnTo>
                  <a:pt x="24447" y="99377"/>
                </a:lnTo>
                <a:lnTo>
                  <a:pt x="29210" y="91757"/>
                </a:lnTo>
                <a:lnTo>
                  <a:pt x="34607" y="83820"/>
                </a:lnTo>
                <a:lnTo>
                  <a:pt x="40322" y="76517"/>
                </a:lnTo>
                <a:lnTo>
                  <a:pt x="46355" y="69215"/>
                </a:lnTo>
                <a:lnTo>
                  <a:pt x="52705" y="62230"/>
                </a:lnTo>
                <a:lnTo>
                  <a:pt x="59372" y="55562"/>
                </a:lnTo>
                <a:lnTo>
                  <a:pt x="66357" y="49212"/>
                </a:lnTo>
                <a:lnTo>
                  <a:pt x="73660" y="43497"/>
                </a:lnTo>
                <a:lnTo>
                  <a:pt x="81280" y="37782"/>
                </a:lnTo>
                <a:lnTo>
                  <a:pt x="89217" y="32702"/>
                </a:lnTo>
                <a:lnTo>
                  <a:pt x="97155" y="27305"/>
                </a:lnTo>
                <a:lnTo>
                  <a:pt x="105727" y="22860"/>
                </a:lnTo>
                <a:lnTo>
                  <a:pt x="114300" y="18732"/>
                </a:lnTo>
                <a:lnTo>
                  <a:pt x="123190" y="15240"/>
                </a:lnTo>
                <a:lnTo>
                  <a:pt x="132715" y="11430"/>
                </a:lnTo>
                <a:lnTo>
                  <a:pt x="141922" y="8572"/>
                </a:lnTo>
                <a:lnTo>
                  <a:pt x="151447" y="5715"/>
                </a:lnTo>
                <a:lnTo>
                  <a:pt x="161290" y="3810"/>
                </a:lnTo>
                <a:lnTo>
                  <a:pt x="170815" y="2222"/>
                </a:lnTo>
                <a:lnTo>
                  <a:pt x="180975" y="952"/>
                </a:lnTo>
                <a:lnTo>
                  <a:pt x="191135" y="317"/>
                </a:lnTo>
                <a:lnTo>
                  <a:pt x="2016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12A358-EFE8-454D-845C-9C826C3ABA7B}"/>
              </a:ext>
            </a:extLst>
          </p:cNvPr>
          <p:cNvSpPr txBox="1"/>
          <p:nvPr/>
        </p:nvSpPr>
        <p:spPr>
          <a:xfrm>
            <a:off x="4711485" y="0"/>
            <a:ext cx="2662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Difference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0A76C8-8E9C-AA41-8510-EB48BF76152F}"/>
              </a:ext>
            </a:extLst>
          </p:cNvPr>
          <p:cNvSpPr txBox="1"/>
          <p:nvPr/>
        </p:nvSpPr>
        <p:spPr>
          <a:xfrm>
            <a:off x="1735810" y="1961797"/>
            <a:ext cx="8896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Unlike flappy bird our game allows the player to change their character and the background</a:t>
            </a: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player can customize their experience in the game by changing the vertical and horizontal distances between the pipes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0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DB2B62-F965-8F4F-85C4-F783883F8E61}"/>
              </a:ext>
            </a:extLst>
          </p:cNvPr>
          <p:cNvSpPr txBox="1"/>
          <p:nvPr/>
        </p:nvSpPr>
        <p:spPr>
          <a:xfrm>
            <a:off x="4200040" y="0"/>
            <a:ext cx="398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r>
              <a:rPr kumimoji="1" lang="en-US" altLang="zh-CN" dirty="0"/>
              <a:t>  </a:t>
            </a:r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DA0DA-8EC0-F041-8AF2-832DBB87AA2C}"/>
              </a:ext>
            </a:extLst>
          </p:cNvPr>
          <p:cNvSpPr txBox="1"/>
          <p:nvPr/>
        </p:nvSpPr>
        <p:spPr>
          <a:xfrm>
            <a:off x="1983783" y="1425844"/>
            <a:ext cx="61993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uses a Free Model:</a:t>
            </a: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cost for the game</a:t>
            </a: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premiums in the game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625FFE-3E60-564F-BAA6-E2805A8F3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103" y="3466904"/>
            <a:ext cx="2540000" cy="203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14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30519265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72153"/>
  <p:tag name="MH_LIBRARY" val="GRAPHIC"/>
  <p:tag name="MH_TYPE" val="Other"/>
  <p:tag name="MH_ORDER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72153"/>
  <p:tag name="MH_LIBRARY" val="GRAPHIC"/>
  <p:tag name="MH_TYPE" val="Other"/>
  <p:tag name="MH_ORDER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72153"/>
  <p:tag name="MH_LIBRARY" val="GRAPHIC"/>
  <p:tag name="MH_TYPE" val="Other"/>
  <p:tag name="MH_ORDER" val="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72153"/>
  <p:tag name="MH_LIBRARY" val="GRAPHIC"/>
  <p:tag name="MH_TYPE" val="Other"/>
  <p:tag name="MH_ORDER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Desc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0305163421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0305163421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0305163421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"/>
  <p:tag name="MH" val="201603052122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289</Words>
  <Application>Microsoft Macintosh PowerPoint</Application>
  <PresentationFormat>宽屏</PresentationFormat>
  <Paragraphs>81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时尚中黑简体</vt:lpstr>
      <vt:lpstr>宋体</vt:lpstr>
      <vt:lpstr>微软雅黑</vt:lpstr>
      <vt:lpstr>Batang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矢量卡通</dc:title>
  <dc:creator>第一PPT</dc:creator>
  <cp:keywords>www.1ppt.com</cp:keywords>
  <dc:description>www.1ppt.com</dc:description>
  <cp:lastModifiedBy>ya ya</cp:lastModifiedBy>
  <cp:revision>127</cp:revision>
  <dcterms:created xsi:type="dcterms:W3CDTF">2016-02-25T11:28:42Z</dcterms:created>
  <dcterms:modified xsi:type="dcterms:W3CDTF">2018-06-04T03:18:10Z</dcterms:modified>
</cp:coreProperties>
</file>