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8" r:id="rId4"/>
    <p:sldId id="257" r:id="rId5"/>
    <p:sldId id="264" r:id="rId6"/>
    <p:sldId id="259" r:id="rId7"/>
    <p:sldId id="260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0"/>
    <p:restoredTop sz="94380"/>
  </p:normalViewPr>
  <p:slideViewPr>
    <p:cSldViewPr snapToGrid="0" snapToObjects="1">
      <p:cViewPr varScale="1">
        <p:scale>
          <a:sx n="80" d="100"/>
          <a:sy n="80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BB91-74E3-9A46-8B50-679480F1E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63E06-D5BE-6240-875E-0073D9679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DEB4-A4C5-5147-AF5F-8806CB93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0FA7-9F35-EB49-9879-4C19FFDD67B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10E7-E224-9840-9421-0BBBE5E3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566A-F4D9-0740-9E8B-BA0D0C66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6A7A-291D-814F-80AA-202AB1FF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AE41-D92E-AF4F-B7AB-CF2752D1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53E7F-7EF9-C549-B6EC-31AEE05B5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4B0C-2C85-C242-95D7-45C4A005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0FA7-9F35-EB49-9879-4C19FFDD67B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9AED-D847-5540-81F2-EAF4BF59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9044-3711-0045-A116-2544700E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6A7A-291D-814F-80AA-202AB1FF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91958-259B-C54B-8F9E-69BF456B8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2B817-08F1-264C-89AA-778989BD3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9804-24AD-564E-BC92-826BDA60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0FA7-9F35-EB49-9879-4C19FFDD67B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E651-A235-5B49-ABBC-2310D60F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19412-5273-FB45-983D-B279312E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6A7A-291D-814F-80AA-202AB1FF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E230-29F9-534A-A2DA-12B7236C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ED32-51A1-C740-B53A-A0B2DF74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EC78-0EA0-EE45-9B92-7E9821D7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0FA7-9F35-EB49-9879-4C19FFDD67B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5AAE-487C-334A-98C9-1154DD85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8F5-DA9A-1C4A-A8E8-0F745DF9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6A7A-291D-814F-80AA-202AB1FF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0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DE7E-B739-9B40-B7EF-E86DC775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8794F-56A2-9346-960F-851EBBBB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1B12-7545-5E45-BD8D-55619A61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0FA7-9F35-EB49-9879-4C19FFDD67B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8237-831F-AF44-9E6D-CCE46A5B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31AF9-F8FD-224D-8E23-A9A9AA86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6A7A-291D-814F-80AA-202AB1FF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6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A098-7FEE-334A-8C35-05BDB207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432D-6BB2-B941-A451-C9701D3A4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B65A-4560-2F47-87C2-711FCD2D6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8F1EE-F214-D840-A890-88231728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0FA7-9F35-EB49-9879-4C19FFDD67B7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80B1D-82DD-534B-B767-F4AD5C52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1C370-CC28-2049-8EA6-0B24FC23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6A7A-291D-814F-80AA-202AB1FF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9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13CC-9868-7542-A3D9-83E8332E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85D5-0F4F-5E47-9E6B-859DDC5F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C51FB-A1AE-684C-ADEB-071465A77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7D6E4-D84B-9A4A-8908-0D2503ED3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8902C-FDCA-1443-AF65-2C6E47714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BDFC1-EA41-B54A-844A-B9B8B555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0FA7-9F35-EB49-9879-4C19FFDD67B7}" type="datetimeFigureOut">
              <a:rPr lang="en-US" smtClean="0"/>
              <a:t>6/1/18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87783-EB82-1342-ABC8-B7913C09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81DD6-E034-064E-A114-1B58900C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6A7A-291D-814F-80AA-202AB1FF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0DE9-78C3-0444-96A5-3373A965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FA72C-CFF4-654C-A5F0-395FA055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0FA7-9F35-EB49-9879-4C19FFDD67B7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D9D26-BBC9-3E46-9471-2625BA1D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9CF8F-D393-4C43-B2B7-862ADD8B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6A7A-291D-814F-80AA-202AB1FF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D2663-51E7-D24B-AE84-14468991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0FA7-9F35-EB49-9879-4C19FFDD67B7}" type="datetimeFigureOut">
              <a:rPr lang="en-US" smtClean="0"/>
              <a:t>6/1/18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B4B2D-7ADA-E547-AB4E-8202FE35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E68D2-7D5F-FF43-BC86-B2F1DAAE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6A7A-291D-814F-80AA-202AB1FF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6370-35A6-344E-AEBA-EFC13757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EB67-3B3F-494A-BFF5-16FE9807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26B1B-218D-3840-B2F1-5B0DF8681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757E8-E9E2-7842-BD87-D3C7CB2C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0FA7-9F35-EB49-9879-4C19FFDD67B7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48911-0141-7841-B959-49DC1D2F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4D3D1-656E-3640-9642-E0072ED1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6A7A-291D-814F-80AA-202AB1FF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8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D098-A946-9943-969B-5A8B5E0C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850D7-F9F9-EE46-B7CB-4F478FFD5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D7671-8276-DA44-9109-8417F2A84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E29B7-26E8-E64E-8D4C-9DB06245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0FA7-9F35-EB49-9879-4C19FFDD67B7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2EE1F-AAEC-444A-92A9-AADA3D98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40D9-59C2-F54C-9949-4145AD1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6A7A-291D-814F-80AA-202AB1FF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6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BF5F8-9D03-634A-986D-3248A113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993B4-C908-3640-9994-CAECE605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BEC7-B43B-5745-9BEC-5A9A971E5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B0FA7-9F35-EB49-9879-4C19FFDD67B7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EFEF-ADF5-1846-91DE-53A6F27CA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7473-493D-CD4F-B1DF-2E667867C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6A7A-291D-814F-80AA-202AB1FF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2EE7-D2B8-E34A-B2AC-D019907CA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765299"/>
            <a:ext cx="9144000" cy="4049712"/>
          </a:xfrm>
        </p:spPr>
        <p:txBody>
          <a:bodyPr>
            <a:normAutofit fontScale="90000"/>
          </a:bodyPr>
          <a:lstStyle/>
          <a:p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GAME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D5C9C-3236-274D-B5E3-C3C6B7C40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 Alexander </a:t>
            </a:r>
            <a:r>
              <a:rPr lang="en-US" dirty="0" err="1"/>
              <a:t>Leydon</a:t>
            </a:r>
            <a:r>
              <a:rPr lang="en-US" dirty="0"/>
              <a:t> 12912857</a:t>
            </a:r>
          </a:p>
          <a:p>
            <a:r>
              <a:rPr lang="en-US" dirty="0"/>
              <a:t>Jorge Rodriguez </a:t>
            </a:r>
            <a:r>
              <a:rPr lang="en-US" dirty="0" err="1"/>
              <a:t>Nocua</a:t>
            </a:r>
            <a:r>
              <a:rPr lang="en-US" dirty="0"/>
              <a:t> 12997882</a:t>
            </a:r>
          </a:p>
          <a:p>
            <a:r>
              <a:rPr lang="en-US" dirty="0"/>
              <a:t>Xiang Xu 12834901</a:t>
            </a:r>
          </a:p>
          <a:p>
            <a:r>
              <a:rPr lang="en-US" dirty="0" err="1"/>
              <a:t>Gaoyi</a:t>
            </a:r>
            <a:r>
              <a:rPr lang="en-US" dirty="0"/>
              <a:t> Liu 12652956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1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E0B-319E-BD4B-89AA-EB5C07AF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313989-1C8C-0D44-B8F9-E71F0579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63" y="572294"/>
            <a:ext cx="6858000" cy="6858000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4FC9CD8-97A7-1945-93AB-F9D85ED2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51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4F771-35B7-6F42-ADAC-ADBA890E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r>
              <a:rPr kumimoji="1" lang="en-US" altLang="zh-CN" dirty="0"/>
              <a:t>How many people have ever played a game called Temple Run?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5E6B7-413A-9245-92D7-B36E5AE78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sz="36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10A8360-D344-D444-AC94-38507103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1" y="1825625"/>
            <a:ext cx="78899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0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D2AA-9A1B-DB47-A9E4-4BB958ED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F229-AC10-4349-B4CD-67C53B53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group were hired by a new games developer who wanted to test how quickly a game could be made on the iPhone that was simple to learn, entertaining</a:t>
            </a:r>
            <a:r>
              <a:rPr lang="en-US" altLang="zh-CN" dirty="0"/>
              <a:t> and popular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0C5ACE-F5F4-2740-AFDE-910BB11F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030583"/>
            <a:ext cx="6858000" cy="3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8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AB49-D187-2949-93FB-7A3FA9B2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ED94-7B51-004E-B3E3-593CBDECF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Target groups: Kids to teens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Solution: make a game like flappy-birds</a:t>
            </a:r>
          </a:p>
          <a:p>
            <a:endParaRPr lang="en-US" altLang="zh-CN" dirty="0"/>
          </a:p>
          <a:p>
            <a:r>
              <a:rPr lang="en-US" altLang="zh-CN" dirty="0"/>
              <a:t>Reasons: </a:t>
            </a:r>
          </a:p>
          <a:p>
            <a:r>
              <a:rPr lang="en-US" altLang="zh-CN" dirty="0"/>
              <a:t>Flappy birds is a simple game</a:t>
            </a:r>
          </a:p>
          <a:p>
            <a:r>
              <a:rPr lang="en-US" altLang="zh-CN" dirty="0"/>
              <a:t> It only has one control; </a:t>
            </a:r>
          </a:p>
          <a:p>
            <a:r>
              <a:rPr lang="en-US" altLang="zh-CN" dirty="0"/>
              <a:t>which is to tap the screen</a:t>
            </a:r>
          </a:p>
          <a:p>
            <a:r>
              <a:rPr lang="en-US" altLang="zh-CN" dirty="0"/>
              <a:t> a well known game </a:t>
            </a:r>
          </a:p>
          <a:p>
            <a:r>
              <a:rPr lang="en-US" altLang="zh-CN" dirty="0"/>
              <a:t>people will control the game in no time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EC6406-3E04-6E45-827F-FAA961572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620" y="0"/>
            <a:ext cx="4716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9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D5E4-BAC3-8A49-A8D2-B041DE64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C1D3-42B7-0A4A-9F0B-3BEEE6BB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flappy bird our game uses different sprites</a:t>
            </a:r>
          </a:p>
          <a:p>
            <a:r>
              <a:rPr lang="en-US" dirty="0"/>
              <a:t>The player can customize their experience in the game as well as their avatar(sprite)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ABA6F2-8B07-2A42-9749-406D03816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58" y="3155653"/>
            <a:ext cx="6227544" cy="34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6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9860-7E92-1A46-A0C8-28B5CE76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F939-2365-D24A-B541-CDD9745E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uses a Free Model</a:t>
            </a:r>
          </a:p>
          <a:p>
            <a:r>
              <a:rPr lang="en-US" dirty="0"/>
              <a:t>No cost for the game</a:t>
            </a:r>
          </a:p>
          <a:p>
            <a:r>
              <a:rPr lang="en-US" dirty="0"/>
              <a:t>No premiums in the game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7409DC-02A9-464D-8EB2-D607BA359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069" y="2752635"/>
            <a:ext cx="2540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0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3689-A9D5-3E49-907E-173E3CFE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CE1F-1742-DC48-B73E-E25C455B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</a:t>
            </a:r>
            <a:r>
              <a:rPr lang="en-US" dirty="0" err="1"/>
              <a:t>SpriteKit</a:t>
            </a:r>
            <a:r>
              <a:rPr lang="en-US" dirty="0"/>
              <a:t> framework</a:t>
            </a:r>
          </a:p>
          <a:p>
            <a:r>
              <a:rPr lang="en-US" dirty="0"/>
              <a:t>We were going to use </a:t>
            </a:r>
            <a:r>
              <a:rPr lang="en-US" dirty="0" err="1"/>
              <a:t>GameKit</a:t>
            </a:r>
            <a:r>
              <a:rPr lang="en-US" dirty="0"/>
              <a:t>, but …</a:t>
            </a:r>
          </a:p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7AAF1F-8D9F-9B45-B9C8-5900A7C2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446" y="2847703"/>
            <a:ext cx="4955358" cy="33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2B20-B226-444D-AC82-64438D3E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50E7-3157-3D4A-A15E-05AF17996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used GitHub to share the work with each other</a:t>
            </a:r>
          </a:p>
          <a:p>
            <a:r>
              <a:rPr lang="en-US" dirty="0"/>
              <a:t>Created empty views and added basic navigation</a:t>
            </a:r>
          </a:p>
          <a:p>
            <a:r>
              <a:rPr lang="en-US" dirty="0"/>
              <a:t>Changed idea from Temple Run like to Flappy Bird like</a:t>
            </a:r>
          </a:p>
          <a:p>
            <a:r>
              <a:rPr lang="en-US" dirty="0"/>
              <a:t>Changed the layout of each scene so it is landscape</a:t>
            </a:r>
          </a:p>
          <a:p>
            <a:r>
              <a:rPr lang="en-US" dirty="0"/>
              <a:t>Got data to be passed between views</a:t>
            </a:r>
          </a:p>
          <a:p>
            <a:r>
              <a:rPr lang="en-US" dirty="0"/>
              <a:t>Each made prototypes of the game</a:t>
            </a:r>
          </a:p>
          <a:p>
            <a:r>
              <a:rPr lang="en-US" dirty="0"/>
              <a:t>Finalized game</a:t>
            </a:r>
          </a:p>
          <a:p>
            <a:r>
              <a:rPr lang="en-US" dirty="0"/>
              <a:t>Got high-scores working</a:t>
            </a:r>
          </a:p>
          <a:p>
            <a:r>
              <a:rPr lang="en-US" dirty="0"/>
              <a:t>Got customizable aspects working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FF4A33-0B06-944D-A1EE-633D81E0E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750673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3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0F172-E0FF-2F44-8CFA-BB4C0CA6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/>
              <a:t>                SHOWN TIME</a:t>
            </a:r>
            <a:endParaRPr kumimoji="1" lang="zh-CN" altLang="en-US" sz="6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F79F5F-4B2B-394C-A913-03A9EF2A7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316" y="1825625"/>
            <a:ext cx="6531367" cy="4351338"/>
          </a:xfrm>
        </p:spPr>
      </p:pic>
    </p:spTree>
    <p:extLst>
      <p:ext uri="{BB962C8B-B14F-4D97-AF65-F5344CB8AC3E}">
        <p14:creationId xmlns:p14="http://schemas.microsoft.com/office/powerpoint/2010/main" val="356925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219</Words>
  <Application>Microsoft Macintosh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Theme</vt:lpstr>
      <vt:lpstr>      GAME  CLUB</vt:lpstr>
      <vt:lpstr> How many people have ever played a game called Temple Run? </vt:lpstr>
      <vt:lpstr>Problem</vt:lpstr>
      <vt:lpstr>Target Audience</vt:lpstr>
      <vt:lpstr>Differences</vt:lpstr>
      <vt:lpstr>Business Model</vt:lpstr>
      <vt:lpstr>Frameworks</vt:lpstr>
      <vt:lpstr>Process</vt:lpstr>
      <vt:lpstr>                SHOWN TIME</vt:lpstr>
      <vt:lpstr>Questions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ya ya</cp:lastModifiedBy>
  <cp:revision>22</cp:revision>
  <dcterms:created xsi:type="dcterms:W3CDTF">2018-05-28T03:17:22Z</dcterms:created>
  <dcterms:modified xsi:type="dcterms:W3CDTF">2018-05-31T23:14:42Z</dcterms:modified>
</cp:coreProperties>
</file>