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63" r:id="rId5"/>
    <p:sldId id="264" r:id="rId6"/>
    <p:sldId id="265" r:id="rId7"/>
    <p:sldId id="260" r:id="rId8"/>
    <p:sldId id="266" r:id="rId9"/>
    <p:sldId id="268" r:id="rId10"/>
    <p:sldId id="256" r:id="rId11"/>
    <p:sldId id="269" r:id="rId12"/>
    <p:sldId id="261" r:id="rId13"/>
    <p:sldId id="262"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FDB6DB-A1D2-41FF-8CE4-128A94332547}" type="datetimeFigureOut">
              <a:rPr lang="en-US" smtClean="0"/>
              <a:t>6/5/2018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A300326-FE34-4842-A629-D56F9B76188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884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DB6DB-A1D2-41FF-8CE4-128A94332547}"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00326-FE34-4842-A629-D56F9B76188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046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DB6DB-A1D2-41FF-8CE4-128A94332547}"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00326-FE34-4842-A629-D56F9B76188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610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DB6DB-A1D2-41FF-8CE4-128A94332547}"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00326-FE34-4842-A629-D56F9B76188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992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FDB6DB-A1D2-41FF-8CE4-128A94332547}"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00326-FE34-4842-A629-D56F9B76188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816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FDB6DB-A1D2-41FF-8CE4-128A94332547}"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00326-FE34-4842-A629-D56F9B76188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474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DB6DB-A1D2-41FF-8CE4-128A94332547}" type="datetimeFigureOut">
              <a:rPr lang="en-US" smtClean="0"/>
              <a:t>6/5/2018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300326-FE34-4842-A629-D56F9B76188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3898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FDB6DB-A1D2-41FF-8CE4-128A94332547}" type="datetimeFigureOut">
              <a:rPr lang="en-US" smtClean="0"/>
              <a:t>6/5/2018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300326-FE34-4842-A629-D56F9B76188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108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DB6DB-A1D2-41FF-8CE4-128A94332547}" type="datetimeFigureOut">
              <a:rPr lang="en-US" smtClean="0"/>
              <a:t>6/5/2018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300326-FE34-4842-A629-D56F9B76188F}" type="slidenum">
              <a:rPr lang="en-US" smtClean="0"/>
              <a:t>‹#›</a:t>
            </a:fld>
            <a:endParaRPr lang="en-US"/>
          </a:p>
        </p:txBody>
      </p:sp>
    </p:spTree>
    <p:extLst>
      <p:ext uri="{BB962C8B-B14F-4D97-AF65-F5344CB8AC3E}">
        <p14:creationId xmlns:p14="http://schemas.microsoft.com/office/powerpoint/2010/main" val="222329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FDB6DB-A1D2-41FF-8CE4-128A94332547}"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00326-FE34-4842-A629-D56F9B76188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2161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0FDB6DB-A1D2-41FF-8CE4-128A94332547}" type="datetimeFigureOut">
              <a:rPr lang="en-US" smtClean="0"/>
              <a:t>6/5/2018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A300326-FE34-4842-A629-D56F9B76188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40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FDB6DB-A1D2-41FF-8CE4-128A94332547}" type="datetimeFigureOut">
              <a:rPr lang="en-US" smtClean="0"/>
              <a:t>6/5/2018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A300326-FE34-4842-A629-D56F9B76188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1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798E-08FA-4FD8-B42D-1B8D40B9943C}"/>
              </a:ext>
            </a:extLst>
          </p:cNvPr>
          <p:cNvSpPr>
            <a:spLocks noGrp="1"/>
          </p:cNvSpPr>
          <p:nvPr>
            <p:ph type="title"/>
          </p:nvPr>
        </p:nvSpPr>
        <p:spPr/>
        <p:txBody>
          <a:bodyPr/>
          <a:lstStyle/>
          <a:p>
            <a:r>
              <a:rPr lang="en-US" dirty="0"/>
              <a:t>Software Process:</a:t>
            </a:r>
          </a:p>
        </p:txBody>
      </p:sp>
      <p:sp>
        <p:nvSpPr>
          <p:cNvPr id="3" name="Content Placeholder 2">
            <a:extLst>
              <a:ext uri="{FF2B5EF4-FFF2-40B4-BE49-F238E27FC236}">
                <a16:creationId xmlns:a16="http://schemas.microsoft.com/office/drawing/2014/main" id="{5BEA670C-4014-4B70-BB8D-8521FBCF89EF}"/>
              </a:ext>
            </a:extLst>
          </p:cNvPr>
          <p:cNvSpPr>
            <a:spLocks noGrp="1"/>
          </p:cNvSpPr>
          <p:nvPr>
            <p:ph idx="1"/>
          </p:nvPr>
        </p:nvSpPr>
        <p:spPr/>
        <p:txBody>
          <a:bodyPr/>
          <a:lstStyle/>
          <a:p>
            <a:r>
              <a:rPr lang="en-US" dirty="0"/>
              <a:t>IDENTIFY A PROBLEM</a:t>
            </a:r>
          </a:p>
          <a:p>
            <a:r>
              <a:rPr lang="en-US" dirty="0"/>
              <a:t>DESIGN A SOLUTION </a:t>
            </a:r>
          </a:p>
          <a:p>
            <a:r>
              <a:rPr lang="en-US" dirty="0"/>
              <a:t>BUILD IT</a:t>
            </a:r>
          </a:p>
        </p:txBody>
      </p:sp>
    </p:spTree>
    <p:extLst>
      <p:ext uri="{BB962C8B-B14F-4D97-AF65-F5344CB8AC3E}">
        <p14:creationId xmlns:p14="http://schemas.microsoft.com/office/powerpoint/2010/main" val="94856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70A9-60E7-48B9-A0E3-2F340DDF955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9C8D609-FD22-40A2-8635-F58B9AC938AF}"/>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E3344064-D927-4254-A046-5D1B443D0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Tree>
    <p:extLst>
      <p:ext uri="{BB962C8B-B14F-4D97-AF65-F5344CB8AC3E}">
        <p14:creationId xmlns:p14="http://schemas.microsoft.com/office/powerpoint/2010/main" val="145000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7700-ED50-47A2-A870-F72EF0A206AB}"/>
              </a:ext>
            </a:extLst>
          </p:cNvPr>
          <p:cNvSpPr>
            <a:spLocks noGrp="1"/>
          </p:cNvSpPr>
          <p:nvPr>
            <p:ph type="title"/>
          </p:nvPr>
        </p:nvSpPr>
        <p:spPr/>
        <p:txBody>
          <a:bodyPr/>
          <a:lstStyle/>
          <a:p>
            <a:r>
              <a:rPr lang="en-US" dirty="0"/>
              <a:t>About </a:t>
            </a:r>
            <a:r>
              <a:rPr lang="en-US" dirty="0" err="1"/>
              <a:t>abc</a:t>
            </a:r>
            <a:r>
              <a:rPr lang="en-US" dirty="0"/>
              <a:t> </a:t>
            </a:r>
            <a:r>
              <a:rPr lang="en-US" dirty="0" err="1"/>
              <a:t>kidz</a:t>
            </a:r>
            <a:endParaRPr lang="en-US" dirty="0"/>
          </a:p>
        </p:txBody>
      </p:sp>
      <p:sp>
        <p:nvSpPr>
          <p:cNvPr id="3" name="Content Placeholder 2">
            <a:extLst>
              <a:ext uri="{FF2B5EF4-FFF2-40B4-BE49-F238E27FC236}">
                <a16:creationId xmlns:a16="http://schemas.microsoft.com/office/drawing/2014/main" id="{90669809-9BEC-4052-B699-E99A0F58B167}"/>
              </a:ext>
            </a:extLst>
          </p:cNvPr>
          <p:cNvSpPr>
            <a:spLocks noGrp="1"/>
          </p:cNvSpPr>
          <p:nvPr>
            <p:ph idx="1"/>
          </p:nvPr>
        </p:nvSpPr>
        <p:spPr/>
        <p:txBody>
          <a:bodyPr/>
          <a:lstStyle/>
          <a:p>
            <a:r>
              <a:rPr lang="en-US" dirty="0"/>
              <a:t>How our app can solve problem?</a:t>
            </a:r>
          </a:p>
          <a:p>
            <a:pPr marL="0" indent="0">
              <a:buNone/>
            </a:pPr>
            <a:endParaRPr lang="en-US" dirty="0"/>
          </a:p>
        </p:txBody>
      </p:sp>
      <p:pic>
        <p:nvPicPr>
          <p:cNvPr id="5" name="Picture 4">
            <a:extLst>
              <a:ext uri="{FF2B5EF4-FFF2-40B4-BE49-F238E27FC236}">
                <a16:creationId xmlns:a16="http://schemas.microsoft.com/office/drawing/2014/main" id="{6714A83E-BAF6-4CE2-A4E3-ECC89E237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779" y="804519"/>
            <a:ext cx="5746526" cy="5904802"/>
          </a:xfrm>
          <a:prstGeom prst="rect">
            <a:avLst/>
          </a:prstGeom>
        </p:spPr>
      </p:pic>
    </p:spTree>
    <p:extLst>
      <p:ext uri="{BB962C8B-B14F-4D97-AF65-F5344CB8AC3E}">
        <p14:creationId xmlns:p14="http://schemas.microsoft.com/office/powerpoint/2010/main" val="165543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F656-2392-4483-9833-8C1BBA10F165}"/>
              </a:ext>
            </a:extLst>
          </p:cNvPr>
          <p:cNvSpPr>
            <a:spLocks noGrp="1"/>
          </p:cNvSpPr>
          <p:nvPr>
            <p:ph type="title"/>
          </p:nvPr>
        </p:nvSpPr>
        <p:spPr/>
        <p:txBody>
          <a:bodyPr/>
          <a:lstStyle/>
          <a:p>
            <a:r>
              <a:rPr lang="en-US" dirty="0"/>
              <a:t>ABC KIDZ</a:t>
            </a:r>
          </a:p>
        </p:txBody>
      </p:sp>
      <p:pic>
        <p:nvPicPr>
          <p:cNvPr id="5" name="Content Placeholder 4">
            <a:extLst>
              <a:ext uri="{FF2B5EF4-FFF2-40B4-BE49-F238E27FC236}">
                <a16:creationId xmlns:a16="http://schemas.microsoft.com/office/drawing/2014/main" id="{E8C54DE5-638E-4804-A3BF-C052426F70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1662" y="0"/>
            <a:ext cx="3854549" cy="6858000"/>
          </a:xfrm>
        </p:spPr>
      </p:pic>
    </p:spTree>
    <p:extLst>
      <p:ext uri="{BB962C8B-B14F-4D97-AF65-F5344CB8AC3E}">
        <p14:creationId xmlns:p14="http://schemas.microsoft.com/office/powerpoint/2010/main" val="4192485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3C97-4901-40AD-85A2-76CEE0D5A12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B157FFE-D1C5-483B-B654-FD4290510FB3}"/>
              </a:ext>
            </a:extLst>
          </p:cNvPr>
          <p:cNvSpPr>
            <a:spLocks noGrp="1"/>
          </p:cNvSpPr>
          <p:nvPr>
            <p:ph idx="1"/>
          </p:nvPr>
        </p:nvSpPr>
        <p:spPr/>
        <p:txBody>
          <a:bodyPr/>
          <a:lstStyle/>
          <a:p>
            <a:r>
              <a:rPr lang="en-US" dirty="0"/>
              <a:t>Teach to be safe</a:t>
            </a:r>
          </a:p>
        </p:txBody>
      </p:sp>
      <p:pic>
        <p:nvPicPr>
          <p:cNvPr id="5" name="Picture 4">
            <a:extLst>
              <a:ext uri="{FF2B5EF4-FFF2-40B4-BE49-F238E27FC236}">
                <a16:creationId xmlns:a16="http://schemas.microsoft.com/office/drawing/2014/main" id="{D8300E16-EE88-4191-A73F-4B02D7CA0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576" y="2489983"/>
            <a:ext cx="5742433" cy="3563498"/>
          </a:xfrm>
          <a:prstGeom prst="rect">
            <a:avLst/>
          </a:prstGeom>
        </p:spPr>
      </p:pic>
    </p:spTree>
    <p:extLst>
      <p:ext uri="{BB962C8B-B14F-4D97-AF65-F5344CB8AC3E}">
        <p14:creationId xmlns:p14="http://schemas.microsoft.com/office/powerpoint/2010/main" val="285734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42162-03A1-4E52-B909-CB0D56769AD7}"/>
              </a:ext>
            </a:extLst>
          </p:cNvPr>
          <p:cNvSpPr>
            <a:spLocks noGrp="1"/>
          </p:cNvSpPr>
          <p:nvPr>
            <p:ph type="title"/>
          </p:nvPr>
        </p:nvSpPr>
        <p:spPr>
          <a:xfrm>
            <a:off x="1451579" y="818587"/>
            <a:ext cx="9603275" cy="1049235"/>
          </a:xfrm>
        </p:spPr>
        <p:txBody>
          <a:bodyPr/>
          <a:lstStyle/>
          <a:p>
            <a:r>
              <a:rPr lang="en-US" dirty="0"/>
              <a:t>Conclusion:</a:t>
            </a:r>
          </a:p>
        </p:txBody>
      </p:sp>
      <p:sp>
        <p:nvSpPr>
          <p:cNvPr id="3" name="Content Placeholder 2">
            <a:extLst>
              <a:ext uri="{FF2B5EF4-FFF2-40B4-BE49-F238E27FC236}">
                <a16:creationId xmlns:a16="http://schemas.microsoft.com/office/drawing/2014/main" id="{DC1B3B78-46A9-45D5-AA6E-E344E3245732}"/>
              </a:ext>
            </a:extLst>
          </p:cNvPr>
          <p:cNvSpPr>
            <a:spLocks noGrp="1"/>
          </p:cNvSpPr>
          <p:nvPr>
            <p:ph idx="1"/>
          </p:nvPr>
        </p:nvSpPr>
        <p:spPr/>
        <p:txBody>
          <a:bodyPr/>
          <a:lstStyle/>
          <a:p>
            <a:r>
              <a:rPr lang="en-US" dirty="0"/>
              <a:t>Teach to be gentle</a:t>
            </a:r>
          </a:p>
          <a:p>
            <a:endParaRPr lang="en-US" dirty="0"/>
          </a:p>
        </p:txBody>
      </p:sp>
      <p:pic>
        <p:nvPicPr>
          <p:cNvPr id="5" name="Picture 4">
            <a:extLst>
              <a:ext uri="{FF2B5EF4-FFF2-40B4-BE49-F238E27FC236}">
                <a16:creationId xmlns:a16="http://schemas.microsoft.com/office/drawing/2014/main" id="{7544D86D-EB1D-4CDC-94D3-BF60711BF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098" y="2121041"/>
            <a:ext cx="5613010" cy="3932440"/>
          </a:xfrm>
          <a:prstGeom prst="rect">
            <a:avLst/>
          </a:prstGeom>
        </p:spPr>
      </p:pic>
    </p:spTree>
    <p:extLst>
      <p:ext uri="{BB962C8B-B14F-4D97-AF65-F5344CB8AC3E}">
        <p14:creationId xmlns:p14="http://schemas.microsoft.com/office/powerpoint/2010/main" val="213774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52D4-0329-450D-8374-D1C6A7C4F1E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964B7F4-DC28-47E5-888E-C2C04C77F75C}"/>
              </a:ext>
            </a:extLst>
          </p:cNvPr>
          <p:cNvSpPr>
            <a:spLocks noGrp="1"/>
          </p:cNvSpPr>
          <p:nvPr>
            <p:ph idx="1"/>
          </p:nvPr>
        </p:nvSpPr>
        <p:spPr/>
        <p:txBody>
          <a:bodyPr/>
          <a:lstStyle/>
          <a:p>
            <a:r>
              <a:rPr lang="en-US" dirty="0"/>
              <a:t>Play Pretend</a:t>
            </a:r>
          </a:p>
          <a:p>
            <a:endParaRPr lang="en-US" dirty="0"/>
          </a:p>
        </p:txBody>
      </p:sp>
      <p:pic>
        <p:nvPicPr>
          <p:cNvPr id="5" name="Picture 4">
            <a:extLst>
              <a:ext uri="{FF2B5EF4-FFF2-40B4-BE49-F238E27FC236}">
                <a16:creationId xmlns:a16="http://schemas.microsoft.com/office/drawing/2014/main" id="{B61AB9CF-5980-4B10-A39C-33CFCCFC4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653" y="1853754"/>
            <a:ext cx="7315201" cy="4518017"/>
          </a:xfrm>
          <a:prstGeom prst="rect">
            <a:avLst/>
          </a:prstGeom>
        </p:spPr>
      </p:pic>
    </p:spTree>
    <p:extLst>
      <p:ext uri="{BB962C8B-B14F-4D97-AF65-F5344CB8AC3E}">
        <p14:creationId xmlns:p14="http://schemas.microsoft.com/office/powerpoint/2010/main" val="3863356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87D1-9CF1-43E3-A9B4-F29E4E2380D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DC4DEEA-8430-4DEE-82FA-BF2377D89C54}"/>
              </a:ext>
            </a:extLst>
          </p:cNvPr>
          <p:cNvSpPr>
            <a:spLocks noGrp="1"/>
          </p:cNvSpPr>
          <p:nvPr>
            <p:ph idx="1"/>
          </p:nvPr>
        </p:nvSpPr>
        <p:spPr/>
        <p:txBody>
          <a:bodyPr/>
          <a:lstStyle/>
          <a:p>
            <a:r>
              <a:rPr lang="en-US" dirty="0"/>
              <a:t>Develop Empathy towards animals</a:t>
            </a:r>
          </a:p>
          <a:p>
            <a:endParaRPr lang="en-US" dirty="0"/>
          </a:p>
        </p:txBody>
      </p:sp>
      <p:pic>
        <p:nvPicPr>
          <p:cNvPr id="5" name="Picture 4">
            <a:extLst>
              <a:ext uri="{FF2B5EF4-FFF2-40B4-BE49-F238E27FC236}">
                <a16:creationId xmlns:a16="http://schemas.microsoft.com/office/drawing/2014/main" id="{0516A3D6-873F-4892-99F8-DAACCB88C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1028" y="2554515"/>
            <a:ext cx="7347630" cy="4165826"/>
          </a:xfrm>
          <a:prstGeom prst="rect">
            <a:avLst/>
          </a:prstGeom>
        </p:spPr>
      </p:pic>
    </p:spTree>
    <p:extLst>
      <p:ext uri="{BB962C8B-B14F-4D97-AF65-F5344CB8AC3E}">
        <p14:creationId xmlns:p14="http://schemas.microsoft.com/office/powerpoint/2010/main" val="175412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798E-08FA-4FD8-B42D-1B8D40B9943C}"/>
              </a:ext>
            </a:extLst>
          </p:cNvPr>
          <p:cNvSpPr>
            <a:spLocks noGrp="1"/>
          </p:cNvSpPr>
          <p:nvPr>
            <p:ph type="title"/>
          </p:nvPr>
        </p:nvSpPr>
        <p:spPr/>
        <p:txBody>
          <a:bodyPr/>
          <a:lstStyle/>
          <a:p>
            <a:r>
              <a:rPr lang="en-US" dirty="0"/>
              <a:t>Software Process:</a:t>
            </a:r>
          </a:p>
        </p:txBody>
      </p:sp>
      <p:sp>
        <p:nvSpPr>
          <p:cNvPr id="3" name="Content Placeholder 2">
            <a:extLst>
              <a:ext uri="{FF2B5EF4-FFF2-40B4-BE49-F238E27FC236}">
                <a16:creationId xmlns:a16="http://schemas.microsoft.com/office/drawing/2014/main" id="{5BEA670C-4014-4B70-BB8D-8521FBCF89EF}"/>
              </a:ext>
            </a:extLst>
          </p:cNvPr>
          <p:cNvSpPr>
            <a:spLocks noGrp="1"/>
          </p:cNvSpPr>
          <p:nvPr>
            <p:ph idx="1"/>
          </p:nvPr>
        </p:nvSpPr>
        <p:spPr/>
        <p:txBody>
          <a:bodyPr/>
          <a:lstStyle/>
          <a:p>
            <a:r>
              <a:rPr lang="en-US" dirty="0"/>
              <a:t>IDENTIFY A PROBLEM</a:t>
            </a:r>
          </a:p>
          <a:p>
            <a:r>
              <a:rPr lang="en-US" b="1" dirty="0"/>
              <a:t>UNDERSTAND PROBLEM </a:t>
            </a:r>
          </a:p>
          <a:p>
            <a:r>
              <a:rPr lang="en-US" dirty="0"/>
              <a:t>DESIGN A SOLUTION </a:t>
            </a:r>
          </a:p>
          <a:p>
            <a:r>
              <a:rPr lang="en-US" b="1" dirty="0"/>
              <a:t>PLAN AND COMMUNITCATE THE SOLUTION</a:t>
            </a:r>
          </a:p>
          <a:p>
            <a:r>
              <a:rPr lang="en-US" dirty="0"/>
              <a:t>BUILD IT</a:t>
            </a:r>
          </a:p>
        </p:txBody>
      </p:sp>
    </p:spTree>
    <p:extLst>
      <p:ext uri="{BB962C8B-B14F-4D97-AF65-F5344CB8AC3E}">
        <p14:creationId xmlns:p14="http://schemas.microsoft.com/office/powerpoint/2010/main" val="382086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DFD4-6F13-4E17-8250-E3C77FB918C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394E9307-41ED-414E-917D-AEAA4EBB95D5}"/>
              </a:ext>
            </a:extLst>
          </p:cNvPr>
          <p:cNvSpPr>
            <a:spLocks noGrp="1"/>
          </p:cNvSpPr>
          <p:nvPr>
            <p:ph idx="1"/>
          </p:nvPr>
        </p:nvSpPr>
        <p:spPr/>
        <p:txBody>
          <a:bodyPr>
            <a:normAutofit/>
          </a:bodyPr>
          <a:lstStyle/>
          <a:p>
            <a:r>
              <a:rPr lang="en-US" dirty="0"/>
              <a:t>Play is typically not seen as valuable or essential to learning.  It’s more commonly viewed as an activity separate from learning rather than as one in which students learn.</a:t>
            </a:r>
          </a:p>
        </p:txBody>
      </p:sp>
      <p:pic>
        <p:nvPicPr>
          <p:cNvPr id="5" name="Picture 4">
            <a:extLst>
              <a:ext uri="{FF2B5EF4-FFF2-40B4-BE49-F238E27FC236}">
                <a16:creationId xmlns:a16="http://schemas.microsoft.com/office/drawing/2014/main" id="{9C3ACD47-A313-454B-8EA3-C362F6685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385" y="2883877"/>
            <a:ext cx="3614615" cy="3169604"/>
          </a:xfrm>
          <a:prstGeom prst="rect">
            <a:avLst/>
          </a:prstGeom>
        </p:spPr>
      </p:pic>
    </p:spTree>
    <p:extLst>
      <p:ext uri="{BB962C8B-B14F-4D97-AF65-F5344CB8AC3E}">
        <p14:creationId xmlns:p14="http://schemas.microsoft.com/office/powerpoint/2010/main" val="302439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A895-6E1B-493C-BBFA-72705783A515}"/>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E2A4807B-BE0C-41D0-B719-3E8F83496226}"/>
              </a:ext>
            </a:extLst>
          </p:cNvPr>
          <p:cNvSpPr>
            <a:spLocks noGrp="1"/>
          </p:cNvSpPr>
          <p:nvPr>
            <p:ph idx="1"/>
          </p:nvPr>
        </p:nvSpPr>
        <p:spPr/>
        <p:txBody>
          <a:bodyPr/>
          <a:lstStyle/>
          <a:p>
            <a:r>
              <a:rPr lang="en-US" dirty="0"/>
              <a:t>KIDS consider learning as a boring subject.</a:t>
            </a:r>
          </a:p>
          <a:p>
            <a:endParaRPr lang="en-US" dirty="0"/>
          </a:p>
        </p:txBody>
      </p:sp>
      <p:pic>
        <p:nvPicPr>
          <p:cNvPr id="5" name="Picture 4">
            <a:extLst>
              <a:ext uri="{FF2B5EF4-FFF2-40B4-BE49-F238E27FC236}">
                <a16:creationId xmlns:a16="http://schemas.microsoft.com/office/drawing/2014/main" id="{E01C072D-AB37-4D5E-B7E7-DF52BBBAC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911" y="3038622"/>
            <a:ext cx="3709181" cy="3014859"/>
          </a:xfrm>
          <a:prstGeom prst="rect">
            <a:avLst/>
          </a:prstGeom>
        </p:spPr>
      </p:pic>
    </p:spTree>
    <p:extLst>
      <p:ext uri="{BB962C8B-B14F-4D97-AF65-F5344CB8AC3E}">
        <p14:creationId xmlns:p14="http://schemas.microsoft.com/office/powerpoint/2010/main" val="376305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D18A-4544-4935-8894-A15AE9269062}"/>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FD42983F-99EF-4A0F-93A6-DA10CBA672C3}"/>
              </a:ext>
            </a:extLst>
          </p:cNvPr>
          <p:cNvSpPr>
            <a:spLocks noGrp="1"/>
          </p:cNvSpPr>
          <p:nvPr>
            <p:ph idx="1"/>
          </p:nvPr>
        </p:nvSpPr>
        <p:spPr/>
        <p:txBody>
          <a:bodyPr/>
          <a:lstStyle/>
          <a:p>
            <a:r>
              <a:rPr lang="en-US" dirty="0"/>
              <a:t>KIDS are not motivated enough to involve themselves in positive learning activity.</a:t>
            </a:r>
          </a:p>
          <a:p>
            <a:endParaRPr lang="en-US" dirty="0"/>
          </a:p>
        </p:txBody>
      </p:sp>
      <p:pic>
        <p:nvPicPr>
          <p:cNvPr id="5" name="Picture 4">
            <a:extLst>
              <a:ext uri="{FF2B5EF4-FFF2-40B4-BE49-F238E27FC236}">
                <a16:creationId xmlns:a16="http://schemas.microsoft.com/office/drawing/2014/main" id="{770DCEE6-9197-46C0-ABC1-285A0354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345" y="2518117"/>
            <a:ext cx="6419410" cy="4192172"/>
          </a:xfrm>
          <a:prstGeom prst="rect">
            <a:avLst/>
          </a:prstGeom>
        </p:spPr>
      </p:pic>
    </p:spTree>
    <p:extLst>
      <p:ext uri="{BB962C8B-B14F-4D97-AF65-F5344CB8AC3E}">
        <p14:creationId xmlns:p14="http://schemas.microsoft.com/office/powerpoint/2010/main" val="306881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B401-F2DA-4BD3-9AB5-72412E29EFB4}"/>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16F3FF41-4E9F-42A4-AF64-40D10D807BC0}"/>
              </a:ext>
            </a:extLst>
          </p:cNvPr>
          <p:cNvSpPr>
            <a:spLocks noGrp="1"/>
          </p:cNvSpPr>
          <p:nvPr>
            <p:ph idx="1"/>
          </p:nvPr>
        </p:nvSpPr>
        <p:spPr/>
        <p:txBody>
          <a:bodyPr/>
          <a:lstStyle/>
          <a:p>
            <a:r>
              <a:rPr lang="en-US" dirty="0"/>
              <a:t>Given the incredible pressures and challenges schools face as they try to adequately prepare students to lead successful lives in the 21st century, animals often do not fit into the discussion. </a:t>
            </a:r>
          </a:p>
          <a:p>
            <a:endParaRPr lang="en-US" dirty="0"/>
          </a:p>
        </p:txBody>
      </p:sp>
      <p:pic>
        <p:nvPicPr>
          <p:cNvPr id="9" name="Picture 8">
            <a:extLst>
              <a:ext uri="{FF2B5EF4-FFF2-40B4-BE49-F238E27FC236}">
                <a16:creationId xmlns:a16="http://schemas.microsoft.com/office/drawing/2014/main" id="{423C93B6-6CBB-4DCE-AE15-ED81FB859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266" y="2940148"/>
            <a:ext cx="6076950" cy="3917852"/>
          </a:xfrm>
          <a:prstGeom prst="rect">
            <a:avLst/>
          </a:prstGeom>
        </p:spPr>
      </p:pic>
    </p:spTree>
    <p:extLst>
      <p:ext uri="{BB962C8B-B14F-4D97-AF65-F5344CB8AC3E}">
        <p14:creationId xmlns:p14="http://schemas.microsoft.com/office/powerpoint/2010/main" val="107955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70DC-8E23-45F1-BB32-69CC6D653DEF}"/>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A21D302E-7369-4134-8D52-24F2B8DD7471}"/>
              </a:ext>
            </a:extLst>
          </p:cNvPr>
          <p:cNvSpPr>
            <a:spLocks noGrp="1"/>
          </p:cNvSpPr>
          <p:nvPr>
            <p:ph idx="1"/>
          </p:nvPr>
        </p:nvSpPr>
        <p:spPr/>
        <p:txBody>
          <a:bodyPr>
            <a:normAutofit/>
          </a:bodyPr>
          <a:lstStyle/>
          <a:p>
            <a:r>
              <a:rPr lang="en-US" dirty="0"/>
              <a:t>Children all over the world play.  They all know how to play, and no one has to teach them how.</a:t>
            </a:r>
          </a:p>
          <a:p>
            <a:endParaRPr lang="en-US" dirty="0"/>
          </a:p>
        </p:txBody>
      </p:sp>
      <p:pic>
        <p:nvPicPr>
          <p:cNvPr id="5" name="Picture 4">
            <a:extLst>
              <a:ext uri="{FF2B5EF4-FFF2-40B4-BE49-F238E27FC236}">
                <a16:creationId xmlns:a16="http://schemas.microsoft.com/office/drawing/2014/main" id="{C92CBEBF-5B59-40C5-9FD6-6F00A26EF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4714" y="2475915"/>
            <a:ext cx="7200306" cy="4278672"/>
          </a:xfrm>
          <a:prstGeom prst="rect">
            <a:avLst/>
          </a:prstGeom>
        </p:spPr>
      </p:pic>
    </p:spTree>
    <p:extLst>
      <p:ext uri="{BB962C8B-B14F-4D97-AF65-F5344CB8AC3E}">
        <p14:creationId xmlns:p14="http://schemas.microsoft.com/office/powerpoint/2010/main" val="257602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91A2-A8B0-4AAA-8A2F-238E4E4E65A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DFC9B805-CA72-40D7-BD8C-843B9C02BDE0}"/>
              </a:ext>
            </a:extLst>
          </p:cNvPr>
          <p:cNvSpPr>
            <a:spLocks noGrp="1"/>
          </p:cNvSpPr>
          <p:nvPr>
            <p:ph idx="1"/>
          </p:nvPr>
        </p:nvSpPr>
        <p:spPr/>
        <p:txBody>
          <a:bodyPr/>
          <a:lstStyle/>
          <a:p>
            <a:r>
              <a:rPr lang="en-US" dirty="0"/>
              <a:t>Any time we see a human activity that is wired into the brain and accomplished by all children worldwide, we know it is critical to human development.</a:t>
            </a:r>
          </a:p>
          <a:p>
            <a:endParaRPr lang="en-US" dirty="0"/>
          </a:p>
        </p:txBody>
      </p:sp>
      <p:pic>
        <p:nvPicPr>
          <p:cNvPr id="5" name="Picture 4">
            <a:extLst>
              <a:ext uri="{FF2B5EF4-FFF2-40B4-BE49-F238E27FC236}">
                <a16:creationId xmlns:a16="http://schemas.microsoft.com/office/drawing/2014/main" id="{99EBBBE1-97B7-4351-B2C0-BF0097D02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216" y="2940148"/>
            <a:ext cx="4170484" cy="3742006"/>
          </a:xfrm>
          <a:prstGeom prst="rect">
            <a:avLst/>
          </a:prstGeom>
        </p:spPr>
      </p:pic>
    </p:spTree>
    <p:extLst>
      <p:ext uri="{BB962C8B-B14F-4D97-AF65-F5344CB8AC3E}">
        <p14:creationId xmlns:p14="http://schemas.microsoft.com/office/powerpoint/2010/main" val="152218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8A40-3462-44FD-9A9A-02A29659DD99}"/>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B617010D-79EA-474C-B0CE-F2D749BB41E5}"/>
              </a:ext>
            </a:extLst>
          </p:cNvPr>
          <p:cNvSpPr>
            <a:spLocks noGrp="1"/>
          </p:cNvSpPr>
          <p:nvPr>
            <p:ph idx="1"/>
          </p:nvPr>
        </p:nvSpPr>
        <p:spPr/>
        <p:txBody>
          <a:bodyPr/>
          <a:lstStyle/>
          <a:p>
            <a:r>
              <a:rPr lang="en-US" dirty="0"/>
              <a:t>Children learn concepts through play; they learn to cope and make sense of life experiences; and, they develop critical human capacities such as problem solving, imagination, self regulation and original thinking.</a:t>
            </a:r>
          </a:p>
          <a:p>
            <a:endParaRPr lang="en-US" dirty="0"/>
          </a:p>
        </p:txBody>
      </p:sp>
      <p:pic>
        <p:nvPicPr>
          <p:cNvPr id="5" name="Picture 4">
            <a:extLst>
              <a:ext uri="{FF2B5EF4-FFF2-40B4-BE49-F238E27FC236}">
                <a16:creationId xmlns:a16="http://schemas.microsoft.com/office/drawing/2014/main" id="{4F5B3A73-E1C5-4078-87A5-CD9E0CF05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8232" y="3225800"/>
            <a:ext cx="4445000" cy="3632200"/>
          </a:xfrm>
          <a:prstGeom prst="rect">
            <a:avLst/>
          </a:prstGeom>
        </p:spPr>
      </p:pic>
    </p:spTree>
    <p:extLst>
      <p:ext uri="{BB962C8B-B14F-4D97-AF65-F5344CB8AC3E}">
        <p14:creationId xmlns:p14="http://schemas.microsoft.com/office/powerpoint/2010/main" val="10444254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591</TotalTime>
  <Words>207</Words>
  <Application>Microsoft Office PowerPoint</Application>
  <PresentationFormat>Widescreen</PresentationFormat>
  <Paragraphs>35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Software Process:</vt:lpstr>
      <vt:lpstr>Software Process:</vt:lpstr>
      <vt:lpstr>Problem</vt:lpstr>
      <vt:lpstr>Problem</vt:lpstr>
      <vt:lpstr>problem</vt:lpstr>
      <vt:lpstr>problem</vt:lpstr>
      <vt:lpstr>Solution</vt:lpstr>
      <vt:lpstr>Solution</vt:lpstr>
      <vt:lpstr>solution</vt:lpstr>
      <vt:lpstr>PowerPoint Presentation</vt:lpstr>
      <vt:lpstr>About abc kidz</vt:lpstr>
      <vt:lpstr>ABC KIDZ</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Asfand</dc:creator>
  <cp:lastModifiedBy>Asfand</cp:lastModifiedBy>
  <cp:revision>23</cp:revision>
  <dcterms:created xsi:type="dcterms:W3CDTF">2018-06-04T00:36:22Z</dcterms:created>
  <dcterms:modified xsi:type="dcterms:W3CDTF">2018-06-04T23:29:23Z</dcterms:modified>
</cp:coreProperties>
</file>