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25"/>
  </p:normalViewPr>
  <p:slideViewPr>
    <p:cSldViewPr snapToGrid="0" snapToObjects="1">
      <p:cViewPr varScale="1">
        <p:scale>
          <a:sx n="95" d="100"/>
          <a:sy n="95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64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24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7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01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10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50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038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73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98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38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89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57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66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3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5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7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5F55-05EF-8A4A-9DE6-A35C988028D0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AD1C4E-8DE2-6045-AC8D-7AD1C95611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636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6561D-FD04-B44F-893A-03D2B67A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Bubble Fighter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06A3C-71AC-A544-ADCB-1FAFCCD01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168756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7246A-271F-5F4D-AFAD-4434EFD1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GKAgent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0195E-3B45-FF4B-90AF-7F3428D2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/>
              <a:t>GKGoal</a:t>
            </a:r>
            <a:endParaRPr kumimoji="1" lang="en-US" altLang="zh-CN" sz="2400" dirty="0"/>
          </a:p>
          <a:p>
            <a:r>
              <a:rPr kumimoji="1" lang="en-US" altLang="zh-CN" sz="2400" dirty="0" err="1"/>
              <a:t>GKBehaviour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344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D9AC5-2B19-0944-A670-758A76422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 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9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121E17-63C7-584D-AC41-4E7C7EF7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590550"/>
            <a:ext cx="110363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2959-5CF0-E94C-8B35-CAE7EB131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5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57727-3BD5-474F-A3A1-595E665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Framework Used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54A75-79BC-D943-929D-61530AAD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/>
              <a:t>UIKit</a:t>
            </a:r>
            <a:endParaRPr kumimoji="1" lang="en-US" altLang="zh-CN" sz="2400" dirty="0"/>
          </a:p>
          <a:p>
            <a:r>
              <a:rPr kumimoji="1" lang="en-US" altLang="zh-CN" sz="2400" dirty="0" err="1"/>
              <a:t>SpriteKit</a:t>
            </a:r>
            <a:endParaRPr kumimoji="1" lang="en-US" altLang="zh-CN" sz="2400" dirty="0"/>
          </a:p>
          <a:p>
            <a:r>
              <a:rPr kumimoji="1" lang="en-US" altLang="zh-CN" sz="2400" dirty="0" err="1"/>
              <a:t>GamePlayKit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220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DB979-4AAC-2145-A1B6-C4861BA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Spritekit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EAF3B-C443-AF45-9E8B-44B2C470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SKScene</a:t>
            </a:r>
            <a:endParaRPr kumimoji="1" lang="en-US" altLang="zh-CN" dirty="0"/>
          </a:p>
          <a:p>
            <a:r>
              <a:rPr kumimoji="1" lang="en-US" altLang="zh-CN" dirty="0" err="1"/>
              <a:t>SKNode</a:t>
            </a:r>
            <a:endParaRPr kumimoji="1" lang="en-US" altLang="zh-CN" dirty="0"/>
          </a:p>
          <a:p>
            <a:r>
              <a:rPr kumimoji="1" lang="en-US" altLang="zh-CN" dirty="0" err="1"/>
              <a:t>SKSpriteNode</a:t>
            </a:r>
            <a:endParaRPr kumimoji="1" lang="en-US" altLang="zh-CN" dirty="0"/>
          </a:p>
          <a:p>
            <a:r>
              <a:rPr kumimoji="1" lang="en-US" altLang="zh-CN" dirty="0" err="1"/>
              <a:t>SKPhysicsbody</a:t>
            </a:r>
            <a:endParaRPr kumimoji="1" lang="en-US" altLang="zh-CN" dirty="0"/>
          </a:p>
          <a:p>
            <a:r>
              <a:rPr kumimoji="1" lang="en-US" altLang="zh-CN" dirty="0" err="1"/>
              <a:t>SKEmitterNode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817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C684-74E0-6948-8EB6-2C543A9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Collision - </a:t>
            </a:r>
            <a:r>
              <a:rPr kumimoji="1" lang="en-US" altLang="zh-CN" dirty="0" err="1"/>
              <a:t>Physicsbody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2A76B5-838B-0A43-9D2A-0811F5990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62" y="2150533"/>
            <a:ext cx="11177699" cy="27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9475F-0528-494A-AD8D-24CEAF4A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GamePlayKit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7F55C-6887-B645-86D8-012AC4C3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Components System</a:t>
            </a:r>
          </a:p>
          <a:p>
            <a:r>
              <a:rPr kumimoji="1" lang="en-US" altLang="zh-CN" sz="2400" dirty="0"/>
              <a:t>State machine</a:t>
            </a:r>
          </a:p>
          <a:p>
            <a:r>
              <a:rPr kumimoji="1" lang="en-US" altLang="zh-CN" sz="2400" dirty="0"/>
              <a:t>Agent System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13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8D7EF-1019-4D4B-A567-ECBAB806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FF2C-B3ED-9B44-8599-855932E7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Entity -&gt; Components -&gt; System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994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88C3-B9C9-DE48-A1DA-39465E73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8DD209F-7EC4-6048-9167-882746A9D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838220"/>
              </p:ext>
            </p:extLst>
          </p:nvPr>
        </p:nvGraphicFramePr>
        <p:xfrm>
          <a:off x="255494" y="1637348"/>
          <a:ext cx="11443446" cy="407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5047">
                  <a:extLst>
                    <a:ext uri="{9D8B030D-6E8A-4147-A177-3AD203B41FA5}">
                      <a16:colId xmlns:a16="http://schemas.microsoft.com/office/drawing/2014/main" val="762883179"/>
                    </a:ext>
                  </a:extLst>
                </a:gridCol>
                <a:gridCol w="2072269">
                  <a:extLst>
                    <a:ext uri="{9D8B030D-6E8A-4147-A177-3AD203B41FA5}">
                      <a16:colId xmlns:a16="http://schemas.microsoft.com/office/drawing/2014/main" val="1278307564"/>
                    </a:ext>
                  </a:extLst>
                </a:gridCol>
                <a:gridCol w="2499731">
                  <a:extLst>
                    <a:ext uri="{9D8B030D-6E8A-4147-A177-3AD203B41FA5}">
                      <a16:colId xmlns:a16="http://schemas.microsoft.com/office/drawing/2014/main" val="1039781597"/>
                    </a:ext>
                  </a:extLst>
                </a:gridCol>
                <a:gridCol w="2501153">
                  <a:extLst>
                    <a:ext uri="{9D8B030D-6E8A-4147-A177-3AD203B41FA5}">
                      <a16:colId xmlns:a16="http://schemas.microsoft.com/office/drawing/2014/main" val="4054486237"/>
                    </a:ext>
                  </a:extLst>
                </a:gridCol>
                <a:gridCol w="988714">
                  <a:extLst>
                    <a:ext uri="{9D8B030D-6E8A-4147-A177-3AD203B41FA5}">
                      <a16:colId xmlns:a16="http://schemas.microsoft.com/office/drawing/2014/main" val="267630163"/>
                    </a:ext>
                  </a:extLst>
                </a:gridCol>
                <a:gridCol w="1996532">
                  <a:extLst>
                    <a:ext uri="{9D8B030D-6E8A-4147-A177-3AD203B41FA5}">
                      <a16:colId xmlns:a16="http://schemas.microsoft.com/office/drawing/2014/main" val="2968632315"/>
                    </a:ext>
                  </a:extLst>
                </a:gridCol>
              </a:tblGrid>
              <a:tr h="370840">
                <a:tc rowSpan="11">
                  <a:txBody>
                    <a:bodyPr/>
                    <a:lstStyle/>
                    <a:p>
                      <a:r>
                        <a:rPr lang="en-US" altLang="zh-CN" dirty="0" err="1"/>
                        <a:t>GameScene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Player Entity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PlayerComponent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96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CN" dirty="0" err="1"/>
                        <a:t>CharacterComponent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/>
                        <a:t>State Machine System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Walk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6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Idle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29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/>
                        <a:t>AI Entity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Dying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7515"/>
                  </a:ext>
                </a:extLst>
              </a:tr>
              <a:tr h="30829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Dead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015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Animation System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0605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AIComponent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AIAgent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Behaviour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126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Bubble Entity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BubbleComponent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74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Entities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HardWallComponent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244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SoftWallComponent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543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ItemComponent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22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62850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{8688C436-C90A-B641-9438-3180A6836743}tf10001060</Template>
  <TotalTime>37</TotalTime>
  <Words>64</Words>
  <Application>Microsoft Macintosh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方正姚体</vt:lpstr>
      <vt:lpstr>华文新魏</vt:lpstr>
      <vt:lpstr>Arial</vt:lpstr>
      <vt:lpstr>Trebuchet MS</vt:lpstr>
      <vt:lpstr>Wingdings 3</vt:lpstr>
      <vt:lpstr>平面</vt:lpstr>
      <vt:lpstr>Bubble Fighter</vt:lpstr>
      <vt:lpstr>PowerPoint 演示文稿</vt:lpstr>
      <vt:lpstr>Demo</vt:lpstr>
      <vt:lpstr>Framework Used</vt:lpstr>
      <vt:lpstr>Spritekit</vt:lpstr>
      <vt:lpstr>Collision - Physicsbody</vt:lpstr>
      <vt:lpstr>GamePlayKit</vt:lpstr>
      <vt:lpstr>Architecture</vt:lpstr>
      <vt:lpstr>Architecture</vt:lpstr>
      <vt:lpstr>GKAgent</vt:lpstr>
      <vt:lpstr>Thank you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Fighter</dc:title>
  <dc:creator>Huang Ye</dc:creator>
  <cp:lastModifiedBy>Huang Ye</cp:lastModifiedBy>
  <cp:revision>20</cp:revision>
  <dcterms:created xsi:type="dcterms:W3CDTF">2018-06-04T02:00:07Z</dcterms:created>
  <dcterms:modified xsi:type="dcterms:W3CDTF">2018-06-04T02:37:34Z</dcterms:modified>
</cp:coreProperties>
</file>