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Twibo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en-US"/>
              <a:t>Mixed client for Weibo and Twitter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1906022019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1004570"/>
            <a:ext cx="9867900" cy="4848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2080" y="2555240"/>
            <a:ext cx="1747520" cy="1747520"/>
          </a:xfrm>
          <a:prstGeom prst="rect">
            <a:avLst/>
          </a:prstGeom>
        </p:spPr>
      </p:pic>
      <p:pic>
        <p:nvPicPr>
          <p:cNvPr id="8" name="图片 7" descr="1024px-Sina_Wei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2660650"/>
            <a:ext cx="2023745" cy="164211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782310" y="3244850"/>
            <a:ext cx="7416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lang="zh-CN" altLang="en-US" sz="4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X20190602-194627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910" y="942975"/>
            <a:ext cx="2228850" cy="4972050"/>
          </a:xfrm>
          <a:prstGeom prst="rect">
            <a:avLst/>
          </a:prstGeom>
        </p:spPr>
      </p:pic>
      <p:pic>
        <p:nvPicPr>
          <p:cNvPr id="5" name="图片 4" descr="WX20190602-195104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0" y="954405"/>
            <a:ext cx="2224405" cy="4960620"/>
          </a:xfrm>
          <a:prstGeom prst="rect">
            <a:avLst/>
          </a:prstGeom>
        </p:spPr>
      </p:pic>
      <p:pic>
        <p:nvPicPr>
          <p:cNvPr id="6" name="图片 5" descr="WX20190602-195557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275" y="942975"/>
            <a:ext cx="2223135" cy="4968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X20190602-195606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125" y="1191895"/>
            <a:ext cx="2200910" cy="4919345"/>
          </a:xfrm>
          <a:prstGeom prst="rect">
            <a:avLst/>
          </a:prstGeom>
        </p:spPr>
      </p:pic>
      <p:pic>
        <p:nvPicPr>
          <p:cNvPr id="5" name="图片 4" descr="WX20190602-194639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85" y="1117600"/>
            <a:ext cx="2271395" cy="5067935"/>
          </a:xfrm>
          <a:prstGeom prst="rect">
            <a:avLst/>
          </a:prstGeom>
        </p:spPr>
      </p:pic>
      <p:pic>
        <p:nvPicPr>
          <p:cNvPr id="6" name="图片 5" descr="WX20190602-194647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570" y="1191895"/>
            <a:ext cx="2254250" cy="5029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X20190602-194702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015" y="972185"/>
            <a:ext cx="2202180" cy="4914265"/>
          </a:xfrm>
          <a:prstGeom prst="rect">
            <a:avLst/>
          </a:prstGeom>
        </p:spPr>
      </p:pic>
      <p:pic>
        <p:nvPicPr>
          <p:cNvPr id="5" name="图片 4" descr="WX20190602-194716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55" y="972185"/>
            <a:ext cx="2242185" cy="5002530"/>
          </a:xfrm>
          <a:prstGeom prst="rect">
            <a:avLst/>
          </a:prstGeom>
        </p:spPr>
      </p:pic>
      <p:pic>
        <p:nvPicPr>
          <p:cNvPr id="6" name="图片 5" descr="WX20190602-195250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810" y="972185"/>
            <a:ext cx="2241550" cy="50025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6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</cp:lastModifiedBy>
  <cp:revision>2</cp:revision>
  <dcterms:created xsi:type="dcterms:W3CDTF">2019-06-02T10:16:59Z</dcterms:created>
  <dcterms:modified xsi:type="dcterms:W3CDTF">2019-06-02T10:29:48Z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