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73" r:id="rId2"/>
    <p:sldId id="274" r:id="rId3"/>
    <p:sldId id="275" r:id="rId4"/>
    <p:sldId id="276" r:id="rId5"/>
    <p:sldId id="277" r:id="rId6"/>
    <p:sldId id="256" r:id="rId7"/>
    <p:sldId id="257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8A2AAC-BB59-4406-9DFC-F3C982182D15}" v="97" dt="2019-06-03T05:29:36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/>
    <p:restoredTop sz="94663"/>
  </p:normalViewPr>
  <p:slideViewPr>
    <p:cSldViewPr snapToGrid="0" snapToObjects="1">
      <p:cViewPr varScale="1">
        <p:scale>
          <a:sx n="85" d="100"/>
          <a:sy n="85" d="100"/>
        </p:scale>
        <p:origin x="14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沈 超毅" userId="a7e3d1bbba3549e8" providerId="LiveId" clId="{6F8A2AAC-BB59-4406-9DFC-F3C982182D15}"/>
    <pc:docChg chg="undo redo custSel mod addSld delSld modSld">
      <pc:chgData name="沈 超毅" userId="a7e3d1bbba3549e8" providerId="LiveId" clId="{6F8A2AAC-BB59-4406-9DFC-F3C982182D15}" dt="2019-06-03T05:29:44.326" v="274" actId="2696"/>
      <pc:docMkLst>
        <pc:docMk/>
      </pc:docMkLst>
      <pc:sldChg chg="modSp">
        <pc:chgData name="沈 超毅" userId="a7e3d1bbba3549e8" providerId="LiveId" clId="{6F8A2AAC-BB59-4406-9DFC-F3C982182D15}" dt="2019-06-03T04:53:49.094" v="128" actId="20577"/>
        <pc:sldMkLst>
          <pc:docMk/>
          <pc:sldMk cId="2601098365" sldId="272"/>
        </pc:sldMkLst>
        <pc:graphicFrameChg chg="mod">
          <ac:chgData name="沈 超毅" userId="a7e3d1bbba3549e8" providerId="LiveId" clId="{6F8A2AAC-BB59-4406-9DFC-F3C982182D15}" dt="2019-06-03T04:53:49.094" v="128" actId="20577"/>
          <ac:graphicFrameMkLst>
            <pc:docMk/>
            <pc:sldMk cId="2601098365" sldId="272"/>
            <ac:graphicFrameMk id="5" creationId="{1C5BFFDE-5775-4600-AE0D-D52BF1469541}"/>
          </ac:graphicFrameMkLst>
        </pc:graphicFrameChg>
      </pc:sldChg>
      <pc:sldChg chg="addSp delSp modSp mod setBg modAnim">
        <pc:chgData name="沈 超毅" userId="a7e3d1bbba3549e8" providerId="LiveId" clId="{6F8A2AAC-BB59-4406-9DFC-F3C982182D15}" dt="2019-06-03T04:39:10.875" v="12" actId="26606"/>
        <pc:sldMkLst>
          <pc:docMk/>
          <pc:sldMk cId="2190609941" sldId="273"/>
        </pc:sldMkLst>
        <pc:spChg chg="mod">
          <ac:chgData name="沈 超毅" userId="a7e3d1bbba3549e8" providerId="LiveId" clId="{6F8A2AAC-BB59-4406-9DFC-F3C982182D15}" dt="2019-06-03T04:39:10.875" v="12" actId="26606"/>
          <ac:spMkLst>
            <pc:docMk/>
            <pc:sldMk cId="2190609941" sldId="273"/>
            <ac:spMk id="2" creationId="{058F4214-04D7-FC4F-A542-94BD0F42F078}"/>
          </ac:spMkLst>
        </pc:spChg>
        <pc:spChg chg="mod">
          <ac:chgData name="沈 超毅" userId="a7e3d1bbba3549e8" providerId="LiveId" clId="{6F8A2AAC-BB59-4406-9DFC-F3C982182D15}" dt="2019-06-03T04:39:10.875" v="12" actId="26606"/>
          <ac:spMkLst>
            <pc:docMk/>
            <pc:sldMk cId="2190609941" sldId="273"/>
            <ac:spMk id="3" creationId="{C2309B69-8E4B-5943-B5F1-E75AD20ADB19}"/>
          </ac:spMkLst>
        </pc:spChg>
        <pc:spChg chg="add del">
          <ac:chgData name="沈 超毅" userId="a7e3d1bbba3549e8" providerId="LiveId" clId="{6F8A2AAC-BB59-4406-9DFC-F3C982182D15}" dt="2019-06-03T04:39:10.875" v="12" actId="26606"/>
          <ac:spMkLst>
            <pc:docMk/>
            <pc:sldMk cId="2190609941" sldId="273"/>
            <ac:spMk id="9" creationId="{8D70B121-56F4-4848-B38B-182089D909FA}"/>
          </ac:spMkLst>
        </pc:spChg>
        <pc:picChg chg="add del">
          <ac:chgData name="沈 超毅" userId="a7e3d1bbba3549e8" providerId="LiveId" clId="{6F8A2AAC-BB59-4406-9DFC-F3C982182D15}" dt="2019-06-03T04:38:47.739" v="5" actId="26606"/>
          <ac:picMkLst>
            <pc:docMk/>
            <pc:sldMk cId="2190609941" sldId="273"/>
            <ac:picMk id="8" creationId="{BF756BAA-45F2-4998-B230-FBD8AD21655B}"/>
          </ac:picMkLst>
        </pc:picChg>
        <pc:picChg chg="add del">
          <ac:chgData name="沈 超毅" userId="a7e3d1bbba3549e8" providerId="LiveId" clId="{6F8A2AAC-BB59-4406-9DFC-F3C982182D15}" dt="2019-06-03T04:38:47.739" v="5" actId="26606"/>
          <ac:picMkLst>
            <pc:docMk/>
            <pc:sldMk cId="2190609941" sldId="273"/>
            <ac:picMk id="10" creationId="{186B27A7-B510-4C0D-A959-DFCFAE0AC72C}"/>
          </ac:picMkLst>
        </pc:picChg>
        <pc:cxnChg chg="add del">
          <ac:chgData name="沈 超毅" userId="a7e3d1bbba3549e8" providerId="LiveId" clId="{6F8A2AAC-BB59-4406-9DFC-F3C982182D15}" dt="2019-06-03T04:39:10.875" v="12" actId="26606"/>
          <ac:cxnSpMkLst>
            <pc:docMk/>
            <pc:sldMk cId="2190609941" sldId="273"/>
            <ac:cxnSpMk id="11" creationId="{2D72A2C9-F3CA-4216-8BAD-FA4C970C3C4E}"/>
          </ac:cxnSpMkLst>
        </pc:cxnChg>
      </pc:sldChg>
      <pc:sldChg chg="addSp delSp modSp modAnim">
        <pc:chgData name="沈 超毅" userId="a7e3d1bbba3549e8" providerId="LiveId" clId="{6F8A2AAC-BB59-4406-9DFC-F3C982182D15}" dt="2019-06-03T05:29:36.224" v="273"/>
        <pc:sldMkLst>
          <pc:docMk/>
          <pc:sldMk cId="1609914676" sldId="274"/>
        </pc:sldMkLst>
        <pc:spChg chg="add del mod">
          <ac:chgData name="沈 超毅" userId="a7e3d1bbba3549e8" providerId="LiveId" clId="{6F8A2AAC-BB59-4406-9DFC-F3C982182D15}" dt="2019-06-03T05:25:00.318" v="230" actId="1076"/>
          <ac:spMkLst>
            <pc:docMk/>
            <pc:sldMk cId="1609914676" sldId="274"/>
            <ac:spMk id="3" creationId="{0FB2E74F-924C-4D79-B4FE-D89B70DB2E4D}"/>
          </ac:spMkLst>
        </pc:spChg>
        <pc:spChg chg="mod">
          <ac:chgData name="沈 超毅" userId="a7e3d1bbba3549e8" providerId="LiveId" clId="{6F8A2AAC-BB59-4406-9DFC-F3C982182D15}" dt="2019-06-03T05:22:27.926" v="200" actId="1076"/>
          <ac:spMkLst>
            <pc:docMk/>
            <pc:sldMk cId="1609914676" sldId="274"/>
            <ac:spMk id="4" creationId="{F8010206-9BE9-0948-BB54-B9DEED3BCFDF}"/>
          </ac:spMkLst>
        </pc:spChg>
        <pc:spChg chg="mod">
          <ac:chgData name="沈 超毅" userId="a7e3d1bbba3549e8" providerId="LiveId" clId="{6F8A2AAC-BB59-4406-9DFC-F3C982182D15}" dt="2019-06-03T05:22:35.848" v="201" actId="1076"/>
          <ac:spMkLst>
            <pc:docMk/>
            <pc:sldMk cId="1609914676" sldId="274"/>
            <ac:spMk id="5" creationId="{5C8744EC-22A5-EB49-8DF3-0647E01115F7}"/>
          </ac:spMkLst>
        </pc:spChg>
        <pc:spChg chg="add del mod">
          <ac:chgData name="沈 超毅" userId="a7e3d1bbba3549e8" providerId="LiveId" clId="{6F8A2AAC-BB59-4406-9DFC-F3C982182D15}" dt="2019-06-03T05:24:09.638" v="218" actId="767"/>
          <ac:spMkLst>
            <pc:docMk/>
            <pc:sldMk cId="1609914676" sldId="274"/>
            <ac:spMk id="6" creationId="{12761360-A859-46BB-85A0-B6B2E7DD4953}"/>
          </ac:spMkLst>
        </pc:spChg>
        <pc:spChg chg="add del mod">
          <ac:chgData name="沈 超毅" userId="a7e3d1bbba3549e8" providerId="LiveId" clId="{6F8A2AAC-BB59-4406-9DFC-F3C982182D15}" dt="2019-06-03T05:24:09.204" v="217" actId="767"/>
          <ac:spMkLst>
            <pc:docMk/>
            <pc:sldMk cId="1609914676" sldId="274"/>
            <ac:spMk id="7" creationId="{655DE743-18F2-4BEB-8E3F-922A23324C6A}"/>
          </ac:spMkLst>
        </pc:spChg>
        <pc:spChg chg="add mod">
          <ac:chgData name="沈 超毅" userId="a7e3d1bbba3549e8" providerId="LiveId" clId="{6F8A2AAC-BB59-4406-9DFC-F3C982182D15}" dt="2019-06-03T05:29:11.236" v="270" actId="20577"/>
          <ac:spMkLst>
            <pc:docMk/>
            <pc:sldMk cId="1609914676" sldId="274"/>
            <ac:spMk id="8" creationId="{A84A5175-C1C7-4AFD-827A-12AD333604DA}"/>
          </ac:spMkLst>
        </pc:spChg>
      </pc:sldChg>
      <pc:sldChg chg="addSp delSp modSp">
        <pc:chgData name="沈 超毅" userId="a7e3d1bbba3549e8" providerId="LiveId" clId="{6F8A2AAC-BB59-4406-9DFC-F3C982182D15}" dt="2019-06-03T04:57:25.244" v="143" actId="20577"/>
        <pc:sldMkLst>
          <pc:docMk/>
          <pc:sldMk cId="3131043762" sldId="276"/>
        </pc:sldMkLst>
        <pc:spChg chg="mod ord">
          <ac:chgData name="沈 超毅" userId="a7e3d1bbba3549e8" providerId="LiveId" clId="{6F8A2AAC-BB59-4406-9DFC-F3C982182D15}" dt="2019-06-03T04:56:30.798" v="133" actId="26606"/>
          <ac:spMkLst>
            <pc:docMk/>
            <pc:sldMk cId="3131043762" sldId="276"/>
            <ac:spMk id="4" creationId="{6EF37808-59DF-4017-B558-556B7539D532}"/>
          </ac:spMkLst>
        </pc:spChg>
        <pc:spChg chg="mod ord">
          <ac:chgData name="沈 超毅" userId="a7e3d1bbba3549e8" providerId="LiveId" clId="{6F8A2AAC-BB59-4406-9DFC-F3C982182D15}" dt="2019-06-03T04:57:25.244" v="143" actId="20577"/>
          <ac:spMkLst>
            <pc:docMk/>
            <pc:sldMk cId="3131043762" sldId="276"/>
            <ac:spMk id="5" creationId="{B5B9E10B-09C8-470D-8B41-363CC5B5F783}"/>
          </ac:spMkLst>
        </pc:spChg>
        <pc:spChg chg="add del">
          <ac:chgData name="沈 超毅" userId="a7e3d1bbba3549e8" providerId="LiveId" clId="{6F8A2AAC-BB59-4406-9DFC-F3C982182D15}" dt="2019-06-03T04:56:30.798" v="133" actId="26606"/>
          <ac:spMkLst>
            <pc:docMk/>
            <pc:sldMk cId="3131043762" sldId="276"/>
            <ac:spMk id="75" creationId="{C6B8CC7F-3622-46E3-9272-E1956397D21B}"/>
          </ac:spMkLst>
        </pc:spChg>
        <pc:spChg chg="add del">
          <ac:chgData name="沈 超毅" userId="a7e3d1bbba3549e8" providerId="LiveId" clId="{6F8A2AAC-BB59-4406-9DFC-F3C982182D15}" dt="2019-06-03T04:56:30.798" v="133" actId="26606"/>
          <ac:spMkLst>
            <pc:docMk/>
            <pc:sldMk cId="3131043762" sldId="276"/>
            <ac:spMk id="77" creationId="{F3FE55B4-2EE5-4A4A-AD80-1A14F660FEF5}"/>
          </ac:spMkLst>
        </pc:spChg>
        <pc:spChg chg="add del">
          <ac:chgData name="沈 超毅" userId="a7e3d1bbba3549e8" providerId="LiveId" clId="{6F8A2AAC-BB59-4406-9DFC-F3C982182D15}" dt="2019-06-03T04:56:30.798" v="133" actId="26606"/>
          <ac:spMkLst>
            <pc:docMk/>
            <pc:sldMk cId="3131043762" sldId="276"/>
            <ac:spMk id="81" creationId="{F62B8A8C-A996-46DA-AB61-1A4DD707348F}"/>
          </ac:spMkLst>
        </pc:spChg>
        <pc:spChg chg="add del">
          <ac:chgData name="沈 超毅" userId="a7e3d1bbba3549e8" providerId="LiveId" clId="{6F8A2AAC-BB59-4406-9DFC-F3C982182D15}" dt="2019-06-03T04:56:30.798" v="133" actId="26606"/>
          <ac:spMkLst>
            <pc:docMk/>
            <pc:sldMk cId="3131043762" sldId="276"/>
            <ac:spMk id="83" creationId="{F429BE5F-6DE0-4144-A557-3BE62DC2D816}"/>
          </ac:spMkLst>
        </pc:spChg>
        <pc:spChg chg="add del">
          <ac:chgData name="沈 超毅" userId="a7e3d1bbba3549e8" providerId="LiveId" clId="{6F8A2AAC-BB59-4406-9DFC-F3C982182D15}" dt="2019-06-03T04:56:30.798" v="133" actId="26606"/>
          <ac:spMkLst>
            <pc:docMk/>
            <pc:sldMk cId="3131043762" sldId="276"/>
            <ac:spMk id="85" creationId="{CE1EFC02-FB03-4241-83C8-4FBA4CAD6570}"/>
          </ac:spMkLst>
        </pc:spChg>
        <pc:spChg chg="add del">
          <ac:chgData name="沈 超毅" userId="a7e3d1bbba3549e8" providerId="LiveId" clId="{6F8A2AAC-BB59-4406-9DFC-F3C982182D15}" dt="2019-06-03T04:56:26.704" v="130" actId="26606"/>
          <ac:spMkLst>
            <pc:docMk/>
            <pc:sldMk cId="3131043762" sldId="276"/>
            <ac:spMk id="139" creationId="{799A8B4F-0FED-46C0-9186-5A8E116D8744}"/>
          </ac:spMkLst>
        </pc:spChg>
        <pc:spChg chg="add del">
          <ac:chgData name="沈 超毅" userId="a7e3d1bbba3549e8" providerId="LiveId" clId="{6F8A2AAC-BB59-4406-9DFC-F3C982182D15}" dt="2019-06-03T04:56:26.704" v="130" actId="26606"/>
          <ac:spMkLst>
            <pc:docMk/>
            <pc:sldMk cId="3131043762" sldId="276"/>
            <ac:spMk id="143" creationId="{38A69B74-22E3-47CC-823F-18BE7930C814}"/>
          </ac:spMkLst>
        </pc:spChg>
        <pc:spChg chg="add del">
          <ac:chgData name="沈 超毅" userId="a7e3d1bbba3549e8" providerId="LiveId" clId="{6F8A2AAC-BB59-4406-9DFC-F3C982182D15}" dt="2019-06-03T04:56:26.704" v="130" actId="26606"/>
          <ac:spMkLst>
            <pc:docMk/>
            <pc:sldMk cId="3131043762" sldId="276"/>
            <ac:spMk id="145" creationId="{1778637B-5DB8-4A75-B2E6-FC2B1BB9A7DB}"/>
          </ac:spMkLst>
        </pc:spChg>
        <pc:spChg chg="add del">
          <ac:chgData name="沈 超毅" userId="a7e3d1bbba3549e8" providerId="LiveId" clId="{6F8A2AAC-BB59-4406-9DFC-F3C982182D15}" dt="2019-06-03T04:56:26.704" v="130" actId="26606"/>
          <ac:spMkLst>
            <pc:docMk/>
            <pc:sldMk cId="3131043762" sldId="276"/>
            <ac:spMk id="147" creationId="{0035A30C-45F3-4EFB-B2E8-6E2A11843D39}"/>
          </ac:spMkLst>
        </pc:spChg>
        <pc:spChg chg="add">
          <ac:chgData name="沈 超毅" userId="a7e3d1bbba3549e8" providerId="LiveId" clId="{6F8A2AAC-BB59-4406-9DFC-F3C982182D15}" dt="2019-06-03T04:56:30.798" v="133" actId="26606"/>
          <ac:spMkLst>
            <pc:docMk/>
            <pc:sldMk cId="3131043762" sldId="276"/>
            <ac:spMk id="1034" creationId="{799A8B4F-0FED-46C0-9186-5A8E116D8744}"/>
          </ac:spMkLst>
        </pc:spChg>
        <pc:spChg chg="add">
          <ac:chgData name="沈 超毅" userId="a7e3d1bbba3549e8" providerId="LiveId" clId="{6F8A2AAC-BB59-4406-9DFC-F3C982182D15}" dt="2019-06-03T04:56:30.798" v="133" actId="26606"/>
          <ac:spMkLst>
            <pc:docMk/>
            <pc:sldMk cId="3131043762" sldId="276"/>
            <ac:spMk id="1036" creationId="{38A69B74-22E3-47CC-823F-18BE7930C814}"/>
          </ac:spMkLst>
        </pc:spChg>
        <pc:spChg chg="add">
          <ac:chgData name="沈 超毅" userId="a7e3d1bbba3549e8" providerId="LiveId" clId="{6F8A2AAC-BB59-4406-9DFC-F3C982182D15}" dt="2019-06-03T04:56:30.798" v="133" actId="26606"/>
          <ac:spMkLst>
            <pc:docMk/>
            <pc:sldMk cId="3131043762" sldId="276"/>
            <ac:spMk id="1037" creationId="{1778637B-5DB8-4A75-B2E6-FC2B1BB9A7DB}"/>
          </ac:spMkLst>
        </pc:spChg>
        <pc:spChg chg="add">
          <ac:chgData name="沈 超毅" userId="a7e3d1bbba3549e8" providerId="LiveId" clId="{6F8A2AAC-BB59-4406-9DFC-F3C982182D15}" dt="2019-06-03T04:56:30.798" v="133" actId="26606"/>
          <ac:spMkLst>
            <pc:docMk/>
            <pc:sldMk cId="3131043762" sldId="276"/>
            <ac:spMk id="1038" creationId="{0035A30C-45F3-4EFB-B2E8-6E2A11843D39}"/>
          </ac:spMkLst>
        </pc:spChg>
        <pc:picChg chg="add del">
          <ac:chgData name="沈 超毅" userId="a7e3d1bbba3549e8" providerId="LiveId" clId="{6F8A2AAC-BB59-4406-9DFC-F3C982182D15}" dt="2019-06-03T04:56:30.798" v="133" actId="26606"/>
          <ac:picMkLst>
            <pc:docMk/>
            <pc:sldMk cId="3131043762" sldId="276"/>
            <ac:picMk id="79" creationId="{7267E9C1-58F1-46EE-9BBE-108764BF9E2F}"/>
          </ac:picMkLst>
        </pc:picChg>
        <pc:picChg chg="add del">
          <ac:chgData name="沈 超毅" userId="a7e3d1bbba3549e8" providerId="LiveId" clId="{6F8A2AAC-BB59-4406-9DFC-F3C982182D15}" dt="2019-06-03T04:56:26.704" v="130" actId="26606"/>
          <ac:picMkLst>
            <pc:docMk/>
            <pc:sldMk cId="3131043762" sldId="276"/>
            <ac:picMk id="141" creationId="{DA6861EE-7660-46C9-80BD-173B8F7454B8}"/>
          </ac:picMkLst>
        </pc:picChg>
        <pc:picChg chg="mod ord">
          <ac:chgData name="沈 超毅" userId="a7e3d1bbba3549e8" providerId="LiveId" clId="{6F8A2AAC-BB59-4406-9DFC-F3C982182D15}" dt="2019-06-03T04:56:30.798" v="133" actId="26606"/>
          <ac:picMkLst>
            <pc:docMk/>
            <pc:sldMk cId="3131043762" sldId="276"/>
            <ac:picMk id="1026" creationId="{DBB3F6AF-AFE2-44A4-9D81-4EEFD735F452}"/>
          </ac:picMkLst>
        </pc:picChg>
        <pc:picChg chg="mod">
          <ac:chgData name="沈 超毅" userId="a7e3d1bbba3549e8" providerId="LiveId" clId="{6F8A2AAC-BB59-4406-9DFC-F3C982182D15}" dt="2019-06-03T04:56:52.486" v="138" actId="1076"/>
          <ac:picMkLst>
            <pc:docMk/>
            <pc:sldMk cId="3131043762" sldId="276"/>
            <ac:picMk id="1028" creationId="{8A04DF38-9A44-4278-AB50-FC87D2593592}"/>
          </ac:picMkLst>
        </pc:picChg>
        <pc:picChg chg="mod ord">
          <ac:chgData name="沈 超毅" userId="a7e3d1bbba3549e8" providerId="LiveId" clId="{6F8A2AAC-BB59-4406-9DFC-F3C982182D15}" dt="2019-06-03T04:56:41.159" v="135" actId="1076"/>
          <ac:picMkLst>
            <pc:docMk/>
            <pc:sldMk cId="3131043762" sldId="276"/>
            <ac:picMk id="1030" creationId="{967DC671-0F01-4B3F-97B4-0F5EDCD551F8}"/>
          </ac:picMkLst>
        </pc:picChg>
        <pc:picChg chg="add del">
          <ac:chgData name="沈 超毅" userId="a7e3d1bbba3549e8" providerId="LiveId" clId="{6F8A2AAC-BB59-4406-9DFC-F3C982182D15}" dt="2019-06-03T04:56:30.756" v="132" actId="26606"/>
          <ac:picMkLst>
            <pc:docMk/>
            <pc:sldMk cId="3131043762" sldId="276"/>
            <ac:picMk id="1032" creationId="{DD257392-088E-4D55-B128-FFD59A895D80}"/>
          </ac:picMkLst>
        </pc:picChg>
        <pc:picChg chg="add">
          <ac:chgData name="沈 超毅" userId="a7e3d1bbba3549e8" providerId="LiveId" clId="{6F8A2AAC-BB59-4406-9DFC-F3C982182D15}" dt="2019-06-03T04:56:30.798" v="133" actId="26606"/>
          <ac:picMkLst>
            <pc:docMk/>
            <pc:sldMk cId="3131043762" sldId="276"/>
            <ac:picMk id="1035" creationId="{DA6861EE-7660-46C9-80BD-173B8F7454B8}"/>
          </ac:picMkLst>
        </pc:picChg>
      </pc:sldChg>
      <pc:sldChg chg="addSp delSp modSp add mod setBg">
        <pc:chgData name="沈 超毅" userId="a7e3d1bbba3549e8" providerId="LiveId" clId="{6F8A2AAC-BB59-4406-9DFC-F3C982182D15}" dt="2019-06-03T04:42:30.650" v="37" actId="26606"/>
        <pc:sldMkLst>
          <pc:docMk/>
          <pc:sldMk cId="1203782588" sldId="277"/>
        </pc:sldMkLst>
        <pc:spChg chg="mod">
          <ac:chgData name="沈 超毅" userId="a7e3d1bbba3549e8" providerId="LiveId" clId="{6F8A2AAC-BB59-4406-9DFC-F3C982182D15}" dt="2019-06-03T04:42:30.650" v="37" actId="26606"/>
          <ac:spMkLst>
            <pc:docMk/>
            <pc:sldMk cId="1203782588" sldId="277"/>
            <ac:spMk id="2" creationId="{D03473F0-D2F2-4CFA-974C-ECBE26122EFB}"/>
          </ac:spMkLst>
        </pc:spChg>
        <pc:spChg chg="del">
          <ac:chgData name="沈 超毅" userId="a7e3d1bbba3549e8" providerId="LiveId" clId="{6F8A2AAC-BB59-4406-9DFC-F3C982182D15}" dt="2019-06-03T04:41:21.092" v="21" actId="478"/>
          <ac:spMkLst>
            <pc:docMk/>
            <pc:sldMk cId="1203782588" sldId="277"/>
            <ac:spMk id="3" creationId="{D610CC74-00CA-4597-8653-6AD2508E76CE}"/>
          </ac:spMkLst>
        </pc:spChg>
        <pc:spChg chg="add">
          <ac:chgData name="沈 超毅" userId="a7e3d1bbba3549e8" providerId="LiveId" clId="{6F8A2AAC-BB59-4406-9DFC-F3C982182D15}" dt="2019-06-03T04:42:30.650" v="37" actId="26606"/>
          <ac:spMkLst>
            <pc:docMk/>
            <pc:sldMk cId="1203782588" sldId="277"/>
            <ac:spMk id="9" creationId="{35555856-9970-4BC3-9AA9-6A917F53AFBD}"/>
          </ac:spMkLst>
        </pc:spChg>
        <pc:spChg chg="add">
          <ac:chgData name="沈 超毅" userId="a7e3d1bbba3549e8" providerId="LiveId" clId="{6F8A2AAC-BB59-4406-9DFC-F3C982182D15}" dt="2019-06-03T04:42:30.650" v="37" actId="26606"/>
          <ac:spMkLst>
            <pc:docMk/>
            <pc:sldMk cId="1203782588" sldId="277"/>
            <ac:spMk id="13" creationId="{13722DD7-BA73-4776-93A3-94491FEF7260}"/>
          </ac:spMkLst>
        </pc:spChg>
        <pc:picChg chg="add">
          <ac:chgData name="沈 超毅" userId="a7e3d1bbba3549e8" providerId="LiveId" clId="{6F8A2AAC-BB59-4406-9DFC-F3C982182D15}" dt="2019-06-03T04:42:30.650" v="37" actId="26606"/>
          <ac:picMkLst>
            <pc:docMk/>
            <pc:sldMk cId="1203782588" sldId="277"/>
            <ac:picMk id="6" creationId="{0BAC1EDB-CF04-4139-A1BC-EE99348EE793}"/>
          </ac:picMkLst>
        </pc:picChg>
        <pc:picChg chg="add">
          <ac:chgData name="沈 超毅" userId="a7e3d1bbba3549e8" providerId="LiveId" clId="{6F8A2AAC-BB59-4406-9DFC-F3C982182D15}" dt="2019-06-03T04:42:30.650" v="37" actId="26606"/>
          <ac:picMkLst>
            <pc:docMk/>
            <pc:sldMk cId="1203782588" sldId="277"/>
            <ac:picMk id="11" creationId="{7F487851-BFAF-46D8-A1ED-50CAD6E46F59}"/>
          </ac:picMkLst>
        </pc:picChg>
      </pc:sldChg>
      <pc:sldChg chg="addSp delSp modSp add mod setBg">
        <pc:chgData name="沈 超毅" userId="a7e3d1bbba3549e8" providerId="LiveId" clId="{6F8A2AAC-BB59-4406-9DFC-F3C982182D15}" dt="2019-06-03T04:52:07.038" v="62" actId="20577"/>
        <pc:sldMkLst>
          <pc:docMk/>
          <pc:sldMk cId="3126318620" sldId="278"/>
        </pc:sldMkLst>
        <pc:spChg chg="del">
          <ac:chgData name="沈 超毅" userId="a7e3d1bbba3549e8" providerId="LiveId" clId="{6F8A2AAC-BB59-4406-9DFC-F3C982182D15}" dt="2019-06-03T04:51:47.341" v="58" actId="478"/>
          <ac:spMkLst>
            <pc:docMk/>
            <pc:sldMk cId="3126318620" sldId="278"/>
            <ac:spMk id="2" creationId="{FD83A349-0D9F-4E2F-A805-2756B7C66A0A}"/>
          </ac:spMkLst>
        </pc:spChg>
        <pc:spChg chg="mod">
          <ac:chgData name="沈 超毅" userId="a7e3d1bbba3549e8" providerId="LiveId" clId="{6F8A2AAC-BB59-4406-9DFC-F3C982182D15}" dt="2019-06-03T04:52:07.038" v="62" actId="20577"/>
          <ac:spMkLst>
            <pc:docMk/>
            <pc:sldMk cId="3126318620" sldId="278"/>
            <ac:spMk id="3" creationId="{787E47B9-9B32-45FB-918E-18D68F4BEB30}"/>
          </ac:spMkLst>
        </pc:spChg>
        <pc:spChg chg="add">
          <ac:chgData name="沈 超毅" userId="a7e3d1bbba3549e8" providerId="LiveId" clId="{6F8A2AAC-BB59-4406-9DFC-F3C982182D15}" dt="2019-06-03T04:52:02.857" v="61" actId="26606"/>
          <ac:spMkLst>
            <pc:docMk/>
            <pc:sldMk cId="3126318620" sldId="278"/>
            <ac:spMk id="8" creationId="{8D70B121-56F4-4848-B38B-182089D909FA}"/>
          </ac:spMkLst>
        </pc:spChg>
        <pc:spChg chg="add del">
          <ac:chgData name="沈 超毅" userId="a7e3d1bbba3549e8" providerId="LiveId" clId="{6F8A2AAC-BB59-4406-9DFC-F3C982182D15}" dt="2019-06-03T04:52:02.838" v="60" actId="26606"/>
          <ac:spMkLst>
            <pc:docMk/>
            <pc:sldMk cId="3126318620" sldId="278"/>
            <ac:spMk id="10" creationId="{AFA67CD3-AB4E-4A7A-BEB8-53C445D8C44E}"/>
          </ac:spMkLst>
        </pc:spChg>
        <pc:spChg chg="add del">
          <ac:chgData name="沈 超毅" userId="a7e3d1bbba3549e8" providerId="LiveId" clId="{6F8A2AAC-BB59-4406-9DFC-F3C982182D15}" dt="2019-06-03T04:52:02.838" v="60" actId="26606"/>
          <ac:spMkLst>
            <pc:docMk/>
            <pc:sldMk cId="3126318620" sldId="278"/>
            <ac:spMk id="14" creationId="{339C8D78-A644-462F-B674-F440635E5353}"/>
          </ac:spMkLst>
        </pc:spChg>
        <pc:picChg chg="add del">
          <ac:chgData name="沈 超毅" userId="a7e3d1bbba3549e8" providerId="LiveId" clId="{6F8A2AAC-BB59-4406-9DFC-F3C982182D15}" dt="2019-06-03T04:52:02.838" v="60" actId="26606"/>
          <ac:picMkLst>
            <pc:docMk/>
            <pc:sldMk cId="3126318620" sldId="278"/>
            <ac:picMk id="7" creationId="{9B599F64-9C9F-4DFB-B7BC-A01A2EA3B240}"/>
          </ac:picMkLst>
        </pc:picChg>
        <pc:picChg chg="add del">
          <ac:chgData name="沈 超毅" userId="a7e3d1bbba3549e8" providerId="LiveId" clId="{6F8A2AAC-BB59-4406-9DFC-F3C982182D15}" dt="2019-06-03T04:52:02.838" v="60" actId="26606"/>
          <ac:picMkLst>
            <pc:docMk/>
            <pc:sldMk cId="3126318620" sldId="278"/>
            <ac:picMk id="12" creationId="{07CF545F-9C2E-4446-97CD-AD92990C2B68}"/>
          </ac:picMkLst>
        </pc:picChg>
        <pc:cxnChg chg="add">
          <ac:chgData name="沈 超毅" userId="a7e3d1bbba3549e8" providerId="LiveId" clId="{6F8A2AAC-BB59-4406-9DFC-F3C982182D15}" dt="2019-06-03T04:52:02.857" v="61" actId="26606"/>
          <ac:cxnSpMkLst>
            <pc:docMk/>
            <pc:sldMk cId="3126318620" sldId="278"/>
            <ac:cxnSpMk id="16" creationId="{2D72A2C9-F3CA-4216-8BAD-FA4C970C3C4E}"/>
          </ac:cxnSpMkLst>
        </pc:cxnChg>
      </pc:sldChg>
      <pc:sldChg chg="add del">
        <pc:chgData name="沈 超毅" userId="a7e3d1bbba3549e8" providerId="LiveId" clId="{6F8A2AAC-BB59-4406-9DFC-F3C982182D15}" dt="2019-06-03T05:29:44.326" v="274" actId="2696"/>
        <pc:sldMkLst>
          <pc:docMk/>
          <pc:sldMk cId="89436617" sldId="27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0A107-245D-4686-BE09-0D834EC2278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F1F95C2-B001-4CF3-9B9F-F9BB538CBBB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en-US"/>
            <a:t>Framework</a:t>
          </a:r>
          <a:r>
            <a:rPr kumimoji="1" lang="zh-CN"/>
            <a:t> </a:t>
          </a:r>
          <a:r>
            <a:rPr kumimoji="1" lang="en-US"/>
            <a:t>from</a:t>
          </a:r>
          <a:r>
            <a:rPr kumimoji="1" lang="zh-CN"/>
            <a:t> </a:t>
          </a:r>
          <a:r>
            <a:rPr kumimoji="1" lang="en-US"/>
            <a:t>apple</a:t>
          </a:r>
          <a:endParaRPr lang="en-US"/>
        </a:p>
      </dgm:t>
    </dgm:pt>
    <dgm:pt modelId="{33DE4648-9B33-469A-A117-06EAE70ADAD2}" type="parTrans" cxnId="{85D23886-8761-4702-9097-812CC8BB8C15}">
      <dgm:prSet/>
      <dgm:spPr/>
      <dgm:t>
        <a:bodyPr/>
        <a:lstStyle/>
        <a:p>
          <a:endParaRPr lang="en-US"/>
        </a:p>
      </dgm:t>
    </dgm:pt>
    <dgm:pt modelId="{9AA64DDA-8CC4-44FD-A058-58867E02759C}" type="sibTrans" cxnId="{85D23886-8761-4702-9097-812CC8BB8C15}">
      <dgm:prSet/>
      <dgm:spPr/>
      <dgm:t>
        <a:bodyPr/>
        <a:lstStyle/>
        <a:p>
          <a:endParaRPr lang="en-US"/>
        </a:p>
      </dgm:t>
    </dgm:pt>
    <dgm:pt modelId="{C3967947-BD2E-4C59-97D5-D3BFB719148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en-US"/>
            <a:t>used</a:t>
          </a:r>
          <a:r>
            <a:rPr kumimoji="1" lang="zh-CN"/>
            <a:t> </a:t>
          </a:r>
          <a:r>
            <a:rPr kumimoji="1" lang="en-US"/>
            <a:t>for</a:t>
          </a:r>
          <a:r>
            <a:rPr kumimoji="1" lang="zh-CN"/>
            <a:t> </a:t>
          </a:r>
          <a:r>
            <a:rPr kumimoji="1" lang="en-US"/>
            <a:t>store</a:t>
          </a:r>
          <a:r>
            <a:rPr kumimoji="1" lang="zh-CN"/>
            <a:t> </a:t>
          </a:r>
          <a:r>
            <a:rPr kumimoji="1" lang="en-US"/>
            <a:t>data</a:t>
          </a:r>
          <a:r>
            <a:rPr kumimoji="1" lang="zh-CN"/>
            <a:t> </a:t>
          </a:r>
          <a:r>
            <a:rPr kumimoji="1" lang="en-US"/>
            <a:t>into</a:t>
          </a:r>
          <a:r>
            <a:rPr kumimoji="1" lang="zh-CN"/>
            <a:t> </a:t>
          </a:r>
          <a:r>
            <a:rPr kumimoji="1" lang="en-US"/>
            <a:t>the</a:t>
          </a:r>
          <a:r>
            <a:rPr kumimoji="1" lang="zh-CN"/>
            <a:t> </a:t>
          </a:r>
          <a:r>
            <a:rPr kumimoji="1" lang="en-US"/>
            <a:t>device</a:t>
          </a:r>
          <a:endParaRPr lang="en-US"/>
        </a:p>
      </dgm:t>
    </dgm:pt>
    <dgm:pt modelId="{823FC57D-698C-49D4-91EA-32BA252AFC3C}" type="parTrans" cxnId="{82DCED60-F4A6-460E-A912-8BCFC26772BA}">
      <dgm:prSet/>
      <dgm:spPr/>
      <dgm:t>
        <a:bodyPr/>
        <a:lstStyle/>
        <a:p>
          <a:endParaRPr lang="en-US"/>
        </a:p>
      </dgm:t>
    </dgm:pt>
    <dgm:pt modelId="{6C1B5B36-3474-4DAD-857A-18EC369AD8EB}" type="sibTrans" cxnId="{82DCED60-F4A6-460E-A912-8BCFC26772BA}">
      <dgm:prSet/>
      <dgm:spPr/>
      <dgm:t>
        <a:bodyPr/>
        <a:lstStyle/>
        <a:p>
          <a:endParaRPr lang="en-US"/>
        </a:p>
      </dgm:t>
    </dgm:pt>
    <dgm:pt modelId="{C6D336C8-4219-4529-9174-21B8C2C80320}" type="pres">
      <dgm:prSet presAssocID="{A690A107-245D-4686-BE09-0D834EC2278A}" presName="root" presStyleCnt="0">
        <dgm:presLayoutVars>
          <dgm:dir/>
          <dgm:resizeHandles val="exact"/>
        </dgm:presLayoutVars>
      </dgm:prSet>
      <dgm:spPr/>
    </dgm:pt>
    <dgm:pt modelId="{FB9732E3-4035-4681-BCDE-EC934C203692}" type="pres">
      <dgm:prSet presAssocID="{CF1F95C2-B001-4CF3-9B9F-F9BB538CBBBC}" presName="compNode" presStyleCnt="0"/>
      <dgm:spPr/>
    </dgm:pt>
    <dgm:pt modelId="{BCEBBBA3-14CC-435F-A967-7588AACFC709}" type="pres">
      <dgm:prSet presAssocID="{CF1F95C2-B001-4CF3-9B9F-F9BB538CBBBC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02F2ACB-AF8F-4005-A3A0-26279FA369EC}" type="pres">
      <dgm:prSet presAssocID="{CF1F95C2-B001-4CF3-9B9F-F9BB538CBBB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8497836D-7D48-4067-BD1B-CC5FEC98BF91}" type="pres">
      <dgm:prSet presAssocID="{CF1F95C2-B001-4CF3-9B9F-F9BB538CBBBC}" presName="spaceRect" presStyleCnt="0"/>
      <dgm:spPr/>
    </dgm:pt>
    <dgm:pt modelId="{17163655-03CF-4E15-93F8-6528C4EE9CF1}" type="pres">
      <dgm:prSet presAssocID="{CF1F95C2-B001-4CF3-9B9F-F9BB538CBBBC}" presName="textRect" presStyleLbl="revTx" presStyleIdx="0" presStyleCnt="2">
        <dgm:presLayoutVars>
          <dgm:chMax val="1"/>
          <dgm:chPref val="1"/>
        </dgm:presLayoutVars>
      </dgm:prSet>
      <dgm:spPr/>
    </dgm:pt>
    <dgm:pt modelId="{0D150060-4E4B-4A38-9716-B42FDDD572FC}" type="pres">
      <dgm:prSet presAssocID="{9AA64DDA-8CC4-44FD-A058-58867E02759C}" presName="sibTrans" presStyleCnt="0"/>
      <dgm:spPr/>
    </dgm:pt>
    <dgm:pt modelId="{725C3C5C-BE84-4E63-9DAD-EC30F40F2BDB}" type="pres">
      <dgm:prSet presAssocID="{C3967947-BD2E-4C59-97D5-D3BFB7191482}" presName="compNode" presStyleCnt="0"/>
      <dgm:spPr/>
    </dgm:pt>
    <dgm:pt modelId="{FB6430F7-1CD0-4539-A970-FFCC60DE5044}" type="pres">
      <dgm:prSet presAssocID="{C3967947-BD2E-4C59-97D5-D3BFB7191482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8AF852A-5EC8-41A0-B386-B81B72989250}" type="pres">
      <dgm:prSet presAssocID="{C3967947-BD2E-4C59-97D5-D3BFB719148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C7C58CDC-9BEC-4DD6-9301-D6E887596368}" type="pres">
      <dgm:prSet presAssocID="{C3967947-BD2E-4C59-97D5-D3BFB7191482}" presName="spaceRect" presStyleCnt="0"/>
      <dgm:spPr/>
    </dgm:pt>
    <dgm:pt modelId="{31D7E19D-A6AA-4A77-BEC0-5BF9A0A44ED9}" type="pres">
      <dgm:prSet presAssocID="{C3967947-BD2E-4C59-97D5-D3BFB719148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B33FB27-AC0B-D145-90DB-F5715F4793BD}" type="presOf" srcId="{A690A107-245D-4686-BE09-0D834EC2278A}" destId="{C6D336C8-4219-4529-9174-21B8C2C80320}" srcOrd="0" destOrd="0" presId="urn:microsoft.com/office/officeart/2018/5/layout/IconLeafLabelList"/>
    <dgm:cxn modelId="{189C753B-0BF2-8544-A05D-12C74B379B9F}" type="presOf" srcId="{C3967947-BD2E-4C59-97D5-D3BFB7191482}" destId="{31D7E19D-A6AA-4A77-BEC0-5BF9A0A44ED9}" srcOrd="0" destOrd="0" presId="urn:microsoft.com/office/officeart/2018/5/layout/IconLeafLabelList"/>
    <dgm:cxn modelId="{82DCED60-F4A6-460E-A912-8BCFC26772BA}" srcId="{A690A107-245D-4686-BE09-0D834EC2278A}" destId="{C3967947-BD2E-4C59-97D5-D3BFB7191482}" srcOrd="1" destOrd="0" parTransId="{823FC57D-698C-49D4-91EA-32BA252AFC3C}" sibTransId="{6C1B5B36-3474-4DAD-857A-18EC369AD8EB}"/>
    <dgm:cxn modelId="{E118C770-DEF1-F840-BDF4-E89ADA9D28AE}" type="presOf" srcId="{CF1F95C2-B001-4CF3-9B9F-F9BB538CBBBC}" destId="{17163655-03CF-4E15-93F8-6528C4EE9CF1}" srcOrd="0" destOrd="0" presId="urn:microsoft.com/office/officeart/2018/5/layout/IconLeafLabelList"/>
    <dgm:cxn modelId="{85D23886-8761-4702-9097-812CC8BB8C15}" srcId="{A690A107-245D-4686-BE09-0D834EC2278A}" destId="{CF1F95C2-B001-4CF3-9B9F-F9BB538CBBBC}" srcOrd="0" destOrd="0" parTransId="{33DE4648-9B33-469A-A117-06EAE70ADAD2}" sibTransId="{9AA64DDA-8CC4-44FD-A058-58867E02759C}"/>
    <dgm:cxn modelId="{9C4EA440-1377-9F4C-840A-4BF6781C32B6}" type="presParOf" srcId="{C6D336C8-4219-4529-9174-21B8C2C80320}" destId="{FB9732E3-4035-4681-BCDE-EC934C203692}" srcOrd="0" destOrd="0" presId="urn:microsoft.com/office/officeart/2018/5/layout/IconLeafLabelList"/>
    <dgm:cxn modelId="{F9BC1FE9-03CF-AB4D-B992-BE4CB5342BC6}" type="presParOf" srcId="{FB9732E3-4035-4681-BCDE-EC934C203692}" destId="{BCEBBBA3-14CC-435F-A967-7588AACFC709}" srcOrd="0" destOrd="0" presId="urn:microsoft.com/office/officeart/2018/5/layout/IconLeafLabelList"/>
    <dgm:cxn modelId="{57812918-14E1-CD48-B3E7-A09D5CAA99E0}" type="presParOf" srcId="{FB9732E3-4035-4681-BCDE-EC934C203692}" destId="{302F2ACB-AF8F-4005-A3A0-26279FA369EC}" srcOrd="1" destOrd="0" presId="urn:microsoft.com/office/officeart/2018/5/layout/IconLeafLabelList"/>
    <dgm:cxn modelId="{17418A17-D116-3446-ACD5-47C9F8B6BA0E}" type="presParOf" srcId="{FB9732E3-4035-4681-BCDE-EC934C203692}" destId="{8497836D-7D48-4067-BD1B-CC5FEC98BF91}" srcOrd="2" destOrd="0" presId="urn:microsoft.com/office/officeart/2018/5/layout/IconLeafLabelList"/>
    <dgm:cxn modelId="{BE7F0994-50CE-2346-9B61-C72E7986F139}" type="presParOf" srcId="{FB9732E3-4035-4681-BCDE-EC934C203692}" destId="{17163655-03CF-4E15-93F8-6528C4EE9CF1}" srcOrd="3" destOrd="0" presId="urn:microsoft.com/office/officeart/2018/5/layout/IconLeafLabelList"/>
    <dgm:cxn modelId="{05620B55-369E-594A-AE32-545DFAF54D19}" type="presParOf" srcId="{C6D336C8-4219-4529-9174-21B8C2C80320}" destId="{0D150060-4E4B-4A38-9716-B42FDDD572FC}" srcOrd="1" destOrd="0" presId="urn:microsoft.com/office/officeart/2018/5/layout/IconLeafLabelList"/>
    <dgm:cxn modelId="{1D816C48-8B29-1247-942F-ECDB6912056C}" type="presParOf" srcId="{C6D336C8-4219-4529-9174-21B8C2C80320}" destId="{725C3C5C-BE84-4E63-9DAD-EC30F40F2BDB}" srcOrd="2" destOrd="0" presId="urn:microsoft.com/office/officeart/2018/5/layout/IconLeafLabelList"/>
    <dgm:cxn modelId="{EC812D12-6F88-0744-8DC1-E9A45067DB77}" type="presParOf" srcId="{725C3C5C-BE84-4E63-9DAD-EC30F40F2BDB}" destId="{FB6430F7-1CD0-4539-A970-FFCC60DE5044}" srcOrd="0" destOrd="0" presId="urn:microsoft.com/office/officeart/2018/5/layout/IconLeafLabelList"/>
    <dgm:cxn modelId="{EAF4EC4C-B29E-DA4E-B1DA-D19EDB23AE46}" type="presParOf" srcId="{725C3C5C-BE84-4E63-9DAD-EC30F40F2BDB}" destId="{F8AF852A-5EC8-41A0-B386-B81B72989250}" srcOrd="1" destOrd="0" presId="urn:microsoft.com/office/officeart/2018/5/layout/IconLeafLabelList"/>
    <dgm:cxn modelId="{E4A88B2B-2B2D-FF4E-8274-1F56535825FC}" type="presParOf" srcId="{725C3C5C-BE84-4E63-9DAD-EC30F40F2BDB}" destId="{C7C58CDC-9BEC-4DD6-9301-D6E887596368}" srcOrd="2" destOrd="0" presId="urn:microsoft.com/office/officeart/2018/5/layout/IconLeafLabelList"/>
    <dgm:cxn modelId="{7E790664-EF7C-AE47-BAA6-0602CB51518B}" type="presParOf" srcId="{725C3C5C-BE84-4E63-9DAD-EC30F40F2BDB}" destId="{31D7E19D-A6AA-4A77-BEC0-5BF9A0A44ED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A218EE-19A5-4204-BA0C-3BD5DE21E0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9E843A4-13B0-4996-B746-5268B268A81F}">
      <dgm:prSet/>
      <dgm:spPr/>
      <dgm:t>
        <a:bodyPr/>
        <a:lstStyle/>
        <a:p>
          <a:r>
            <a:rPr kumimoji="1" lang="en-US"/>
            <a:t>Define</a:t>
          </a:r>
          <a:r>
            <a:rPr kumimoji="1" lang="zh-CN"/>
            <a:t> </a:t>
          </a:r>
          <a:r>
            <a:rPr kumimoji="1" lang="en-US"/>
            <a:t>our</a:t>
          </a:r>
          <a:r>
            <a:rPr kumimoji="1" lang="zh-CN"/>
            <a:t> </a:t>
          </a:r>
          <a:r>
            <a:rPr kumimoji="1" lang="en-US"/>
            <a:t>main</a:t>
          </a:r>
          <a:r>
            <a:rPr kumimoji="1" lang="zh-CN"/>
            <a:t> </a:t>
          </a:r>
          <a:r>
            <a:rPr kumimoji="1" lang="en-US"/>
            <a:t>users.</a:t>
          </a:r>
          <a:endParaRPr lang="en-US"/>
        </a:p>
      </dgm:t>
    </dgm:pt>
    <dgm:pt modelId="{9AD4525D-F443-45EE-92B3-6853D3B69C98}" type="parTrans" cxnId="{8973C33D-5382-4467-A90B-73760E6FE72C}">
      <dgm:prSet/>
      <dgm:spPr/>
      <dgm:t>
        <a:bodyPr/>
        <a:lstStyle/>
        <a:p>
          <a:endParaRPr lang="en-US"/>
        </a:p>
      </dgm:t>
    </dgm:pt>
    <dgm:pt modelId="{9F4143A5-F31C-4CB4-9F2C-00BBF14AB49C}" type="sibTrans" cxnId="{8973C33D-5382-4467-A90B-73760E6FE72C}">
      <dgm:prSet/>
      <dgm:spPr/>
      <dgm:t>
        <a:bodyPr/>
        <a:lstStyle/>
        <a:p>
          <a:endParaRPr lang="en-US"/>
        </a:p>
      </dgm:t>
    </dgm:pt>
    <dgm:pt modelId="{C3A82217-0EC1-47AC-A83E-9B14A9E2EA9A}">
      <dgm:prSet/>
      <dgm:spPr/>
      <dgm:t>
        <a:bodyPr/>
        <a:lstStyle/>
        <a:p>
          <a:r>
            <a:rPr kumimoji="1" lang="en-US"/>
            <a:t>Students</a:t>
          </a:r>
          <a:endParaRPr lang="en-US"/>
        </a:p>
      </dgm:t>
    </dgm:pt>
    <dgm:pt modelId="{C242EE4B-CE10-48A6-9D55-A39F6140104D}" type="parTrans" cxnId="{F1B12E63-00CC-41F9-9060-2BFC85549D8D}">
      <dgm:prSet/>
      <dgm:spPr/>
      <dgm:t>
        <a:bodyPr/>
        <a:lstStyle/>
        <a:p>
          <a:endParaRPr lang="en-US"/>
        </a:p>
      </dgm:t>
    </dgm:pt>
    <dgm:pt modelId="{27C9691A-905C-4C98-AB2E-610517F05509}" type="sibTrans" cxnId="{F1B12E63-00CC-41F9-9060-2BFC85549D8D}">
      <dgm:prSet/>
      <dgm:spPr/>
      <dgm:t>
        <a:bodyPr/>
        <a:lstStyle/>
        <a:p>
          <a:endParaRPr lang="en-US"/>
        </a:p>
      </dgm:t>
    </dgm:pt>
    <dgm:pt modelId="{883C39FB-A053-4B49-B6E5-F93FE90E057B}">
      <dgm:prSet/>
      <dgm:spPr/>
      <dgm:t>
        <a:bodyPr/>
        <a:lstStyle/>
        <a:p>
          <a:r>
            <a:rPr kumimoji="1" lang="en-US"/>
            <a:t>People at</a:t>
          </a:r>
          <a:r>
            <a:rPr kumimoji="1" lang="zh-CN"/>
            <a:t> </a:t>
          </a:r>
          <a:r>
            <a:rPr kumimoji="1" lang="en-US"/>
            <a:t>work</a:t>
          </a:r>
          <a:endParaRPr lang="en-US"/>
        </a:p>
      </dgm:t>
    </dgm:pt>
    <dgm:pt modelId="{6723CF65-8C62-48CE-BDBB-49FDB23698E1}" type="parTrans" cxnId="{8BB851FE-F047-4FDE-B64C-9221BC0C5117}">
      <dgm:prSet/>
      <dgm:spPr/>
      <dgm:t>
        <a:bodyPr/>
        <a:lstStyle/>
        <a:p>
          <a:endParaRPr lang="en-US"/>
        </a:p>
      </dgm:t>
    </dgm:pt>
    <dgm:pt modelId="{8549EF04-FF2C-4123-B03D-A3E5ADAFBF7E}" type="sibTrans" cxnId="{8BB851FE-F047-4FDE-B64C-9221BC0C5117}">
      <dgm:prSet/>
      <dgm:spPr/>
      <dgm:t>
        <a:bodyPr/>
        <a:lstStyle/>
        <a:p>
          <a:endParaRPr lang="en-US"/>
        </a:p>
      </dgm:t>
    </dgm:pt>
    <dgm:pt modelId="{4BDE5974-0A14-4B41-9D03-8D52F2EA2830}">
      <dgm:prSet/>
      <dgm:spPr/>
      <dgm:t>
        <a:bodyPr/>
        <a:lstStyle/>
        <a:p>
          <a:r>
            <a:rPr kumimoji="1" lang="en-US"/>
            <a:t>Design</a:t>
          </a:r>
          <a:r>
            <a:rPr kumimoji="1" lang="zh-CN"/>
            <a:t> </a:t>
          </a:r>
          <a:r>
            <a:rPr kumimoji="1" lang="en-US"/>
            <a:t>the</a:t>
          </a:r>
          <a:r>
            <a:rPr kumimoji="1" lang="zh-CN"/>
            <a:t> </a:t>
          </a:r>
          <a:r>
            <a:rPr kumimoji="1" lang="en-US"/>
            <a:t>style</a:t>
          </a:r>
          <a:r>
            <a:rPr kumimoji="1" lang="zh-CN"/>
            <a:t> </a:t>
          </a:r>
          <a:r>
            <a:rPr kumimoji="1" lang="en-US"/>
            <a:t>and</a:t>
          </a:r>
          <a:r>
            <a:rPr kumimoji="1" lang="zh-CN"/>
            <a:t> </a:t>
          </a:r>
          <a:r>
            <a:rPr kumimoji="1" lang="en-US"/>
            <a:t>the</a:t>
          </a:r>
          <a:r>
            <a:rPr kumimoji="1" lang="zh-CN"/>
            <a:t> </a:t>
          </a:r>
          <a:r>
            <a:rPr kumimoji="1" lang="en-US"/>
            <a:t>prototype.</a:t>
          </a:r>
          <a:endParaRPr lang="en-US"/>
        </a:p>
      </dgm:t>
    </dgm:pt>
    <dgm:pt modelId="{8A85C241-6418-4485-908B-35739926905F}" type="parTrans" cxnId="{2EE02094-9CAD-483E-B3C8-4AAD4FD8CC2D}">
      <dgm:prSet/>
      <dgm:spPr/>
      <dgm:t>
        <a:bodyPr/>
        <a:lstStyle/>
        <a:p>
          <a:endParaRPr lang="en-US"/>
        </a:p>
      </dgm:t>
    </dgm:pt>
    <dgm:pt modelId="{AA33B5BE-96B1-4400-9388-826E8C31A399}" type="sibTrans" cxnId="{2EE02094-9CAD-483E-B3C8-4AAD4FD8CC2D}">
      <dgm:prSet/>
      <dgm:spPr/>
      <dgm:t>
        <a:bodyPr/>
        <a:lstStyle/>
        <a:p>
          <a:endParaRPr lang="en-US"/>
        </a:p>
      </dgm:t>
    </dgm:pt>
    <dgm:pt modelId="{D5CB5144-6453-420F-B9AF-09F2DCF409C7}">
      <dgm:prSet/>
      <dgm:spPr/>
      <dgm:t>
        <a:bodyPr/>
        <a:lstStyle/>
        <a:p>
          <a:r>
            <a:rPr kumimoji="1" lang="en-US"/>
            <a:t>Ask</a:t>
          </a:r>
          <a:r>
            <a:rPr kumimoji="1" lang="zh-CN"/>
            <a:t> </a:t>
          </a:r>
          <a:r>
            <a:rPr kumimoji="1" lang="en-US"/>
            <a:t>for</a:t>
          </a:r>
          <a:r>
            <a:rPr kumimoji="1" lang="zh-CN"/>
            <a:t> </a:t>
          </a:r>
          <a:r>
            <a:rPr kumimoji="1" lang="en-US"/>
            <a:t>the</a:t>
          </a:r>
          <a:r>
            <a:rPr kumimoji="1" lang="zh-CN"/>
            <a:t> </a:t>
          </a:r>
          <a:r>
            <a:rPr kumimoji="1" lang="en-US"/>
            <a:t>advices</a:t>
          </a:r>
          <a:r>
            <a:rPr kumimoji="1" lang="zh-CN"/>
            <a:t> </a:t>
          </a:r>
          <a:r>
            <a:rPr kumimoji="1" lang="en-US"/>
            <a:t>from</a:t>
          </a:r>
          <a:r>
            <a:rPr kumimoji="1" lang="zh-CN"/>
            <a:t> </a:t>
          </a:r>
          <a:r>
            <a:rPr kumimoji="1" lang="en-US"/>
            <a:t>others.</a:t>
          </a:r>
          <a:endParaRPr lang="en-US"/>
        </a:p>
      </dgm:t>
    </dgm:pt>
    <dgm:pt modelId="{4C608368-8961-44F7-AE8B-42F0E6684943}" type="parTrans" cxnId="{694DB64E-3E96-4327-B578-41DE16E851EC}">
      <dgm:prSet/>
      <dgm:spPr/>
      <dgm:t>
        <a:bodyPr/>
        <a:lstStyle/>
        <a:p>
          <a:endParaRPr lang="en-US"/>
        </a:p>
      </dgm:t>
    </dgm:pt>
    <dgm:pt modelId="{944E83E2-142A-4558-88AD-7E6937CB8335}" type="sibTrans" cxnId="{694DB64E-3E96-4327-B578-41DE16E851EC}">
      <dgm:prSet/>
      <dgm:spPr/>
      <dgm:t>
        <a:bodyPr/>
        <a:lstStyle/>
        <a:p>
          <a:endParaRPr lang="en-US"/>
        </a:p>
      </dgm:t>
    </dgm:pt>
    <dgm:pt modelId="{054143DD-9803-4D99-B314-B8018C9DB918}" type="pres">
      <dgm:prSet presAssocID="{F0A218EE-19A5-4204-BA0C-3BD5DE21E027}" presName="root" presStyleCnt="0">
        <dgm:presLayoutVars>
          <dgm:dir/>
          <dgm:resizeHandles val="exact"/>
        </dgm:presLayoutVars>
      </dgm:prSet>
      <dgm:spPr/>
    </dgm:pt>
    <dgm:pt modelId="{0CEBB6B2-686B-4005-94DB-C1EDDE406327}" type="pres">
      <dgm:prSet presAssocID="{49E843A4-13B0-4996-B746-5268B268A81F}" presName="compNode" presStyleCnt="0"/>
      <dgm:spPr/>
    </dgm:pt>
    <dgm:pt modelId="{DCBD8E1B-50F9-49D7-9EA3-4CC060870888}" type="pres">
      <dgm:prSet presAssocID="{49E843A4-13B0-4996-B746-5268B268A81F}" presName="bgRect" presStyleLbl="bgShp" presStyleIdx="0" presStyleCnt="3"/>
      <dgm:spPr/>
    </dgm:pt>
    <dgm:pt modelId="{2A4AF7FA-543F-47CD-B129-1BDCAA6D61C2}" type="pres">
      <dgm:prSet presAssocID="{49E843A4-13B0-4996-B746-5268B268A8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7F553E3-7D03-4003-BCB9-0CD734599080}" type="pres">
      <dgm:prSet presAssocID="{49E843A4-13B0-4996-B746-5268B268A81F}" presName="spaceRect" presStyleCnt="0"/>
      <dgm:spPr/>
    </dgm:pt>
    <dgm:pt modelId="{BAC26928-E9BE-4E9B-96FB-AC263CBE52FE}" type="pres">
      <dgm:prSet presAssocID="{49E843A4-13B0-4996-B746-5268B268A81F}" presName="parTx" presStyleLbl="revTx" presStyleIdx="0" presStyleCnt="4">
        <dgm:presLayoutVars>
          <dgm:chMax val="0"/>
          <dgm:chPref val="0"/>
        </dgm:presLayoutVars>
      </dgm:prSet>
      <dgm:spPr/>
    </dgm:pt>
    <dgm:pt modelId="{804D8AFD-D451-4945-B92C-C0FF42038A31}" type="pres">
      <dgm:prSet presAssocID="{49E843A4-13B0-4996-B746-5268B268A81F}" presName="desTx" presStyleLbl="revTx" presStyleIdx="1" presStyleCnt="4">
        <dgm:presLayoutVars/>
      </dgm:prSet>
      <dgm:spPr/>
    </dgm:pt>
    <dgm:pt modelId="{1AFDA37B-F738-4643-9752-A96FBBF2879C}" type="pres">
      <dgm:prSet presAssocID="{9F4143A5-F31C-4CB4-9F2C-00BBF14AB49C}" presName="sibTrans" presStyleCnt="0"/>
      <dgm:spPr/>
    </dgm:pt>
    <dgm:pt modelId="{DF0A3B0F-A7B6-4A61-A7BB-9618A96087AF}" type="pres">
      <dgm:prSet presAssocID="{4BDE5974-0A14-4B41-9D03-8D52F2EA2830}" presName="compNode" presStyleCnt="0"/>
      <dgm:spPr/>
    </dgm:pt>
    <dgm:pt modelId="{EE8F3CB5-2067-4F31-9968-1CE63E48EBD8}" type="pres">
      <dgm:prSet presAssocID="{4BDE5974-0A14-4B41-9D03-8D52F2EA2830}" presName="bgRect" presStyleLbl="bgShp" presStyleIdx="1" presStyleCnt="3"/>
      <dgm:spPr/>
    </dgm:pt>
    <dgm:pt modelId="{8DA79102-7775-405B-B09F-240E6D06F04D}" type="pres">
      <dgm:prSet presAssocID="{4BDE5974-0A14-4B41-9D03-8D52F2EA28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"/>
        </a:ext>
      </dgm:extLst>
    </dgm:pt>
    <dgm:pt modelId="{1927AF30-47CC-40F1-BD7F-EA48E4F16420}" type="pres">
      <dgm:prSet presAssocID="{4BDE5974-0A14-4B41-9D03-8D52F2EA2830}" presName="spaceRect" presStyleCnt="0"/>
      <dgm:spPr/>
    </dgm:pt>
    <dgm:pt modelId="{85D75A8F-5C83-4A46-AF74-255D3B2CE753}" type="pres">
      <dgm:prSet presAssocID="{4BDE5974-0A14-4B41-9D03-8D52F2EA2830}" presName="parTx" presStyleLbl="revTx" presStyleIdx="2" presStyleCnt="4">
        <dgm:presLayoutVars>
          <dgm:chMax val="0"/>
          <dgm:chPref val="0"/>
        </dgm:presLayoutVars>
      </dgm:prSet>
      <dgm:spPr/>
    </dgm:pt>
    <dgm:pt modelId="{A6FCAAC6-64BB-41EB-9551-81AEA5EF4673}" type="pres">
      <dgm:prSet presAssocID="{AA33B5BE-96B1-4400-9388-826E8C31A399}" presName="sibTrans" presStyleCnt="0"/>
      <dgm:spPr/>
    </dgm:pt>
    <dgm:pt modelId="{6B48CF09-DF1C-41FC-8949-ED52F5DCD250}" type="pres">
      <dgm:prSet presAssocID="{D5CB5144-6453-420F-B9AF-09F2DCF409C7}" presName="compNode" presStyleCnt="0"/>
      <dgm:spPr/>
    </dgm:pt>
    <dgm:pt modelId="{5019ABA9-954A-4667-9366-4A7F65CD74C9}" type="pres">
      <dgm:prSet presAssocID="{D5CB5144-6453-420F-B9AF-09F2DCF409C7}" presName="bgRect" presStyleLbl="bgShp" presStyleIdx="2" presStyleCnt="3"/>
      <dgm:spPr/>
    </dgm:pt>
    <dgm:pt modelId="{1737BE73-8762-4A00-9F0E-7187ACA869FA}" type="pres">
      <dgm:prSet presAssocID="{D5CB5144-6453-420F-B9AF-09F2DCF409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FB8D9EDA-BE5C-4AFD-BC94-18B98AE36672}" type="pres">
      <dgm:prSet presAssocID="{D5CB5144-6453-420F-B9AF-09F2DCF409C7}" presName="spaceRect" presStyleCnt="0"/>
      <dgm:spPr/>
    </dgm:pt>
    <dgm:pt modelId="{474745B6-2D15-4CE6-84F1-EF52960981B1}" type="pres">
      <dgm:prSet presAssocID="{D5CB5144-6453-420F-B9AF-09F2DCF409C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EBCB300-9F8D-4669-8973-DD8E6C71C095}" type="presOf" srcId="{883C39FB-A053-4B49-B6E5-F93FE90E057B}" destId="{804D8AFD-D451-4945-B92C-C0FF42038A31}" srcOrd="0" destOrd="1" presId="urn:microsoft.com/office/officeart/2018/2/layout/IconVerticalSolidList"/>
    <dgm:cxn modelId="{FF3FEC25-B291-489B-BB6F-DEF1431AE3A7}" type="presOf" srcId="{F0A218EE-19A5-4204-BA0C-3BD5DE21E027}" destId="{054143DD-9803-4D99-B314-B8018C9DB918}" srcOrd="0" destOrd="0" presId="urn:microsoft.com/office/officeart/2018/2/layout/IconVerticalSolidList"/>
    <dgm:cxn modelId="{98CFD327-A21A-45FC-9C6F-F538A2DE4FCE}" type="presOf" srcId="{D5CB5144-6453-420F-B9AF-09F2DCF409C7}" destId="{474745B6-2D15-4CE6-84F1-EF52960981B1}" srcOrd="0" destOrd="0" presId="urn:microsoft.com/office/officeart/2018/2/layout/IconVerticalSolidList"/>
    <dgm:cxn modelId="{8973C33D-5382-4467-A90B-73760E6FE72C}" srcId="{F0A218EE-19A5-4204-BA0C-3BD5DE21E027}" destId="{49E843A4-13B0-4996-B746-5268B268A81F}" srcOrd="0" destOrd="0" parTransId="{9AD4525D-F443-45EE-92B3-6853D3B69C98}" sibTransId="{9F4143A5-F31C-4CB4-9F2C-00BBF14AB49C}"/>
    <dgm:cxn modelId="{F1B12E63-00CC-41F9-9060-2BFC85549D8D}" srcId="{49E843A4-13B0-4996-B746-5268B268A81F}" destId="{C3A82217-0EC1-47AC-A83E-9B14A9E2EA9A}" srcOrd="0" destOrd="0" parTransId="{C242EE4B-CE10-48A6-9D55-A39F6140104D}" sibTransId="{27C9691A-905C-4C98-AB2E-610517F05509}"/>
    <dgm:cxn modelId="{694DB64E-3E96-4327-B578-41DE16E851EC}" srcId="{F0A218EE-19A5-4204-BA0C-3BD5DE21E027}" destId="{D5CB5144-6453-420F-B9AF-09F2DCF409C7}" srcOrd="2" destOrd="0" parTransId="{4C608368-8961-44F7-AE8B-42F0E6684943}" sibTransId="{944E83E2-142A-4558-88AD-7E6937CB8335}"/>
    <dgm:cxn modelId="{4466B155-2BBE-427D-B2AA-41E3897C88A9}" type="presOf" srcId="{4BDE5974-0A14-4B41-9D03-8D52F2EA2830}" destId="{85D75A8F-5C83-4A46-AF74-255D3B2CE753}" srcOrd="0" destOrd="0" presId="urn:microsoft.com/office/officeart/2018/2/layout/IconVerticalSolidList"/>
    <dgm:cxn modelId="{2EE02094-9CAD-483E-B3C8-4AAD4FD8CC2D}" srcId="{F0A218EE-19A5-4204-BA0C-3BD5DE21E027}" destId="{4BDE5974-0A14-4B41-9D03-8D52F2EA2830}" srcOrd="1" destOrd="0" parTransId="{8A85C241-6418-4485-908B-35739926905F}" sibTransId="{AA33B5BE-96B1-4400-9388-826E8C31A399}"/>
    <dgm:cxn modelId="{4AFEB5A8-B32A-40C0-8E12-8441BEA3A53A}" type="presOf" srcId="{49E843A4-13B0-4996-B746-5268B268A81F}" destId="{BAC26928-E9BE-4E9B-96FB-AC263CBE52FE}" srcOrd="0" destOrd="0" presId="urn:microsoft.com/office/officeart/2018/2/layout/IconVerticalSolidList"/>
    <dgm:cxn modelId="{CA5DBFF6-343D-4467-9940-A6F6FBB0FA21}" type="presOf" srcId="{C3A82217-0EC1-47AC-A83E-9B14A9E2EA9A}" destId="{804D8AFD-D451-4945-B92C-C0FF42038A31}" srcOrd="0" destOrd="0" presId="urn:microsoft.com/office/officeart/2018/2/layout/IconVerticalSolidList"/>
    <dgm:cxn modelId="{8BB851FE-F047-4FDE-B64C-9221BC0C5117}" srcId="{49E843A4-13B0-4996-B746-5268B268A81F}" destId="{883C39FB-A053-4B49-B6E5-F93FE90E057B}" srcOrd="1" destOrd="0" parTransId="{6723CF65-8C62-48CE-BDBB-49FDB23698E1}" sibTransId="{8549EF04-FF2C-4123-B03D-A3E5ADAFBF7E}"/>
    <dgm:cxn modelId="{A08EB5D8-0337-40FD-BC3E-3DF147D45CB5}" type="presParOf" srcId="{054143DD-9803-4D99-B314-B8018C9DB918}" destId="{0CEBB6B2-686B-4005-94DB-C1EDDE406327}" srcOrd="0" destOrd="0" presId="urn:microsoft.com/office/officeart/2018/2/layout/IconVerticalSolidList"/>
    <dgm:cxn modelId="{12569EAC-D33E-411B-A43B-9A2730E7573F}" type="presParOf" srcId="{0CEBB6B2-686B-4005-94DB-C1EDDE406327}" destId="{DCBD8E1B-50F9-49D7-9EA3-4CC060870888}" srcOrd="0" destOrd="0" presId="urn:microsoft.com/office/officeart/2018/2/layout/IconVerticalSolidList"/>
    <dgm:cxn modelId="{C2CEE6EA-54B9-4C78-BB5B-6CD2B683061C}" type="presParOf" srcId="{0CEBB6B2-686B-4005-94DB-C1EDDE406327}" destId="{2A4AF7FA-543F-47CD-B129-1BDCAA6D61C2}" srcOrd="1" destOrd="0" presId="urn:microsoft.com/office/officeart/2018/2/layout/IconVerticalSolidList"/>
    <dgm:cxn modelId="{58F4E628-7AD3-4AEC-B536-8758DC37569C}" type="presParOf" srcId="{0CEBB6B2-686B-4005-94DB-C1EDDE406327}" destId="{07F553E3-7D03-4003-BCB9-0CD734599080}" srcOrd="2" destOrd="0" presId="urn:microsoft.com/office/officeart/2018/2/layout/IconVerticalSolidList"/>
    <dgm:cxn modelId="{746A7F1D-22A4-4DE6-A219-219F1577753F}" type="presParOf" srcId="{0CEBB6B2-686B-4005-94DB-C1EDDE406327}" destId="{BAC26928-E9BE-4E9B-96FB-AC263CBE52FE}" srcOrd="3" destOrd="0" presId="urn:microsoft.com/office/officeart/2018/2/layout/IconVerticalSolidList"/>
    <dgm:cxn modelId="{599AF35D-4945-4358-B801-E1B743D0019E}" type="presParOf" srcId="{0CEBB6B2-686B-4005-94DB-C1EDDE406327}" destId="{804D8AFD-D451-4945-B92C-C0FF42038A31}" srcOrd="4" destOrd="0" presId="urn:microsoft.com/office/officeart/2018/2/layout/IconVerticalSolidList"/>
    <dgm:cxn modelId="{CADCE8AB-E55D-4C2B-9B92-B213F4D92CA4}" type="presParOf" srcId="{054143DD-9803-4D99-B314-B8018C9DB918}" destId="{1AFDA37B-F738-4643-9752-A96FBBF2879C}" srcOrd="1" destOrd="0" presId="urn:microsoft.com/office/officeart/2018/2/layout/IconVerticalSolidList"/>
    <dgm:cxn modelId="{16C6D7FE-2B7E-4D5F-A18D-BA0C242CFC36}" type="presParOf" srcId="{054143DD-9803-4D99-B314-B8018C9DB918}" destId="{DF0A3B0F-A7B6-4A61-A7BB-9618A96087AF}" srcOrd="2" destOrd="0" presId="urn:microsoft.com/office/officeart/2018/2/layout/IconVerticalSolidList"/>
    <dgm:cxn modelId="{85A73633-3CD6-4C78-B15C-A5B089C0CADE}" type="presParOf" srcId="{DF0A3B0F-A7B6-4A61-A7BB-9618A96087AF}" destId="{EE8F3CB5-2067-4F31-9968-1CE63E48EBD8}" srcOrd="0" destOrd="0" presId="urn:microsoft.com/office/officeart/2018/2/layout/IconVerticalSolidList"/>
    <dgm:cxn modelId="{45CB42BB-554B-4058-B1F1-9B7654B1823E}" type="presParOf" srcId="{DF0A3B0F-A7B6-4A61-A7BB-9618A96087AF}" destId="{8DA79102-7775-405B-B09F-240E6D06F04D}" srcOrd="1" destOrd="0" presId="urn:microsoft.com/office/officeart/2018/2/layout/IconVerticalSolidList"/>
    <dgm:cxn modelId="{6FC21B38-7D63-4DD0-841D-4C5CE087713D}" type="presParOf" srcId="{DF0A3B0F-A7B6-4A61-A7BB-9618A96087AF}" destId="{1927AF30-47CC-40F1-BD7F-EA48E4F16420}" srcOrd="2" destOrd="0" presId="urn:microsoft.com/office/officeart/2018/2/layout/IconVerticalSolidList"/>
    <dgm:cxn modelId="{DBB983A9-5E56-4803-B881-1D376A500A36}" type="presParOf" srcId="{DF0A3B0F-A7B6-4A61-A7BB-9618A96087AF}" destId="{85D75A8F-5C83-4A46-AF74-255D3B2CE753}" srcOrd="3" destOrd="0" presId="urn:microsoft.com/office/officeart/2018/2/layout/IconVerticalSolidList"/>
    <dgm:cxn modelId="{17652254-F6CA-426B-9FBA-405932036D2C}" type="presParOf" srcId="{054143DD-9803-4D99-B314-B8018C9DB918}" destId="{A6FCAAC6-64BB-41EB-9551-81AEA5EF4673}" srcOrd="3" destOrd="0" presId="urn:microsoft.com/office/officeart/2018/2/layout/IconVerticalSolidList"/>
    <dgm:cxn modelId="{331D6B9D-5A7F-42AD-9169-26228FA7B174}" type="presParOf" srcId="{054143DD-9803-4D99-B314-B8018C9DB918}" destId="{6B48CF09-DF1C-41FC-8949-ED52F5DCD250}" srcOrd="4" destOrd="0" presId="urn:microsoft.com/office/officeart/2018/2/layout/IconVerticalSolidList"/>
    <dgm:cxn modelId="{421DF196-CFD7-4689-87FB-7E611A67B750}" type="presParOf" srcId="{6B48CF09-DF1C-41FC-8949-ED52F5DCD250}" destId="{5019ABA9-954A-4667-9366-4A7F65CD74C9}" srcOrd="0" destOrd="0" presId="urn:microsoft.com/office/officeart/2018/2/layout/IconVerticalSolidList"/>
    <dgm:cxn modelId="{026568BF-AB3E-4EC1-ABAD-0B5351748425}" type="presParOf" srcId="{6B48CF09-DF1C-41FC-8949-ED52F5DCD250}" destId="{1737BE73-8762-4A00-9F0E-7187ACA869FA}" srcOrd="1" destOrd="0" presId="urn:microsoft.com/office/officeart/2018/2/layout/IconVerticalSolidList"/>
    <dgm:cxn modelId="{D08A7059-CCBE-456A-80E3-C5562D8C8F2C}" type="presParOf" srcId="{6B48CF09-DF1C-41FC-8949-ED52F5DCD250}" destId="{FB8D9EDA-BE5C-4AFD-BC94-18B98AE36672}" srcOrd="2" destOrd="0" presId="urn:microsoft.com/office/officeart/2018/2/layout/IconVerticalSolidList"/>
    <dgm:cxn modelId="{2DAE3DBE-57E4-4780-AB9F-5335EB677E7C}" type="presParOf" srcId="{6B48CF09-DF1C-41FC-8949-ED52F5DCD250}" destId="{474745B6-2D15-4CE6-84F1-EF52960981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A9F7CB-C21D-4B52-8C57-6037D67449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D2845F-68E1-44EE-BD8C-ACF0BE5B3D6C}">
      <dgm:prSet/>
      <dgm:spPr/>
      <dgm:t>
        <a:bodyPr/>
        <a:lstStyle/>
        <a:p>
          <a:r>
            <a:rPr kumimoji="1" lang="en-US"/>
            <a:t>Make</a:t>
          </a:r>
          <a:r>
            <a:rPr kumimoji="1" lang="zh-CN"/>
            <a:t> </a:t>
          </a:r>
          <a:r>
            <a:rPr kumimoji="1" lang="en-US"/>
            <a:t>the</a:t>
          </a:r>
          <a:r>
            <a:rPr kumimoji="1" lang="zh-CN"/>
            <a:t> </a:t>
          </a:r>
          <a:r>
            <a:rPr kumimoji="1" lang="en-US"/>
            <a:t>final</a:t>
          </a:r>
          <a:r>
            <a:rPr kumimoji="1" lang="zh-CN"/>
            <a:t> </a:t>
          </a:r>
          <a:r>
            <a:rPr kumimoji="1" lang="en-US"/>
            <a:t>decision.</a:t>
          </a:r>
          <a:endParaRPr lang="en-US"/>
        </a:p>
      </dgm:t>
    </dgm:pt>
    <dgm:pt modelId="{2B75222E-259F-4AC5-896C-A7D1BEFA0D88}" type="parTrans" cxnId="{07309A4D-0FF3-40C7-99DB-2CC4D96BDE34}">
      <dgm:prSet/>
      <dgm:spPr/>
      <dgm:t>
        <a:bodyPr/>
        <a:lstStyle/>
        <a:p>
          <a:endParaRPr lang="en-US"/>
        </a:p>
      </dgm:t>
    </dgm:pt>
    <dgm:pt modelId="{4D3378E8-9F63-4C6E-979B-7F340B08292A}" type="sibTrans" cxnId="{07309A4D-0FF3-40C7-99DB-2CC4D96BDE34}">
      <dgm:prSet/>
      <dgm:spPr/>
      <dgm:t>
        <a:bodyPr/>
        <a:lstStyle/>
        <a:p>
          <a:endParaRPr lang="en-US"/>
        </a:p>
      </dgm:t>
    </dgm:pt>
    <dgm:pt modelId="{44FD4B32-F6AD-4901-B6F7-DAC978E05408}">
      <dgm:prSet/>
      <dgm:spPr/>
      <dgm:t>
        <a:bodyPr/>
        <a:lstStyle/>
        <a:p>
          <a:r>
            <a:rPr kumimoji="1" lang="en-US"/>
            <a:t>Make</a:t>
          </a:r>
          <a:r>
            <a:rPr kumimoji="1" lang="zh-CN"/>
            <a:t> </a:t>
          </a:r>
          <a:r>
            <a:rPr kumimoji="1" lang="en-US"/>
            <a:t>an</a:t>
          </a:r>
          <a:r>
            <a:rPr kumimoji="1" lang="zh-CN"/>
            <a:t> </a:t>
          </a:r>
          <a:r>
            <a:rPr kumimoji="1" lang="en-US"/>
            <a:t>app</a:t>
          </a:r>
          <a:r>
            <a:rPr kumimoji="1" lang="zh-CN"/>
            <a:t> </a:t>
          </a:r>
          <a:r>
            <a:rPr kumimoji="1" lang="en-US"/>
            <a:t>about</a:t>
          </a:r>
          <a:r>
            <a:rPr kumimoji="1" lang="zh-CN"/>
            <a:t> </a:t>
          </a:r>
          <a:r>
            <a:rPr kumimoji="1" lang="en-US"/>
            <a:t>improve</a:t>
          </a:r>
          <a:r>
            <a:rPr kumimoji="1" lang="zh-CN"/>
            <a:t>  </a:t>
          </a:r>
          <a:r>
            <a:rPr kumimoji="1" lang="en-US"/>
            <a:t>productivity.</a:t>
          </a:r>
          <a:endParaRPr lang="en-US"/>
        </a:p>
      </dgm:t>
    </dgm:pt>
    <dgm:pt modelId="{3E8F5C67-9815-48C5-8C41-4D4FB8047F68}" type="parTrans" cxnId="{92BDA028-16C1-4FC6-9116-79C55A60A9B7}">
      <dgm:prSet/>
      <dgm:spPr/>
      <dgm:t>
        <a:bodyPr/>
        <a:lstStyle/>
        <a:p>
          <a:endParaRPr lang="en-US"/>
        </a:p>
      </dgm:t>
    </dgm:pt>
    <dgm:pt modelId="{8E523A9E-BCCB-41ED-8B0A-6F39BC75C3DE}" type="sibTrans" cxnId="{92BDA028-16C1-4FC6-9116-79C55A60A9B7}">
      <dgm:prSet/>
      <dgm:spPr/>
      <dgm:t>
        <a:bodyPr/>
        <a:lstStyle/>
        <a:p>
          <a:endParaRPr lang="en-US"/>
        </a:p>
      </dgm:t>
    </dgm:pt>
    <dgm:pt modelId="{91FD0DD1-4875-489F-A8E9-F723B68A5D19}">
      <dgm:prSet/>
      <dgm:spPr/>
      <dgm:t>
        <a:bodyPr/>
        <a:lstStyle/>
        <a:p>
          <a:r>
            <a:rPr kumimoji="1" lang="en-US"/>
            <a:t>Use</a:t>
          </a:r>
          <a:r>
            <a:rPr kumimoji="1" lang="zh-CN"/>
            <a:t> </a:t>
          </a:r>
          <a:r>
            <a:rPr kumimoji="1" lang="en-US"/>
            <a:t>the</a:t>
          </a:r>
          <a:r>
            <a:rPr kumimoji="1" lang="zh-CN"/>
            <a:t> </a:t>
          </a:r>
          <a:r>
            <a:rPr kumimoji="1" lang="en-US"/>
            <a:t>calendar</a:t>
          </a:r>
          <a:r>
            <a:rPr kumimoji="1" lang="zh-CN"/>
            <a:t> </a:t>
          </a:r>
          <a:r>
            <a:rPr kumimoji="1" lang="en-US"/>
            <a:t>style.</a:t>
          </a:r>
          <a:endParaRPr lang="en-US"/>
        </a:p>
      </dgm:t>
    </dgm:pt>
    <dgm:pt modelId="{61691FF5-09F3-4035-880E-0C086867EC3A}" type="parTrans" cxnId="{F538B3B3-8B59-47CC-840A-C6FC4D9F9C97}">
      <dgm:prSet/>
      <dgm:spPr/>
      <dgm:t>
        <a:bodyPr/>
        <a:lstStyle/>
        <a:p>
          <a:endParaRPr lang="en-US"/>
        </a:p>
      </dgm:t>
    </dgm:pt>
    <dgm:pt modelId="{DAFD0BCD-ED5E-4012-B622-161F0E50D26F}" type="sibTrans" cxnId="{F538B3B3-8B59-47CC-840A-C6FC4D9F9C97}">
      <dgm:prSet/>
      <dgm:spPr/>
      <dgm:t>
        <a:bodyPr/>
        <a:lstStyle/>
        <a:p>
          <a:endParaRPr lang="en-US"/>
        </a:p>
      </dgm:t>
    </dgm:pt>
    <dgm:pt modelId="{3B129483-E2A4-4B67-91F4-3B6BF93FDF1E}">
      <dgm:prSet/>
      <dgm:spPr/>
      <dgm:t>
        <a:bodyPr/>
        <a:lstStyle/>
        <a:p>
          <a:r>
            <a:rPr kumimoji="1" lang="en-US"/>
            <a:t>Start</a:t>
          </a:r>
          <a:r>
            <a:rPr kumimoji="1" lang="zh-CN"/>
            <a:t> </a:t>
          </a:r>
          <a:r>
            <a:rPr kumimoji="1" lang="en-US"/>
            <a:t>developing</a:t>
          </a:r>
          <a:r>
            <a:rPr kumimoji="1" lang="zh-CN"/>
            <a:t> </a:t>
          </a:r>
          <a:r>
            <a:rPr kumimoji="1" lang="en-US"/>
            <a:t>our</a:t>
          </a:r>
          <a:r>
            <a:rPr kumimoji="1" lang="zh-CN"/>
            <a:t> </a:t>
          </a:r>
          <a:r>
            <a:rPr kumimoji="1" lang="en-US"/>
            <a:t>app.</a:t>
          </a:r>
          <a:endParaRPr lang="en-US"/>
        </a:p>
      </dgm:t>
    </dgm:pt>
    <dgm:pt modelId="{D480250D-B533-4704-B883-675A5646B62E}" type="parTrans" cxnId="{40E48EC5-76AE-4B6B-A264-1FDE1E07F62E}">
      <dgm:prSet/>
      <dgm:spPr/>
      <dgm:t>
        <a:bodyPr/>
        <a:lstStyle/>
        <a:p>
          <a:endParaRPr lang="en-US"/>
        </a:p>
      </dgm:t>
    </dgm:pt>
    <dgm:pt modelId="{B45244F9-059C-4092-A6AF-CDECB236077B}" type="sibTrans" cxnId="{40E48EC5-76AE-4B6B-A264-1FDE1E07F62E}">
      <dgm:prSet/>
      <dgm:spPr/>
      <dgm:t>
        <a:bodyPr/>
        <a:lstStyle/>
        <a:p>
          <a:endParaRPr lang="en-US"/>
        </a:p>
      </dgm:t>
    </dgm:pt>
    <dgm:pt modelId="{1F62F0B2-030E-4992-A511-947CE5B0D057}" type="pres">
      <dgm:prSet presAssocID="{43A9F7CB-C21D-4B52-8C57-6037D6744938}" presName="root" presStyleCnt="0">
        <dgm:presLayoutVars>
          <dgm:dir/>
          <dgm:resizeHandles val="exact"/>
        </dgm:presLayoutVars>
      </dgm:prSet>
      <dgm:spPr/>
    </dgm:pt>
    <dgm:pt modelId="{12E7DCBC-5388-470F-A759-B5BFAE6DDFE3}" type="pres">
      <dgm:prSet presAssocID="{6CD2845F-68E1-44EE-BD8C-ACF0BE5B3D6C}" presName="compNode" presStyleCnt="0"/>
      <dgm:spPr/>
    </dgm:pt>
    <dgm:pt modelId="{FE2DBE79-D736-440D-BA67-19FF476CB4A0}" type="pres">
      <dgm:prSet presAssocID="{6CD2845F-68E1-44EE-BD8C-ACF0BE5B3D6C}" presName="bgRect" presStyleLbl="bgShp" presStyleIdx="0" presStyleCnt="2"/>
      <dgm:spPr/>
    </dgm:pt>
    <dgm:pt modelId="{8629434F-1CCC-4EAB-B459-08181998EAAA}" type="pres">
      <dgm:prSet presAssocID="{6CD2845F-68E1-44EE-BD8C-ACF0BE5B3D6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00D5EB0-3696-44B5-B567-D9BE0D0FFAC8}" type="pres">
      <dgm:prSet presAssocID="{6CD2845F-68E1-44EE-BD8C-ACF0BE5B3D6C}" presName="spaceRect" presStyleCnt="0"/>
      <dgm:spPr/>
    </dgm:pt>
    <dgm:pt modelId="{F08C39A3-3AEE-428C-B110-FF4A5A957DD4}" type="pres">
      <dgm:prSet presAssocID="{6CD2845F-68E1-44EE-BD8C-ACF0BE5B3D6C}" presName="parTx" presStyleLbl="revTx" presStyleIdx="0" presStyleCnt="3">
        <dgm:presLayoutVars>
          <dgm:chMax val="0"/>
          <dgm:chPref val="0"/>
        </dgm:presLayoutVars>
      </dgm:prSet>
      <dgm:spPr/>
    </dgm:pt>
    <dgm:pt modelId="{8A350279-4487-48F6-AF83-70BE28DA0594}" type="pres">
      <dgm:prSet presAssocID="{6CD2845F-68E1-44EE-BD8C-ACF0BE5B3D6C}" presName="desTx" presStyleLbl="revTx" presStyleIdx="1" presStyleCnt="3">
        <dgm:presLayoutVars/>
      </dgm:prSet>
      <dgm:spPr/>
    </dgm:pt>
    <dgm:pt modelId="{2272E7CD-3B23-4C48-9456-136D78D4B986}" type="pres">
      <dgm:prSet presAssocID="{4D3378E8-9F63-4C6E-979B-7F340B08292A}" presName="sibTrans" presStyleCnt="0"/>
      <dgm:spPr/>
    </dgm:pt>
    <dgm:pt modelId="{A0B2C2A1-F243-49E5-B116-4F06839C97D7}" type="pres">
      <dgm:prSet presAssocID="{3B129483-E2A4-4B67-91F4-3B6BF93FDF1E}" presName="compNode" presStyleCnt="0"/>
      <dgm:spPr/>
    </dgm:pt>
    <dgm:pt modelId="{F3FF269E-86AE-4EA7-9821-571F9F163EE4}" type="pres">
      <dgm:prSet presAssocID="{3B129483-E2A4-4B67-91F4-3B6BF93FDF1E}" presName="bgRect" presStyleLbl="bgShp" presStyleIdx="1" presStyleCnt="2"/>
      <dgm:spPr/>
    </dgm:pt>
    <dgm:pt modelId="{D044D412-9B35-4568-870B-822C87D51F22}" type="pres">
      <dgm:prSet presAssocID="{3B129483-E2A4-4B67-91F4-3B6BF93FDF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6548ECF-8074-4BC9-986E-37833EB592A6}" type="pres">
      <dgm:prSet presAssocID="{3B129483-E2A4-4B67-91F4-3B6BF93FDF1E}" presName="spaceRect" presStyleCnt="0"/>
      <dgm:spPr/>
    </dgm:pt>
    <dgm:pt modelId="{C7A22847-AAEA-4A9D-88F8-C4EF60F3005E}" type="pres">
      <dgm:prSet presAssocID="{3B129483-E2A4-4B67-91F4-3B6BF93FDF1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A512F26-5922-470B-AD23-19ABEDAE2EA0}" type="presOf" srcId="{6CD2845F-68E1-44EE-BD8C-ACF0BE5B3D6C}" destId="{F08C39A3-3AEE-428C-B110-FF4A5A957DD4}" srcOrd="0" destOrd="0" presId="urn:microsoft.com/office/officeart/2018/2/layout/IconVerticalSolidList"/>
    <dgm:cxn modelId="{92BDA028-16C1-4FC6-9116-79C55A60A9B7}" srcId="{6CD2845F-68E1-44EE-BD8C-ACF0BE5B3D6C}" destId="{44FD4B32-F6AD-4901-B6F7-DAC978E05408}" srcOrd="0" destOrd="0" parTransId="{3E8F5C67-9815-48C5-8C41-4D4FB8047F68}" sibTransId="{8E523A9E-BCCB-41ED-8B0A-6F39BC75C3DE}"/>
    <dgm:cxn modelId="{E5646F3D-932A-429F-9146-89975CB20308}" type="presOf" srcId="{44FD4B32-F6AD-4901-B6F7-DAC978E05408}" destId="{8A350279-4487-48F6-AF83-70BE28DA0594}" srcOrd="0" destOrd="0" presId="urn:microsoft.com/office/officeart/2018/2/layout/IconVerticalSolidList"/>
    <dgm:cxn modelId="{44FA865E-7B2B-445A-BDF1-CA5345B9631C}" type="presOf" srcId="{43A9F7CB-C21D-4B52-8C57-6037D6744938}" destId="{1F62F0B2-030E-4992-A511-947CE5B0D057}" srcOrd="0" destOrd="0" presId="urn:microsoft.com/office/officeart/2018/2/layout/IconVerticalSolidList"/>
    <dgm:cxn modelId="{07309A4D-0FF3-40C7-99DB-2CC4D96BDE34}" srcId="{43A9F7CB-C21D-4B52-8C57-6037D6744938}" destId="{6CD2845F-68E1-44EE-BD8C-ACF0BE5B3D6C}" srcOrd="0" destOrd="0" parTransId="{2B75222E-259F-4AC5-896C-A7D1BEFA0D88}" sibTransId="{4D3378E8-9F63-4C6E-979B-7F340B08292A}"/>
    <dgm:cxn modelId="{BB0DCC91-6344-4EAA-B02C-04D7B685427C}" type="presOf" srcId="{91FD0DD1-4875-489F-A8E9-F723B68A5D19}" destId="{8A350279-4487-48F6-AF83-70BE28DA0594}" srcOrd="0" destOrd="1" presId="urn:microsoft.com/office/officeart/2018/2/layout/IconVerticalSolidList"/>
    <dgm:cxn modelId="{F538B3B3-8B59-47CC-840A-C6FC4D9F9C97}" srcId="{6CD2845F-68E1-44EE-BD8C-ACF0BE5B3D6C}" destId="{91FD0DD1-4875-489F-A8E9-F723B68A5D19}" srcOrd="1" destOrd="0" parTransId="{61691FF5-09F3-4035-880E-0C086867EC3A}" sibTransId="{DAFD0BCD-ED5E-4012-B622-161F0E50D26F}"/>
    <dgm:cxn modelId="{40E48EC5-76AE-4B6B-A264-1FDE1E07F62E}" srcId="{43A9F7CB-C21D-4B52-8C57-6037D6744938}" destId="{3B129483-E2A4-4B67-91F4-3B6BF93FDF1E}" srcOrd="1" destOrd="0" parTransId="{D480250D-B533-4704-B883-675A5646B62E}" sibTransId="{B45244F9-059C-4092-A6AF-CDECB236077B}"/>
    <dgm:cxn modelId="{BD1862C9-A616-49D7-A9E9-F357F5943112}" type="presOf" srcId="{3B129483-E2A4-4B67-91F4-3B6BF93FDF1E}" destId="{C7A22847-AAEA-4A9D-88F8-C4EF60F3005E}" srcOrd="0" destOrd="0" presId="urn:microsoft.com/office/officeart/2018/2/layout/IconVerticalSolidList"/>
    <dgm:cxn modelId="{8C966BC0-9C42-4231-B00B-51F8FA85B42C}" type="presParOf" srcId="{1F62F0B2-030E-4992-A511-947CE5B0D057}" destId="{12E7DCBC-5388-470F-A759-B5BFAE6DDFE3}" srcOrd="0" destOrd="0" presId="urn:microsoft.com/office/officeart/2018/2/layout/IconVerticalSolidList"/>
    <dgm:cxn modelId="{86810A2E-87E8-4462-AF1F-06C7CADA7AEF}" type="presParOf" srcId="{12E7DCBC-5388-470F-A759-B5BFAE6DDFE3}" destId="{FE2DBE79-D736-440D-BA67-19FF476CB4A0}" srcOrd="0" destOrd="0" presId="urn:microsoft.com/office/officeart/2018/2/layout/IconVerticalSolidList"/>
    <dgm:cxn modelId="{FA4D41A4-0FB5-4869-9951-753F8B71FCD4}" type="presParOf" srcId="{12E7DCBC-5388-470F-A759-B5BFAE6DDFE3}" destId="{8629434F-1CCC-4EAB-B459-08181998EAAA}" srcOrd="1" destOrd="0" presId="urn:microsoft.com/office/officeart/2018/2/layout/IconVerticalSolidList"/>
    <dgm:cxn modelId="{C6197154-D2C4-4A7C-91CA-2C0E77821F84}" type="presParOf" srcId="{12E7DCBC-5388-470F-A759-B5BFAE6DDFE3}" destId="{300D5EB0-3696-44B5-B567-D9BE0D0FFAC8}" srcOrd="2" destOrd="0" presId="urn:microsoft.com/office/officeart/2018/2/layout/IconVerticalSolidList"/>
    <dgm:cxn modelId="{4080BAE7-2EFA-4CB0-A21F-F859621064A5}" type="presParOf" srcId="{12E7DCBC-5388-470F-A759-B5BFAE6DDFE3}" destId="{F08C39A3-3AEE-428C-B110-FF4A5A957DD4}" srcOrd="3" destOrd="0" presId="urn:microsoft.com/office/officeart/2018/2/layout/IconVerticalSolidList"/>
    <dgm:cxn modelId="{F8A724E5-BE7B-4A29-B5EB-421B9B5723A7}" type="presParOf" srcId="{12E7DCBC-5388-470F-A759-B5BFAE6DDFE3}" destId="{8A350279-4487-48F6-AF83-70BE28DA0594}" srcOrd="4" destOrd="0" presId="urn:microsoft.com/office/officeart/2018/2/layout/IconVerticalSolidList"/>
    <dgm:cxn modelId="{44635DDD-870D-4CBE-ACD4-92A9D8C81DC3}" type="presParOf" srcId="{1F62F0B2-030E-4992-A511-947CE5B0D057}" destId="{2272E7CD-3B23-4C48-9456-136D78D4B986}" srcOrd="1" destOrd="0" presId="urn:microsoft.com/office/officeart/2018/2/layout/IconVerticalSolidList"/>
    <dgm:cxn modelId="{E4FBBDE8-FCC1-4B61-BBAA-66D7947D2949}" type="presParOf" srcId="{1F62F0B2-030E-4992-A511-947CE5B0D057}" destId="{A0B2C2A1-F243-49E5-B116-4F06839C97D7}" srcOrd="2" destOrd="0" presId="urn:microsoft.com/office/officeart/2018/2/layout/IconVerticalSolidList"/>
    <dgm:cxn modelId="{86F6D625-C1AF-4195-93F8-6E868A010F8D}" type="presParOf" srcId="{A0B2C2A1-F243-49E5-B116-4F06839C97D7}" destId="{F3FF269E-86AE-4EA7-9821-571F9F163EE4}" srcOrd="0" destOrd="0" presId="urn:microsoft.com/office/officeart/2018/2/layout/IconVerticalSolidList"/>
    <dgm:cxn modelId="{A2793FDC-DAAD-4B25-B95B-E69B4881D843}" type="presParOf" srcId="{A0B2C2A1-F243-49E5-B116-4F06839C97D7}" destId="{D044D412-9B35-4568-870B-822C87D51F22}" srcOrd="1" destOrd="0" presId="urn:microsoft.com/office/officeart/2018/2/layout/IconVerticalSolidList"/>
    <dgm:cxn modelId="{5752450E-7351-421D-940F-9A338454B191}" type="presParOf" srcId="{A0B2C2A1-F243-49E5-B116-4F06839C97D7}" destId="{66548ECF-8074-4BC9-986E-37833EB592A6}" srcOrd="2" destOrd="0" presId="urn:microsoft.com/office/officeart/2018/2/layout/IconVerticalSolidList"/>
    <dgm:cxn modelId="{B98D7440-A8E2-4702-82E2-528C9DBCD40A}" type="presParOf" srcId="{A0B2C2A1-F243-49E5-B116-4F06839C97D7}" destId="{C7A22847-AAEA-4A9D-88F8-C4EF60F300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33A42C-7CAE-4A80-9ABC-F92CD0D0248B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EBDFB265-7160-4886-966D-60EA5A9AE887}">
      <dgm:prSet/>
      <dgm:spPr/>
      <dgm:t>
        <a:bodyPr/>
        <a:lstStyle/>
        <a:p>
          <a:r>
            <a:rPr kumimoji="1" lang="en-US"/>
            <a:t>Add</a:t>
          </a:r>
          <a:r>
            <a:rPr kumimoji="1" lang="zh-CN"/>
            <a:t> </a:t>
          </a:r>
          <a:r>
            <a:rPr kumimoji="1" lang="en-US"/>
            <a:t>some</a:t>
          </a:r>
          <a:r>
            <a:rPr kumimoji="1" lang="zh-CN"/>
            <a:t> </a:t>
          </a:r>
          <a:r>
            <a:rPr kumimoji="1" lang="en-US"/>
            <a:t>functions to</a:t>
          </a:r>
          <a:r>
            <a:rPr kumimoji="1" lang="zh-CN"/>
            <a:t> </a:t>
          </a:r>
          <a:r>
            <a:rPr kumimoji="1" lang="en-US"/>
            <a:t>improve</a:t>
          </a:r>
          <a:r>
            <a:rPr kumimoji="1" lang="zh-CN"/>
            <a:t> </a:t>
          </a:r>
          <a:r>
            <a:rPr kumimoji="1" lang="en-US"/>
            <a:t>our</a:t>
          </a:r>
          <a:r>
            <a:rPr kumimoji="1" lang="zh-CN"/>
            <a:t> </a:t>
          </a:r>
          <a:r>
            <a:rPr kumimoji="1" lang="en-US"/>
            <a:t>app.</a:t>
          </a:r>
          <a:endParaRPr lang="en-US"/>
        </a:p>
      </dgm:t>
    </dgm:pt>
    <dgm:pt modelId="{C1006081-CF86-426D-A6AE-A5543EA7CE78}" type="parTrans" cxnId="{5D347549-37E3-43D3-A387-055768A3E1C9}">
      <dgm:prSet/>
      <dgm:spPr/>
      <dgm:t>
        <a:bodyPr/>
        <a:lstStyle/>
        <a:p>
          <a:endParaRPr lang="en-US"/>
        </a:p>
      </dgm:t>
    </dgm:pt>
    <dgm:pt modelId="{8BA37660-8B5B-455D-9429-B31FBB2C63BE}" type="sibTrans" cxnId="{5D347549-37E3-43D3-A387-055768A3E1C9}">
      <dgm:prSet/>
      <dgm:spPr/>
      <dgm:t>
        <a:bodyPr/>
        <a:lstStyle/>
        <a:p>
          <a:endParaRPr lang="en-US"/>
        </a:p>
      </dgm:t>
    </dgm:pt>
    <dgm:pt modelId="{512BB055-BA8C-4AA4-9B4D-6138618DA725}">
      <dgm:prSet/>
      <dgm:spPr/>
      <dgm:t>
        <a:bodyPr/>
        <a:lstStyle/>
        <a:p>
          <a:r>
            <a:rPr kumimoji="1" lang="en-US" dirty="0"/>
            <a:t>Divide our</a:t>
          </a:r>
          <a:r>
            <a:rPr kumimoji="1" lang="zh-CN" dirty="0"/>
            <a:t> </a:t>
          </a:r>
          <a:r>
            <a:rPr kumimoji="1" lang="en-US" dirty="0"/>
            <a:t>app</a:t>
          </a:r>
          <a:r>
            <a:rPr kumimoji="1" lang="zh-CN" dirty="0"/>
            <a:t> </a:t>
          </a:r>
          <a:r>
            <a:rPr kumimoji="1" lang="en-US" dirty="0"/>
            <a:t>into</a:t>
          </a:r>
          <a:r>
            <a:rPr kumimoji="1" lang="zh-CN" dirty="0"/>
            <a:t> </a:t>
          </a:r>
          <a:r>
            <a:rPr kumimoji="1" lang="en-US" dirty="0"/>
            <a:t>two</a:t>
          </a:r>
          <a:r>
            <a:rPr kumimoji="1" lang="zh-CN" dirty="0"/>
            <a:t> </a:t>
          </a:r>
          <a:r>
            <a:rPr kumimoji="1" lang="en-US" dirty="0"/>
            <a:t>interfaces—have</a:t>
          </a:r>
          <a:r>
            <a:rPr kumimoji="1" lang="zh-CN" dirty="0"/>
            <a:t> </a:t>
          </a:r>
          <a:r>
            <a:rPr kumimoji="1" lang="en-US" dirty="0"/>
            <a:t>to</a:t>
          </a:r>
          <a:r>
            <a:rPr kumimoji="1" lang="zh-CN" dirty="0"/>
            <a:t> </a:t>
          </a:r>
          <a:r>
            <a:rPr kumimoji="1" lang="en-US" dirty="0"/>
            <a:t>do,</a:t>
          </a:r>
          <a:r>
            <a:rPr kumimoji="1" lang="zh-CN" dirty="0"/>
            <a:t> </a:t>
          </a:r>
          <a:r>
            <a:rPr kumimoji="1" lang="en-US" dirty="0"/>
            <a:t>wish</a:t>
          </a:r>
          <a:r>
            <a:rPr kumimoji="1" lang="zh-CN" dirty="0"/>
            <a:t> </a:t>
          </a:r>
          <a:r>
            <a:rPr kumimoji="1" lang="en-US" dirty="0"/>
            <a:t>to</a:t>
          </a:r>
          <a:r>
            <a:rPr kumimoji="1" lang="zh-CN" dirty="0"/>
            <a:t> </a:t>
          </a:r>
          <a:r>
            <a:rPr kumimoji="1" lang="en-US" dirty="0"/>
            <a:t>do.</a:t>
          </a:r>
          <a:endParaRPr lang="en-US" dirty="0"/>
        </a:p>
      </dgm:t>
    </dgm:pt>
    <dgm:pt modelId="{BEDC3775-E6BE-4CE2-B386-AC632EC71F2B}" type="parTrans" cxnId="{AA0A744A-053A-471F-93C0-B7CD60A2C427}">
      <dgm:prSet/>
      <dgm:spPr/>
      <dgm:t>
        <a:bodyPr/>
        <a:lstStyle/>
        <a:p>
          <a:endParaRPr lang="en-US"/>
        </a:p>
      </dgm:t>
    </dgm:pt>
    <dgm:pt modelId="{2D336E9B-92BA-48AB-A23B-F3438463C835}" type="sibTrans" cxnId="{AA0A744A-053A-471F-93C0-B7CD60A2C427}">
      <dgm:prSet/>
      <dgm:spPr/>
      <dgm:t>
        <a:bodyPr/>
        <a:lstStyle/>
        <a:p>
          <a:endParaRPr lang="en-US"/>
        </a:p>
      </dgm:t>
    </dgm:pt>
    <dgm:pt modelId="{76344BA7-C0B8-40E4-9757-6F2FEA71721F}">
      <dgm:prSet/>
      <dgm:spPr/>
      <dgm:t>
        <a:bodyPr/>
        <a:lstStyle/>
        <a:p>
          <a:r>
            <a:rPr kumimoji="1" lang="en-US" dirty="0"/>
            <a:t>One</a:t>
          </a:r>
          <a:r>
            <a:rPr kumimoji="1" lang="zh-CN" dirty="0"/>
            <a:t> </a:t>
          </a:r>
          <a:r>
            <a:rPr kumimoji="1" lang="en-US" dirty="0"/>
            <a:t>as</a:t>
          </a:r>
          <a:r>
            <a:rPr kumimoji="1" lang="zh-CN" dirty="0"/>
            <a:t> </a:t>
          </a:r>
          <a:r>
            <a:rPr kumimoji="1" lang="en-US" dirty="0"/>
            <a:t>the</a:t>
          </a:r>
          <a:r>
            <a:rPr kumimoji="1" lang="zh-CN" dirty="0"/>
            <a:t> </a:t>
          </a:r>
          <a:r>
            <a:rPr kumimoji="1" lang="en-US" dirty="0"/>
            <a:t>normal</a:t>
          </a:r>
          <a:r>
            <a:rPr kumimoji="1" lang="zh-CN" dirty="0"/>
            <a:t> </a:t>
          </a:r>
          <a:r>
            <a:rPr kumimoji="1" lang="en-US" dirty="0"/>
            <a:t>to-do</a:t>
          </a:r>
          <a:r>
            <a:rPr kumimoji="1" lang="zh-CN" dirty="0"/>
            <a:t> </a:t>
          </a:r>
          <a:r>
            <a:rPr kumimoji="1" lang="en-US" dirty="0"/>
            <a:t>list,</a:t>
          </a:r>
          <a:r>
            <a:rPr kumimoji="1" lang="zh-CN" dirty="0"/>
            <a:t> </a:t>
          </a:r>
          <a:r>
            <a:rPr kumimoji="1" lang="en-US" dirty="0"/>
            <a:t>another</a:t>
          </a:r>
          <a:r>
            <a:rPr kumimoji="1" lang="zh-CN" dirty="0"/>
            <a:t> </a:t>
          </a:r>
          <a:r>
            <a:rPr kumimoji="1" lang="en-US" dirty="0"/>
            <a:t>one</a:t>
          </a:r>
          <a:r>
            <a:rPr kumimoji="1" lang="zh-CN" dirty="0"/>
            <a:t> </a:t>
          </a:r>
          <a:r>
            <a:rPr kumimoji="1" lang="en-US" dirty="0"/>
            <a:t>as</a:t>
          </a:r>
          <a:r>
            <a:rPr kumimoji="1" lang="zh-CN" dirty="0"/>
            <a:t> </a:t>
          </a:r>
          <a:r>
            <a:rPr kumimoji="1" lang="en-US" dirty="0"/>
            <a:t>the</a:t>
          </a:r>
          <a:r>
            <a:rPr kumimoji="1" lang="zh-CN" dirty="0"/>
            <a:t> </a:t>
          </a:r>
          <a:r>
            <a:rPr kumimoji="1" lang="en-US" dirty="0"/>
            <a:t>calendar.</a:t>
          </a:r>
          <a:endParaRPr lang="en-US" dirty="0"/>
        </a:p>
      </dgm:t>
    </dgm:pt>
    <dgm:pt modelId="{004A14BF-8ADA-452B-89CB-1689E1FF7C42}" type="parTrans" cxnId="{67A9E753-A67B-4AC1-9946-AFE011AFBF8E}">
      <dgm:prSet/>
      <dgm:spPr/>
      <dgm:t>
        <a:bodyPr/>
        <a:lstStyle/>
        <a:p>
          <a:endParaRPr lang="en-US"/>
        </a:p>
      </dgm:t>
    </dgm:pt>
    <dgm:pt modelId="{403B56FD-DEE6-46CB-A188-C1C71EF89946}" type="sibTrans" cxnId="{67A9E753-A67B-4AC1-9946-AFE011AFBF8E}">
      <dgm:prSet/>
      <dgm:spPr/>
      <dgm:t>
        <a:bodyPr/>
        <a:lstStyle/>
        <a:p>
          <a:endParaRPr lang="en-US"/>
        </a:p>
      </dgm:t>
    </dgm:pt>
    <dgm:pt modelId="{D1F78B2A-5D89-439E-BB65-3858338ADA3C}">
      <dgm:prSet/>
      <dgm:spPr/>
      <dgm:t>
        <a:bodyPr/>
        <a:lstStyle/>
        <a:p>
          <a:r>
            <a:rPr kumimoji="1" lang="en-US"/>
            <a:t>Remove</a:t>
          </a:r>
          <a:r>
            <a:rPr kumimoji="1" lang="zh-CN"/>
            <a:t> </a:t>
          </a:r>
          <a:r>
            <a:rPr kumimoji="1" lang="en-US"/>
            <a:t>some</a:t>
          </a:r>
          <a:r>
            <a:rPr kumimoji="1" lang="zh-CN"/>
            <a:t> </a:t>
          </a:r>
          <a:r>
            <a:rPr kumimoji="1" lang="en-US"/>
            <a:t>useless</a:t>
          </a:r>
          <a:r>
            <a:rPr kumimoji="1" lang="zh-CN"/>
            <a:t> </a:t>
          </a:r>
          <a:r>
            <a:rPr kumimoji="1" lang="en-US"/>
            <a:t>functions.</a:t>
          </a:r>
          <a:endParaRPr lang="en-US"/>
        </a:p>
      </dgm:t>
    </dgm:pt>
    <dgm:pt modelId="{65E574AB-3E2B-433F-AC36-4CE45D21C2D6}" type="parTrans" cxnId="{4E25049B-1ABC-4E94-9C6C-FACFD5579291}">
      <dgm:prSet/>
      <dgm:spPr/>
      <dgm:t>
        <a:bodyPr/>
        <a:lstStyle/>
        <a:p>
          <a:endParaRPr lang="en-US"/>
        </a:p>
      </dgm:t>
    </dgm:pt>
    <dgm:pt modelId="{3CC8F5AA-C899-4F65-AD44-B6D455601EE7}" type="sibTrans" cxnId="{4E25049B-1ABC-4E94-9C6C-FACFD5579291}">
      <dgm:prSet/>
      <dgm:spPr/>
      <dgm:t>
        <a:bodyPr/>
        <a:lstStyle/>
        <a:p>
          <a:endParaRPr lang="en-US"/>
        </a:p>
      </dgm:t>
    </dgm:pt>
    <dgm:pt modelId="{299DC0EB-BC62-4662-BC0C-A8BB7B969CDC}">
      <dgm:prSet/>
      <dgm:spPr/>
      <dgm:t>
        <a:bodyPr/>
        <a:lstStyle/>
        <a:p>
          <a:r>
            <a:rPr kumimoji="1" lang="en-US" dirty="0"/>
            <a:t>Using</a:t>
          </a:r>
          <a:r>
            <a:rPr kumimoji="1" lang="zh-CN" dirty="0"/>
            <a:t> </a:t>
          </a:r>
          <a:r>
            <a:rPr kumimoji="1" lang="en-US" dirty="0"/>
            <a:t>color</a:t>
          </a:r>
          <a:r>
            <a:rPr kumimoji="1" lang="zh-CN" dirty="0"/>
            <a:t> </a:t>
          </a:r>
          <a:r>
            <a:rPr kumimoji="1" lang="en-US" dirty="0"/>
            <a:t>tag</a:t>
          </a:r>
          <a:r>
            <a:rPr kumimoji="1" lang="zh-CN" dirty="0"/>
            <a:t> </a:t>
          </a:r>
          <a:r>
            <a:rPr kumimoji="1" lang="en-US" dirty="0"/>
            <a:t>to</a:t>
          </a:r>
          <a:r>
            <a:rPr kumimoji="1" lang="zh-CN" dirty="0"/>
            <a:t> </a:t>
          </a:r>
          <a:r>
            <a:rPr kumimoji="1" lang="en-US" dirty="0"/>
            <a:t>replace</a:t>
          </a:r>
          <a:r>
            <a:rPr kumimoji="1" lang="zh-CN" dirty="0"/>
            <a:t> </a:t>
          </a:r>
          <a:r>
            <a:rPr kumimoji="1" lang="en-US" dirty="0"/>
            <a:t>the</a:t>
          </a:r>
          <a:r>
            <a:rPr kumimoji="1" lang="zh-CN" dirty="0"/>
            <a:t> </a:t>
          </a:r>
          <a:r>
            <a:rPr kumimoji="1" lang="en-US" dirty="0"/>
            <a:t>specific description</a:t>
          </a:r>
          <a:r>
            <a:rPr kumimoji="1" lang="en-AU" dirty="0"/>
            <a:t>.</a:t>
          </a:r>
          <a:endParaRPr lang="en-US" dirty="0"/>
        </a:p>
      </dgm:t>
    </dgm:pt>
    <dgm:pt modelId="{1002FFD9-410C-4225-87EE-983CA80BC5B1}" type="parTrans" cxnId="{A37A8F73-779F-4494-B871-0E7D8A9B9166}">
      <dgm:prSet/>
      <dgm:spPr/>
      <dgm:t>
        <a:bodyPr/>
        <a:lstStyle/>
        <a:p>
          <a:endParaRPr lang="en-US"/>
        </a:p>
      </dgm:t>
    </dgm:pt>
    <dgm:pt modelId="{30454D93-90F9-4209-92BC-25AC3549377D}" type="sibTrans" cxnId="{A37A8F73-779F-4494-B871-0E7D8A9B9166}">
      <dgm:prSet/>
      <dgm:spPr/>
      <dgm:t>
        <a:bodyPr/>
        <a:lstStyle/>
        <a:p>
          <a:endParaRPr lang="en-US"/>
        </a:p>
      </dgm:t>
    </dgm:pt>
    <dgm:pt modelId="{42EEC944-77F9-48E0-9EC4-5B02E94191BD}">
      <dgm:prSet/>
      <dgm:spPr/>
      <dgm:t>
        <a:bodyPr/>
        <a:lstStyle/>
        <a:p>
          <a:r>
            <a:rPr kumimoji="1" lang="en-US" dirty="0"/>
            <a:t>Make</a:t>
          </a:r>
          <a:r>
            <a:rPr kumimoji="1" lang="zh-CN" dirty="0"/>
            <a:t> </a:t>
          </a:r>
          <a:r>
            <a:rPr kumimoji="1" lang="en-US" dirty="0"/>
            <a:t>the</a:t>
          </a:r>
          <a:r>
            <a:rPr kumimoji="1" lang="zh-CN" dirty="0"/>
            <a:t> </a:t>
          </a:r>
          <a:r>
            <a:rPr kumimoji="1" lang="en-US" dirty="0"/>
            <a:t>interface</a:t>
          </a:r>
          <a:r>
            <a:rPr kumimoji="1" lang="zh-CN" dirty="0"/>
            <a:t> </a:t>
          </a:r>
          <a:r>
            <a:rPr kumimoji="1" lang="en-US" dirty="0"/>
            <a:t>of</a:t>
          </a:r>
          <a:r>
            <a:rPr kumimoji="1" lang="zh-CN" dirty="0"/>
            <a:t> </a:t>
          </a:r>
          <a:r>
            <a:rPr kumimoji="1" lang="en-US" dirty="0"/>
            <a:t>our</a:t>
          </a:r>
          <a:r>
            <a:rPr kumimoji="1" lang="zh-CN" dirty="0"/>
            <a:t> </a:t>
          </a:r>
          <a:r>
            <a:rPr kumimoji="1" lang="en-US" dirty="0"/>
            <a:t>app</a:t>
          </a:r>
          <a:r>
            <a:rPr kumimoji="1" lang="zh-CN" dirty="0"/>
            <a:t> </a:t>
          </a:r>
          <a:r>
            <a:rPr kumimoji="1" lang="en-US" dirty="0"/>
            <a:t>as</a:t>
          </a:r>
          <a:r>
            <a:rPr kumimoji="1" lang="zh-CN" dirty="0"/>
            <a:t> </a:t>
          </a:r>
          <a:r>
            <a:rPr kumimoji="1" lang="en-US" dirty="0"/>
            <a:t>simple</a:t>
          </a:r>
          <a:r>
            <a:rPr kumimoji="1" lang="zh-CN" dirty="0"/>
            <a:t> </a:t>
          </a:r>
          <a:r>
            <a:rPr kumimoji="1" lang="en-US" dirty="0"/>
            <a:t>as</a:t>
          </a:r>
          <a:r>
            <a:rPr kumimoji="1" lang="zh-CN" dirty="0"/>
            <a:t> </a:t>
          </a:r>
          <a:r>
            <a:rPr kumimoji="1" lang="en-US" dirty="0"/>
            <a:t>possible.</a:t>
          </a:r>
          <a:endParaRPr lang="en-US" dirty="0"/>
        </a:p>
      </dgm:t>
    </dgm:pt>
    <dgm:pt modelId="{D0C0C595-E636-41E1-AD54-B416643BA7CE}" type="parTrans" cxnId="{A19BE6B0-10CE-498E-814B-BD11A7DC32D0}">
      <dgm:prSet/>
      <dgm:spPr/>
      <dgm:t>
        <a:bodyPr/>
        <a:lstStyle/>
        <a:p>
          <a:endParaRPr lang="en-US"/>
        </a:p>
      </dgm:t>
    </dgm:pt>
    <dgm:pt modelId="{3C72D0CF-6209-4D8C-9619-8AF307C028F5}" type="sibTrans" cxnId="{A19BE6B0-10CE-498E-814B-BD11A7DC32D0}">
      <dgm:prSet/>
      <dgm:spPr/>
      <dgm:t>
        <a:bodyPr/>
        <a:lstStyle/>
        <a:p>
          <a:endParaRPr lang="en-US"/>
        </a:p>
      </dgm:t>
    </dgm:pt>
    <dgm:pt modelId="{86721D19-D4BF-420B-A919-E70A9211F043}">
      <dgm:prSet/>
      <dgm:spPr/>
      <dgm:t>
        <a:bodyPr/>
        <a:lstStyle/>
        <a:p>
          <a:r>
            <a:rPr lang="en-AU" dirty="0"/>
            <a:t>Alarm, notification and import from Calendar</a:t>
          </a:r>
          <a:endParaRPr lang="en-US" dirty="0"/>
        </a:p>
      </dgm:t>
    </dgm:pt>
    <dgm:pt modelId="{23AC4420-362C-465A-80D8-9FB3672C7935}" type="parTrans" cxnId="{7C23ADD8-DF44-4FB7-ACDF-3C24D5947819}">
      <dgm:prSet/>
      <dgm:spPr/>
    </dgm:pt>
    <dgm:pt modelId="{DA1EA4D7-8537-439D-9488-D77CD3B0B6F3}" type="sibTrans" cxnId="{7C23ADD8-DF44-4FB7-ACDF-3C24D5947819}">
      <dgm:prSet/>
      <dgm:spPr/>
    </dgm:pt>
    <dgm:pt modelId="{54A4E13E-8AB2-8548-BA47-DF6FD8F237BF}" type="pres">
      <dgm:prSet presAssocID="{4633A42C-7CAE-4A80-9ABC-F92CD0D0248B}" presName="linear" presStyleCnt="0">
        <dgm:presLayoutVars>
          <dgm:dir/>
          <dgm:animLvl val="lvl"/>
          <dgm:resizeHandles val="exact"/>
        </dgm:presLayoutVars>
      </dgm:prSet>
      <dgm:spPr/>
    </dgm:pt>
    <dgm:pt modelId="{8131810D-613E-1842-9ECE-54CBE0E1A9E6}" type="pres">
      <dgm:prSet presAssocID="{EBDFB265-7160-4886-966D-60EA5A9AE887}" presName="parentLin" presStyleCnt="0"/>
      <dgm:spPr/>
    </dgm:pt>
    <dgm:pt modelId="{627928E2-4EE4-C94E-9952-04BC88B9C2DF}" type="pres">
      <dgm:prSet presAssocID="{EBDFB265-7160-4886-966D-60EA5A9AE887}" presName="parentLeftMargin" presStyleLbl="node1" presStyleIdx="0" presStyleCnt="2"/>
      <dgm:spPr/>
    </dgm:pt>
    <dgm:pt modelId="{A159544A-3878-914F-9947-A53E99FE41FE}" type="pres">
      <dgm:prSet presAssocID="{EBDFB265-7160-4886-966D-60EA5A9AE88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C078D71-7DD5-A64C-8AC9-ED9A7F8BFEAE}" type="pres">
      <dgm:prSet presAssocID="{EBDFB265-7160-4886-966D-60EA5A9AE887}" presName="negativeSpace" presStyleCnt="0"/>
      <dgm:spPr/>
    </dgm:pt>
    <dgm:pt modelId="{2E102942-B86B-CD43-9D17-7F860203EC10}" type="pres">
      <dgm:prSet presAssocID="{EBDFB265-7160-4886-966D-60EA5A9AE887}" presName="childText" presStyleLbl="conFgAcc1" presStyleIdx="0" presStyleCnt="2">
        <dgm:presLayoutVars>
          <dgm:bulletEnabled val="1"/>
        </dgm:presLayoutVars>
      </dgm:prSet>
      <dgm:spPr/>
    </dgm:pt>
    <dgm:pt modelId="{22CE71B0-6E15-3C4D-8F7F-A50AA1B02338}" type="pres">
      <dgm:prSet presAssocID="{8BA37660-8B5B-455D-9429-B31FBB2C63BE}" presName="spaceBetweenRectangles" presStyleCnt="0"/>
      <dgm:spPr/>
    </dgm:pt>
    <dgm:pt modelId="{ED23542A-E26B-274B-BBA1-5A1365863225}" type="pres">
      <dgm:prSet presAssocID="{D1F78B2A-5D89-439E-BB65-3858338ADA3C}" presName="parentLin" presStyleCnt="0"/>
      <dgm:spPr/>
    </dgm:pt>
    <dgm:pt modelId="{B9B1E94B-7A80-7E41-AA80-9437A1B8A25B}" type="pres">
      <dgm:prSet presAssocID="{D1F78B2A-5D89-439E-BB65-3858338ADA3C}" presName="parentLeftMargin" presStyleLbl="node1" presStyleIdx="0" presStyleCnt="2"/>
      <dgm:spPr/>
    </dgm:pt>
    <dgm:pt modelId="{8EB23A5F-FBD6-1D4F-B186-6F9821B9DB64}" type="pres">
      <dgm:prSet presAssocID="{D1F78B2A-5D89-439E-BB65-3858338AD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82AED95-3291-3B4C-96B0-71821EE1F55C}" type="pres">
      <dgm:prSet presAssocID="{D1F78B2A-5D89-439E-BB65-3858338ADA3C}" presName="negativeSpace" presStyleCnt="0"/>
      <dgm:spPr/>
    </dgm:pt>
    <dgm:pt modelId="{0F4BFDEE-C60D-6740-9BDC-EF33E5E206C5}" type="pres">
      <dgm:prSet presAssocID="{D1F78B2A-5D89-439E-BB65-3858338ADA3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76EB816-B70C-1443-AF93-F810FC2DE77B}" type="presOf" srcId="{4633A42C-7CAE-4A80-9ABC-F92CD0D0248B}" destId="{54A4E13E-8AB2-8548-BA47-DF6FD8F237BF}" srcOrd="0" destOrd="0" presId="urn:microsoft.com/office/officeart/2005/8/layout/list1"/>
    <dgm:cxn modelId="{A093AD25-1F4A-2D41-B2D7-044D64331633}" type="presOf" srcId="{EBDFB265-7160-4886-966D-60EA5A9AE887}" destId="{A159544A-3878-914F-9947-A53E99FE41FE}" srcOrd="1" destOrd="0" presId="urn:microsoft.com/office/officeart/2005/8/layout/list1"/>
    <dgm:cxn modelId="{D685E732-3993-214F-8EFC-FB8297DFAB45}" type="presOf" srcId="{76344BA7-C0B8-40E4-9757-6F2FEA71721F}" destId="{2E102942-B86B-CD43-9D17-7F860203EC10}" srcOrd="0" destOrd="1" presId="urn:microsoft.com/office/officeart/2005/8/layout/list1"/>
    <dgm:cxn modelId="{01514C3C-4D92-754F-A444-E108E5704904}" type="presOf" srcId="{42EEC944-77F9-48E0-9EC4-5B02E94191BD}" destId="{0F4BFDEE-C60D-6740-9BDC-EF33E5E206C5}" srcOrd="0" destOrd="1" presId="urn:microsoft.com/office/officeart/2005/8/layout/list1"/>
    <dgm:cxn modelId="{C7DE9F67-E3FD-DC44-9495-C03DC6B2BAD4}" type="presOf" srcId="{512BB055-BA8C-4AA4-9B4D-6138618DA725}" destId="{2E102942-B86B-CD43-9D17-7F860203EC10}" srcOrd="0" destOrd="0" presId="urn:microsoft.com/office/officeart/2005/8/layout/list1"/>
    <dgm:cxn modelId="{5D347549-37E3-43D3-A387-055768A3E1C9}" srcId="{4633A42C-7CAE-4A80-9ABC-F92CD0D0248B}" destId="{EBDFB265-7160-4886-966D-60EA5A9AE887}" srcOrd="0" destOrd="0" parTransId="{C1006081-CF86-426D-A6AE-A5543EA7CE78}" sibTransId="{8BA37660-8B5B-455D-9429-B31FBB2C63BE}"/>
    <dgm:cxn modelId="{AA0A744A-053A-471F-93C0-B7CD60A2C427}" srcId="{EBDFB265-7160-4886-966D-60EA5A9AE887}" destId="{512BB055-BA8C-4AA4-9B4D-6138618DA725}" srcOrd="0" destOrd="0" parTransId="{BEDC3775-E6BE-4CE2-B386-AC632EC71F2B}" sibTransId="{2D336E9B-92BA-48AB-A23B-F3438463C835}"/>
    <dgm:cxn modelId="{A37A8F73-779F-4494-B871-0E7D8A9B9166}" srcId="{D1F78B2A-5D89-439E-BB65-3858338ADA3C}" destId="{299DC0EB-BC62-4662-BC0C-A8BB7B969CDC}" srcOrd="0" destOrd="0" parTransId="{1002FFD9-410C-4225-87EE-983CA80BC5B1}" sibTransId="{30454D93-90F9-4209-92BC-25AC3549377D}"/>
    <dgm:cxn modelId="{67A9E753-A67B-4AC1-9946-AFE011AFBF8E}" srcId="{EBDFB265-7160-4886-966D-60EA5A9AE887}" destId="{76344BA7-C0B8-40E4-9757-6F2FEA71721F}" srcOrd="1" destOrd="0" parTransId="{004A14BF-8ADA-452B-89CB-1689E1FF7C42}" sibTransId="{403B56FD-DEE6-46CB-A188-C1C71EF89946}"/>
    <dgm:cxn modelId="{A3D5D679-ABDD-426F-8DDE-6C4D05DAED68}" type="presOf" srcId="{86721D19-D4BF-420B-A919-E70A9211F043}" destId="{2E102942-B86B-CD43-9D17-7F860203EC10}" srcOrd="0" destOrd="2" presId="urn:microsoft.com/office/officeart/2005/8/layout/list1"/>
    <dgm:cxn modelId="{B91C4D85-17BA-1743-A369-F010CD1A6757}" type="presOf" srcId="{299DC0EB-BC62-4662-BC0C-A8BB7B969CDC}" destId="{0F4BFDEE-C60D-6740-9BDC-EF33E5E206C5}" srcOrd="0" destOrd="0" presId="urn:microsoft.com/office/officeart/2005/8/layout/list1"/>
    <dgm:cxn modelId="{760A0A88-4E0E-0F46-83B8-E9F216910572}" type="presOf" srcId="{D1F78B2A-5D89-439E-BB65-3858338ADA3C}" destId="{B9B1E94B-7A80-7E41-AA80-9437A1B8A25B}" srcOrd="0" destOrd="0" presId="urn:microsoft.com/office/officeart/2005/8/layout/list1"/>
    <dgm:cxn modelId="{4E25049B-1ABC-4E94-9C6C-FACFD5579291}" srcId="{4633A42C-7CAE-4A80-9ABC-F92CD0D0248B}" destId="{D1F78B2A-5D89-439E-BB65-3858338ADA3C}" srcOrd="1" destOrd="0" parTransId="{65E574AB-3E2B-433F-AC36-4CE45D21C2D6}" sibTransId="{3CC8F5AA-C899-4F65-AD44-B6D455601EE7}"/>
    <dgm:cxn modelId="{3BEF25AE-45F1-664F-B8AA-B0BA492BBBB6}" type="presOf" srcId="{EBDFB265-7160-4886-966D-60EA5A9AE887}" destId="{627928E2-4EE4-C94E-9952-04BC88B9C2DF}" srcOrd="0" destOrd="0" presId="urn:microsoft.com/office/officeart/2005/8/layout/list1"/>
    <dgm:cxn modelId="{A19BE6B0-10CE-498E-814B-BD11A7DC32D0}" srcId="{D1F78B2A-5D89-439E-BB65-3858338ADA3C}" destId="{42EEC944-77F9-48E0-9EC4-5B02E94191BD}" srcOrd="1" destOrd="0" parTransId="{D0C0C595-E636-41E1-AD54-B416643BA7CE}" sibTransId="{3C72D0CF-6209-4D8C-9619-8AF307C028F5}"/>
    <dgm:cxn modelId="{93E18BB6-7A6C-D943-960C-BBDFD0F9A909}" type="presOf" srcId="{D1F78B2A-5D89-439E-BB65-3858338ADA3C}" destId="{8EB23A5F-FBD6-1D4F-B186-6F9821B9DB64}" srcOrd="1" destOrd="0" presId="urn:microsoft.com/office/officeart/2005/8/layout/list1"/>
    <dgm:cxn modelId="{7C23ADD8-DF44-4FB7-ACDF-3C24D5947819}" srcId="{EBDFB265-7160-4886-966D-60EA5A9AE887}" destId="{86721D19-D4BF-420B-A919-E70A9211F043}" srcOrd="2" destOrd="0" parTransId="{23AC4420-362C-465A-80D8-9FB3672C7935}" sibTransId="{DA1EA4D7-8537-439D-9488-D77CD3B0B6F3}"/>
    <dgm:cxn modelId="{FFC35921-9EEF-A040-ABE6-263DB716EAE8}" type="presParOf" srcId="{54A4E13E-8AB2-8548-BA47-DF6FD8F237BF}" destId="{8131810D-613E-1842-9ECE-54CBE0E1A9E6}" srcOrd="0" destOrd="0" presId="urn:microsoft.com/office/officeart/2005/8/layout/list1"/>
    <dgm:cxn modelId="{E9D2B499-3FAA-3A42-BCA4-4574C25A742D}" type="presParOf" srcId="{8131810D-613E-1842-9ECE-54CBE0E1A9E6}" destId="{627928E2-4EE4-C94E-9952-04BC88B9C2DF}" srcOrd="0" destOrd="0" presId="urn:microsoft.com/office/officeart/2005/8/layout/list1"/>
    <dgm:cxn modelId="{1B61602D-B412-F84E-8730-CD6B52A30BCC}" type="presParOf" srcId="{8131810D-613E-1842-9ECE-54CBE0E1A9E6}" destId="{A159544A-3878-914F-9947-A53E99FE41FE}" srcOrd="1" destOrd="0" presId="urn:microsoft.com/office/officeart/2005/8/layout/list1"/>
    <dgm:cxn modelId="{83549FF0-1DDB-FE45-8CE7-511866502D85}" type="presParOf" srcId="{54A4E13E-8AB2-8548-BA47-DF6FD8F237BF}" destId="{FC078D71-7DD5-A64C-8AC9-ED9A7F8BFEAE}" srcOrd="1" destOrd="0" presId="urn:microsoft.com/office/officeart/2005/8/layout/list1"/>
    <dgm:cxn modelId="{6CE5DF29-934B-E144-A73D-F57A2E0C98D5}" type="presParOf" srcId="{54A4E13E-8AB2-8548-BA47-DF6FD8F237BF}" destId="{2E102942-B86B-CD43-9D17-7F860203EC10}" srcOrd="2" destOrd="0" presId="urn:microsoft.com/office/officeart/2005/8/layout/list1"/>
    <dgm:cxn modelId="{CBE35C22-29F0-F04F-AAF7-A9E0971FB392}" type="presParOf" srcId="{54A4E13E-8AB2-8548-BA47-DF6FD8F237BF}" destId="{22CE71B0-6E15-3C4D-8F7F-A50AA1B02338}" srcOrd="3" destOrd="0" presId="urn:microsoft.com/office/officeart/2005/8/layout/list1"/>
    <dgm:cxn modelId="{51D901CF-8310-F342-BAD5-6BEA5A8FB264}" type="presParOf" srcId="{54A4E13E-8AB2-8548-BA47-DF6FD8F237BF}" destId="{ED23542A-E26B-274B-BBA1-5A1365863225}" srcOrd="4" destOrd="0" presId="urn:microsoft.com/office/officeart/2005/8/layout/list1"/>
    <dgm:cxn modelId="{27709752-6FCC-5E44-8229-B61081E5E3CA}" type="presParOf" srcId="{ED23542A-E26B-274B-BBA1-5A1365863225}" destId="{B9B1E94B-7A80-7E41-AA80-9437A1B8A25B}" srcOrd="0" destOrd="0" presId="urn:microsoft.com/office/officeart/2005/8/layout/list1"/>
    <dgm:cxn modelId="{D1C56581-C8A3-744F-88B5-A60692D955DE}" type="presParOf" srcId="{ED23542A-E26B-274B-BBA1-5A1365863225}" destId="{8EB23A5F-FBD6-1D4F-B186-6F9821B9DB64}" srcOrd="1" destOrd="0" presId="urn:microsoft.com/office/officeart/2005/8/layout/list1"/>
    <dgm:cxn modelId="{93A2FA76-CE79-834C-A34E-C17C5720583A}" type="presParOf" srcId="{54A4E13E-8AB2-8548-BA47-DF6FD8F237BF}" destId="{E82AED95-3291-3B4C-96B0-71821EE1F55C}" srcOrd="5" destOrd="0" presId="urn:microsoft.com/office/officeart/2005/8/layout/list1"/>
    <dgm:cxn modelId="{B732BF55-E56D-954B-97F6-39A46747DFD0}" type="presParOf" srcId="{54A4E13E-8AB2-8548-BA47-DF6FD8F237BF}" destId="{0F4BFDEE-C60D-6740-9BDC-EF33E5E206C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BBBA3-14CC-435F-A967-7588AACFC709}">
      <dsp:nvSpPr>
        <dsp:cNvPr id="0" name=""/>
        <dsp:cNvSpPr/>
      </dsp:nvSpPr>
      <dsp:spPr>
        <a:xfrm>
          <a:off x="585671" y="100019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F2ACB-AF8F-4005-A3A0-26279FA369EC}">
      <dsp:nvSpPr>
        <dsp:cNvPr id="0" name=""/>
        <dsp:cNvSpPr/>
      </dsp:nvSpPr>
      <dsp:spPr>
        <a:xfrm>
          <a:off x="973234" y="138776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63655-03CF-4E15-93F8-6528C4EE9CF1}">
      <dsp:nvSpPr>
        <dsp:cNvPr id="0" name=""/>
        <dsp:cNvSpPr/>
      </dsp:nvSpPr>
      <dsp:spPr>
        <a:xfrm>
          <a:off x="4328" y="338520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2000" kern="1200"/>
            <a:t>Framework</a:t>
          </a:r>
          <a:r>
            <a:rPr kumimoji="1" lang="zh-CN" sz="2000" kern="1200"/>
            <a:t> </a:t>
          </a:r>
          <a:r>
            <a:rPr kumimoji="1" lang="en-US" sz="2000" kern="1200"/>
            <a:t>from</a:t>
          </a:r>
          <a:r>
            <a:rPr kumimoji="1" lang="zh-CN" sz="2000" kern="1200"/>
            <a:t> </a:t>
          </a:r>
          <a:r>
            <a:rPr kumimoji="1" lang="en-US" sz="2000" kern="1200"/>
            <a:t>apple</a:t>
          </a:r>
          <a:endParaRPr lang="en-US" sz="2000" kern="1200"/>
        </a:p>
      </dsp:txBody>
      <dsp:txXfrm>
        <a:off x="4328" y="3385200"/>
        <a:ext cx="2981250" cy="720000"/>
      </dsp:txXfrm>
    </dsp:sp>
    <dsp:sp modelId="{FB6430F7-1CD0-4539-A970-FFCC60DE5044}">
      <dsp:nvSpPr>
        <dsp:cNvPr id="0" name=""/>
        <dsp:cNvSpPr/>
      </dsp:nvSpPr>
      <dsp:spPr>
        <a:xfrm>
          <a:off x="4088640" y="100019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F852A-5EC8-41A0-B386-B81B72989250}">
      <dsp:nvSpPr>
        <dsp:cNvPr id="0" name=""/>
        <dsp:cNvSpPr/>
      </dsp:nvSpPr>
      <dsp:spPr>
        <a:xfrm>
          <a:off x="4476203" y="138776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7E19D-A6AA-4A77-BEC0-5BF9A0A44ED9}">
      <dsp:nvSpPr>
        <dsp:cNvPr id="0" name=""/>
        <dsp:cNvSpPr/>
      </dsp:nvSpPr>
      <dsp:spPr>
        <a:xfrm>
          <a:off x="3507296" y="338520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2000" kern="1200"/>
            <a:t>used</a:t>
          </a:r>
          <a:r>
            <a:rPr kumimoji="1" lang="zh-CN" sz="2000" kern="1200"/>
            <a:t> </a:t>
          </a:r>
          <a:r>
            <a:rPr kumimoji="1" lang="en-US" sz="2000" kern="1200"/>
            <a:t>for</a:t>
          </a:r>
          <a:r>
            <a:rPr kumimoji="1" lang="zh-CN" sz="2000" kern="1200"/>
            <a:t> </a:t>
          </a:r>
          <a:r>
            <a:rPr kumimoji="1" lang="en-US" sz="2000" kern="1200"/>
            <a:t>store</a:t>
          </a:r>
          <a:r>
            <a:rPr kumimoji="1" lang="zh-CN" sz="2000" kern="1200"/>
            <a:t> </a:t>
          </a:r>
          <a:r>
            <a:rPr kumimoji="1" lang="en-US" sz="2000" kern="1200"/>
            <a:t>data</a:t>
          </a:r>
          <a:r>
            <a:rPr kumimoji="1" lang="zh-CN" sz="2000" kern="1200"/>
            <a:t> </a:t>
          </a:r>
          <a:r>
            <a:rPr kumimoji="1" lang="en-US" sz="2000" kern="1200"/>
            <a:t>into</a:t>
          </a:r>
          <a:r>
            <a:rPr kumimoji="1" lang="zh-CN" sz="2000" kern="1200"/>
            <a:t> </a:t>
          </a:r>
          <a:r>
            <a:rPr kumimoji="1" lang="en-US" sz="2000" kern="1200"/>
            <a:t>the</a:t>
          </a:r>
          <a:r>
            <a:rPr kumimoji="1" lang="zh-CN" sz="2000" kern="1200"/>
            <a:t> </a:t>
          </a:r>
          <a:r>
            <a:rPr kumimoji="1" lang="en-US" sz="2000" kern="1200"/>
            <a:t>device</a:t>
          </a:r>
          <a:endParaRPr lang="en-US" sz="2000" kern="1200"/>
        </a:p>
      </dsp:txBody>
      <dsp:txXfrm>
        <a:off x="3507296" y="3385200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D8E1B-50F9-49D7-9EA3-4CC060870888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AF7FA-543F-47CD-B129-1BDCAA6D61C2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26928-E9BE-4E9B-96FB-AC263CBE52FE}">
      <dsp:nvSpPr>
        <dsp:cNvPr id="0" name=""/>
        <dsp:cNvSpPr/>
      </dsp:nvSpPr>
      <dsp:spPr>
        <a:xfrm>
          <a:off x="1941716" y="718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/>
            <a:t>Define</a:t>
          </a:r>
          <a:r>
            <a:rPr kumimoji="1" lang="zh-CN" sz="2500" kern="1200"/>
            <a:t> </a:t>
          </a:r>
          <a:r>
            <a:rPr kumimoji="1" lang="en-US" sz="2500" kern="1200"/>
            <a:t>our</a:t>
          </a:r>
          <a:r>
            <a:rPr kumimoji="1" lang="zh-CN" sz="2500" kern="1200"/>
            <a:t> </a:t>
          </a:r>
          <a:r>
            <a:rPr kumimoji="1" lang="en-US" sz="2500" kern="1200"/>
            <a:t>main</a:t>
          </a:r>
          <a:r>
            <a:rPr kumimoji="1" lang="zh-CN" sz="2500" kern="1200"/>
            <a:t> </a:t>
          </a:r>
          <a:r>
            <a:rPr kumimoji="1" lang="en-US" sz="2500" kern="1200"/>
            <a:t>users.</a:t>
          </a:r>
          <a:endParaRPr lang="en-US" sz="2500" kern="1200"/>
        </a:p>
      </dsp:txBody>
      <dsp:txXfrm>
        <a:off x="1941716" y="718"/>
        <a:ext cx="2931121" cy="1681139"/>
      </dsp:txXfrm>
    </dsp:sp>
    <dsp:sp modelId="{804D8AFD-D451-4945-B92C-C0FF42038A31}">
      <dsp:nvSpPr>
        <dsp:cNvPr id="0" name=""/>
        <dsp:cNvSpPr/>
      </dsp:nvSpPr>
      <dsp:spPr>
        <a:xfrm>
          <a:off x="4872838" y="718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800" kern="1200"/>
            <a:t>Students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800" kern="1200"/>
            <a:t>People at</a:t>
          </a:r>
          <a:r>
            <a:rPr kumimoji="1" lang="zh-CN" sz="1800" kern="1200"/>
            <a:t> </a:t>
          </a:r>
          <a:r>
            <a:rPr kumimoji="1" lang="en-US" sz="1800" kern="1200"/>
            <a:t>work</a:t>
          </a:r>
          <a:endParaRPr lang="en-US" sz="1800" kern="1200"/>
        </a:p>
      </dsp:txBody>
      <dsp:txXfrm>
        <a:off x="4872838" y="718"/>
        <a:ext cx="1640765" cy="1681139"/>
      </dsp:txXfrm>
    </dsp:sp>
    <dsp:sp modelId="{EE8F3CB5-2067-4F31-9968-1CE63E48EBD8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79102-7775-405B-B09F-240E6D06F04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75A8F-5C83-4A46-AF74-255D3B2CE753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/>
            <a:t>Design</a:t>
          </a:r>
          <a:r>
            <a:rPr kumimoji="1" lang="zh-CN" sz="2500" kern="1200"/>
            <a:t> </a:t>
          </a:r>
          <a:r>
            <a:rPr kumimoji="1" lang="en-US" sz="2500" kern="1200"/>
            <a:t>the</a:t>
          </a:r>
          <a:r>
            <a:rPr kumimoji="1" lang="zh-CN" sz="2500" kern="1200"/>
            <a:t> </a:t>
          </a:r>
          <a:r>
            <a:rPr kumimoji="1" lang="en-US" sz="2500" kern="1200"/>
            <a:t>style</a:t>
          </a:r>
          <a:r>
            <a:rPr kumimoji="1" lang="zh-CN" sz="2500" kern="1200"/>
            <a:t> </a:t>
          </a:r>
          <a:r>
            <a:rPr kumimoji="1" lang="en-US" sz="2500" kern="1200"/>
            <a:t>and</a:t>
          </a:r>
          <a:r>
            <a:rPr kumimoji="1" lang="zh-CN" sz="2500" kern="1200"/>
            <a:t> </a:t>
          </a:r>
          <a:r>
            <a:rPr kumimoji="1" lang="en-US" sz="2500" kern="1200"/>
            <a:t>the</a:t>
          </a:r>
          <a:r>
            <a:rPr kumimoji="1" lang="zh-CN" sz="2500" kern="1200"/>
            <a:t> </a:t>
          </a:r>
          <a:r>
            <a:rPr kumimoji="1" lang="en-US" sz="2500" kern="1200"/>
            <a:t>prototype.</a:t>
          </a:r>
          <a:endParaRPr lang="en-US" sz="2500" kern="1200"/>
        </a:p>
      </dsp:txBody>
      <dsp:txXfrm>
        <a:off x="1941716" y="2102143"/>
        <a:ext cx="4571887" cy="1681139"/>
      </dsp:txXfrm>
    </dsp:sp>
    <dsp:sp modelId="{5019ABA9-954A-4667-9366-4A7F65CD74C9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7BE73-8762-4A00-9F0E-7187ACA869FA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745B6-2D15-4CE6-84F1-EF52960981B1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/>
            <a:t>Ask</a:t>
          </a:r>
          <a:r>
            <a:rPr kumimoji="1" lang="zh-CN" sz="2500" kern="1200"/>
            <a:t> </a:t>
          </a:r>
          <a:r>
            <a:rPr kumimoji="1" lang="en-US" sz="2500" kern="1200"/>
            <a:t>for</a:t>
          </a:r>
          <a:r>
            <a:rPr kumimoji="1" lang="zh-CN" sz="2500" kern="1200"/>
            <a:t> </a:t>
          </a:r>
          <a:r>
            <a:rPr kumimoji="1" lang="en-US" sz="2500" kern="1200"/>
            <a:t>the</a:t>
          </a:r>
          <a:r>
            <a:rPr kumimoji="1" lang="zh-CN" sz="2500" kern="1200"/>
            <a:t> </a:t>
          </a:r>
          <a:r>
            <a:rPr kumimoji="1" lang="en-US" sz="2500" kern="1200"/>
            <a:t>advices</a:t>
          </a:r>
          <a:r>
            <a:rPr kumimoji="1" lang="zh-CN" sz="2500" kern="1200"/>
            <a:t> </a:t>
          </a:r>
          <a:r>
            <a:rPr kumimoji="1" lang="en-US" sz="2500" kern="1200"/>
            <a:t>from</a:t>
          </a:r>
          <a:r>
            <a:rPr kumimoji="1" lang="zh-CN" sz="2500" kern="1200"/>
            <a:t> </a:t>
          </a:r>
          <a:r>
            <a:rPr kumimoji="1" lang="en-US" sz="2500" kern="1200"/>
            <a:t>others.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DBE79-D736-440D-BA67-19FF476CB4A0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29434F-1CCC-4EAB-B459-08181998EAAA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C39A3-3AEE-428C-B110-FF4A5A957DD4}">
      <dsp:nvSpPr>
        <dsp:cNvPr id="0" name=""/>
        <dsp:cNvSpPr/>
      </dsp:nvSpPr>
      <dsp:spPr>
        <a:xfrm>
          <a:off x="2039300" y="956381"/>
          <a:ext cx="2931121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/>
            <a:t>Make</a:t>
          </a:r>
          <a:r>
            <a:rPr kumimoji="1" lang="zh-CN" sz="2500" kern="1200"/>
            <a:t> </a:t>
          </a:r>
          <a:r>
            <a:rPr kumimoji="1" lang="en-US" sz="2500" kern="1200"/>
            <a:t>the</a:t>
          </a:r>
          <a:r>
            <a:rPr kumimoji="1" lang="zh-CN" sz="2500" kern="1200"/>
            <a:t> </a:t>
          </a:r>
          <a:r>
            <a:rPr kumimoji="1" lang="en-US" sz="2500" kern="1200"/>
            <a:t>final</a:t>
          </a:r>
          <a:r>
            <a:rPr kumimoji="1" lang="zh-CN" sz="2500" kern="1200"/>
            <a:t> </a:t>
          </a:r>
          <a:r>
            <a:rPr kumimoji="1" lang="en-US" sz="2500" kern="1200"/>
            <a:t>decision.</a:t>
          </a:r>
          <a:endParaRPr lang="en-US" sz="2500" kern="1200"/>
        </a:p>
      </dsp:txBody>
      <dsp:txXfrm>
        <a:off x="2039300" y="956381"/>
        <a:ext cx="2931121" cy="1765627"/>
      </dsp:txXfrm>
    </dsp:sp>
    <dsp:sp modelId="{8A350279-4487-48F6-AF83-70BE28DA0594}">
      <dsp:nvSpPr>
        <dsp:cNvPr id="0" name=""/>
        <dsp:cNvSpPr/>
      </dsp:nvSpPr>
      <dsp:spPr>
        <a:xfrm>
          <a:off x="4970421" y="956381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400" kern="1200"/>
            <a:t>Make</a:t>
          </a:r>
          <a:r>
            <a:rPr kumimoji="1" lang="zh-CN" sz="1400" kern="1200"/>
            <a:t> </a:t>
          </a:r>
          <a:r>
            <a:rPr kumimoji="1" lang="en-US" sz="1400" kern="1200"/>
            <a:t>an</a:t>
          </a:r>
          <a:r>
            <a:rPr kumimoji="1" lang="zh-CN" sz="1400" kern="1200"/>
            <a:t> </a:t>
          </a:r>
          <a:r>
            <a:rPr kumimoji="1" lang="en-US" sz="1400" kern="1200"/>
            <a:t>app</a:t>
          </a:r>
          <a:r>
            <a:rPr kumimoji="1" lang="zh-CN" sz="1400" kern="1200"/>
            <a:t> </a:t>
          </a:r>
          <a:r>
            <a:rPr kumimoji="1" lang="en-US" sz="1400" kern="1200"/>
            <a:t>about</a:t>
          </a:r>
          <a:r>
            <a:rPr kumimoji="1" lang="zh-CN" sz="1400" kern="1200"/>
            <a:t> </a:t>
          </a:r>
          <a:r>
            <a:rPr kumimoji="1" lang="en-US" sz="1400" kern="1200"/>
            <a:t>improve</a:t>
          </a:r>
          <a:r>
            <a:rPr kumimoji="1" lang="zh-CN" sz="1400" kern="1200"/>
            <a:t>  </a:t>
          </a:r>
          <a:r>
            <a:rPr kumimoji="1" lang="en-US" sz="1400" kern="1200"/>
            <a:t>productivity.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400" kern="1200"/>
            <a:t>Use</a:t>
          </a:r>
          <a:r>
            <a:rPr kumimoji="1" lang="zh-CN" sz="1400" kern="1200"/>
            <a:t> </a:t>
          </a:r>
          <a:r>
            <a:rPr kumimoji="1" lang="en-US" sz="1400" kern="1200"/>
            <a:t>the</a:t>
          </a:r>
          <a:r>
            <a:rPr kumimoji="1" lang="zh-CN" sz="1400" kern="1200"/>
            <a:t> </a:t>
          </a:r>
          <a:r>
            <a:rPr kumimoji="1" lang="en-US" sz="1400" kern="1200"/>
            <a:t>calendar</a:t>
          </a:r>
          <a:r>
            <a:rPr kumimoji="1" lang="zh-CN" sz="1400" kern="1200"/>
            <a:t> </a:t>
          </a:r>
          <a:r>
            <a:rPr kumimoji="1" lang="en-US" sz="1400" kern="1200"/>
            <a:t>style.</a:t>
          </a:r>
          <a:endParaRPr lang="en-US" sz="1400" kern="1200"/>
        </a:p>
      </dsp:txBody>
      <dsp:txXfrm>
        <a:off x="4970421" y="956381"/>
        <a:ext cx="1543182" cy="1765627"/>
      </dsp:txXfrm>
    </dsp:sp>
    <dsp:sp modelId="{F3FF269E-86AE-4EA7-9821-571F9F163EE4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4D412-9B35-4568-870B-822C87D51F22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22847-AAEA-4A9D-88F8-C4EF60F3005E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/>
            <a:t>Start</a:t>
          </a:r>
          <a:r>
            <a:rPr kumimoji="1" lang="zh-CN" sz="2500" kern="1200"/>
            <a:t> </a:t>
          </a:r>
          <a:r>
            <a:rPr kumimoji="1" lang="en-US" sz="2500" kern="1200"/>
            <a:t>developing</a:t>
          </a:r>
          <a:r>
            <a:rPr kumimoji="1" lang="zh-CN" sz="2500" kern="1200"/>
            <a:t> </a:t>
          </a:r>
          <a:r>
            <a:rPr kumimoji="1" lang="en-US" sz="2500" kern="1200"/>
            <a:t>our</a:t>
          </a:r>
          <a:r>
            <a:rPr kumimoji="1" lang="zh-CN" sz="2500" kern="1200"/>
            <a:t> </a:t>
          </a:r>
          <a:r>
            <a:rPr kumimoji="1" lang="en-US" sz="2500" kern="1200"/>
            <a:t>app.</a:t>
          </a:r>
          <a:endParaRPr lang="en-US" sz="2500" kern="1200"/>
        </a:p>
      </dsp:txBody>
      <dsp:txXfrm>
        <a:off x="2039300" y="3163416"/>
        <a:ext cx="4474303" cy="1765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02942-B86B-CD43-9D17-7F860203EC10}">
      <dsp:nvSpPr>
        <dsp:cNvPr id="0" name=""/>
        <dsp:cNvSpPr/>
      </dsp:nvSpPr>
      <dsp:spPr>
        <a:xfrm>
          <a:off x="0" y="1306513"/>
          <a:ext cx="6513603" cy="204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74904" rIns="5055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800" kern="1200" dirty="0"/>
            <a:t>Divide our</a:t>
          </a:r>
          <a:r>
            <a:rPr kumimoji="1" lang="zh-CN" sz="1800" kern="1200" dirty="0"/>
            <a:t> </a:t>
          </a:r>
          <a:r>
            <a:rPr kumimoji="1" lang="en-US" sz="1800" kern="1200" dirty="0"/>
            <a:t>app</a:t>
          </a:r>
          <a:r>
            <a:rPr kumimoji="1" lang="zh-CN" sz="1800" kern="1200" dirty="0"/>
            <a:t> </a:t>
          </a:r>
          <a:r>
            <a:rPr kumimoji="1" lang="en-US" sz="1800" kern="1200" dirty="0"/>
            <a:t>into</a:t>
          </a:r>
          <a:r>
            <a:rPr kumimoji="1" lang="zh-CN" sz="1800" kern="1200" dirty="0"/>
            <a:t> </a:t>
          </a:r>
          <a:r>
            <a:rPr kumimoji="1" lang="en-US" sz="1800" kern="1200" dirty="0"/>
            <a:t>two</a:t>
          </a:r>
          <a:r>
            <a:rPr kumimoji="1" lang="zh-CN" sz="1800" kern="1200" dirty="0"/>
            <a:t> </a:t>
          </a:r>
          <a:r>
            <a:rPr kumimoji="1" lang="en-US" sz="1800" kern="1200" dirty="0"/>
            <a:t>interfaces—have</a:t>
          </a:r>
          <a:r>
            <a:rPr kumimoji="1" lang="zh-CN" sz="1800" kern="1200" dirty="0"/>
            <a:t> </a:t>
          </a:r>
          <a:r>
            <a:rPr kumimoji="1" lang="en-US" sz="1800" kern="1200" dirty="0"/>
            <a:t>to</a:t>
          </a:r>
          <a:r>
            <a:rPr kumimoji="1" lang="zh-CN" sz="1800" kern="1200" dirty="0"/>
            <a:t> </a:t>
          </a:r>
          <a:r>
            <a:rPr kumimoji="1" lang="en-US" sz="1800" kern="1200" dirty="0"/>
            <a:t>do,</a:t>
          </a:r>
          <a:r>
            <a:rPr kumimoji="1" lang="zh-CN" sz="1800" kern="1200" dirty="0"/>
            <a:t> </a:t>
          </a:r>
          <a:r>
            <a:rPr kumimoji="1" lang="en-US" sz="1800" kern="1200" dirty="0"/>
            <a:t>wish</a:t>
          </a:r>
          <a:r>
            <a:rPr kumimoji="1" lang="zh-CN" sz="1800" kern="1200" dirty="0"/>
            <a:t> </a:t>
          </a:r>
          <a:r>
            <a:rPr kumimoji="1" lang="en-US" sz="1800" kern="1200" dirty="0"/>
            <a:t>to</a:t>
          </a:r>
          <a:r>
            <a:rPr kumimoji="1" lang="zh-CN" sz="1800" kern="1200" dirty="0"/>
            <a:t> </a:t>
          </a:r>
          <a:r>
            <a:rPr kumimoji="1" lang="en-US" sz="1800" kern="1200" dirty="0"/>
            <a:t>do.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800" kern="1200" dirty="0"/>
            <a:t>One</a:t>
          </a:r>
          <a:r>
            <a:rPr kumimoji="1" lang="zh-CN" sz="1800" kern="1200" dirty="0"/>
            <a:t> </a:t>
          </a:r>
          <a:r>
            <a:rPr kumimoji="1" lang="en-US" sz="1800" kern="1200" dirty="0"/>
            <a:t>as</a:t>
          </a:r>
          <a:r>
            <a:rPr kumimoji="1" lang="zh-CN" sz="1800" kern="1200" dirty="0"/>
            <a:t> </a:t>
          </a:r>
          <a:r>
            <a:rPr kumimoji="1" lang="en-US" sz="1800" kern="1200" dirty="0"/>
            <a:t>the</a:t>
          </a:r>
          <a:r>
            <a:rPr kumimoji="1" lang="zh-CN" sz="1800" kern="1200" dirty="0"/>
            <a:t> </a:t>
          </a:r>
          <a:r>
            <a:rPr kumimoji="1" lang="en-US" sz="1800" kern="1200" dirty="0"/>
            <a:t>normal</a:t>
          </a:r>
          <a:r>
            <a:rPr kumimoji="1" lang="zh-CN" sz="1800" kern="1200" dirty="0"/>
            <a:t> </a:t>
          </a:r>
          <a:r>
            <a:rPr kumimoji="1" lang="en-US" sz="1800" kern="1200" dirty="0"/>
            <a:t>to-do</a:t>
          </a:r>
          <a:r>
            <a:rPr kumimoji="1" lang="zh-CN" sz="1800" kern="1200" dirty="0"/>
            <a:t> </a:t>
          </a:r>
          <a:r>
            <a:rPr kumimoji="1" lang="en-US" sz="1800" kern="1200" dirty="0"/>
            <a:t>list,</a:t>
          </a:r>
          <a:r>
            <a:rPr kumimoji="1" lang="zh-CN" sz="1800" kern="1200" dirty="0"/>
            <a:t> </a:t>
          </a:r>
          <a:r>
            <a:rPr kumimoji="1" lang="en-US" sz="1800" kern="1200" dirty="0"/>
            <a:t>another</a:t>
          </a:r>
          <a:r>
            <a:rPr kumimoji="1" lang="zh-CN" sz="1800" kern="1200" dirty="0"/>
            <a:t> </a:t>
          </a:r>
          <a:r>
            <a:rPr kumimoji="1" lang="en-US" sz="1800" kern="1200" dirty="0"/>
            <a:t>one</a:t>
          </a:r>
          <a:r>
            <a:rPr kumimoji="1" lang="zh-CN" sz="1800" kern="1200" dirty="0"/>
            <a:t> </a:t>
          </a:r>
          <a:r>
            <a:rPr kumimoji="1" lang="en-US" sz="1800" kern="1200" dirty="0"/>
            <a:t>as</a:t>
          </a:r>
          <a:r>
            <a:rPr kumimoji="1" lang="zh-CN" sz="1800" kern="1200" dirty="0"/>
            <a:t> </a:t>
          </a:r>
          <a:r>
            <a:rPr kumimoji="1" lang="en-US" sz="1800" kern="1200" dirty="0"/>
            <a:t>the</a:t>
          </a:r>
          <a:r>
            <a:rPr kumimoji="1" lang="zh-CN" sz="1800" kern="1200" dirty="0"/>
            <a:t> </a:t>
          </a:r>
          <a:r>
            <a:rPr kumimoji="1" lang="en-US" sz="1800" kern="1200" dirty="0"/>
            <a:t>calendar.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kern="1200" dirty="0"/>
            <a:t>Alarm, notification and import from Calendar</a:t>
          </a:r>
          <a:endParaRPr lang="en-US" sz="1800" kern="1200" dirty="0"/>
        </a:p>
      </dsp:txBody>
      <dsp:txXfrm>
        <a:off x="0" y="1306513"/>
        <a:ext cx="6513603" cy="2041200"/>
      </dsp:txXfrm>
    </dsp:sp>
    <dsp:sp modelId="{A159544A-3878-914F-9947-A53E99FE41FE}">
      <dsp:nvSpPr>
        <dsp:cNvPr id="0" name=""/>
        <dsp:cNvSpPr/>
      </dsp:nvSpPr>
      <dsp:spPr>
        <a:xfrm>
          <a:off x="325680" y="1040832"/>
          <a:ext cx="4559522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800" kern="1200"/>
            <a:t>Add</a:t>
          </a:r>
          <a:r>
            <a:rPr kumimoji="1" lang="zh-CN" sz="1800" kern="1200"/>
            <a:t> </a:t>
          </a:r>
          <a:r>
            <a:rPr kumimoji="1" lang="en-US" sz="1800" kern="1200"/>
            <a:t>some</a:t>
          </a:r>
          <a:r>
            <a:rPr kumimoji="1" lang="zh-CN" sz="1800" kern="1200"/>
            <a:t> </a:t>
          </a:r>
          <a:r>
            <a:rPr kumimoji="1" lang="en-US" sz="1800" kern="1200"/>
            <a:t>functions to</a:t>
          </a:r>
          <a:r>
            <a:rPr kumimoji="1" lang="zh-CN" sz="1800" kern="1200"/>
            <a:t> </a:t>
          </a:r>
          <a:r>
            <a:rPr kumimoji="1" lang="en-US" sz="1800" kern="1200"/>
            <a:t>improve</a:t>
          </a:r>
          <a:r>
            <a:rPr kumimoji="1" lang="zh-CN" sz="1800" kern="1200"/>
            <a:t> </a:t>
          </a:r>
          <a:r>
            <a:rPr kumimoji="1" lang="en-US" sz="1800" kern="1200"/>
            <a:t>our</a:t>
          </a:r>
          <a:r>
            <a:rPr kumimoji="1" lang="zh-CN" sz="1800" kern="1200"/>
            <a:t> </a:t>
          </a:r>
          <a:r>
            <a:rPr kumimoji="1" lang="en-US" sz="1800" kern="1200"/>
            <a:t>app.</a:t>
          </a:r>
          <a:endParaRPr lang="en-US" sz="1800" kern="1200"/>
        </a:p>
      </dsp:txBody>
      <dsp:txXfrm>
        <a:off x="351619" y="1066771"/>
        <a:ext cx="4507644" cy="479482"/>
      </dsp:txXfrm>
    </dsp:sp>
    <dsp:sp modelId="{0F4BFDEE-C60D-6740-9BDC-EF33E5E206C5}">
      <dsp:nvSpPr>
        <dsp:cNvPr id="0" name=""/>
        <dsp:cNvSpPr/>
      </dsp:nvSpPr>
      <dsp:spPr>
        <a:xfrm>
          <a:off x="0" y="3710593"/>
          <a:ext cx="6513603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74904" rIns="5055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800" kern="1200" dirty="0"/>
            <a:t>Using</a:t>
          </a:r>
          <a:r>
            <a:rPr kumimoji="1" lang="zh-CN" sz="1800" kern="1200" dirty="0"/>
            <a:t> </a:t>
          </a:r>
          <a:r>
            <a:rPr kumimoji="1" lang="en-US" sz="1800" kern="1200" dirty="0"/>
            <a:t>color</a:t>
          </a:r>
          <a:r>
            <a:rPr kumimoji="1" lang="zh-CN" sz="1800" kern="1200" dirty="0"/>
            <a:t> </a:t>
          </a:r>
          <a:r>
            <a:rPr kumimoji="1" lang="en-US" sz="1800" kern="1200" dirty="0"/>
            <a:t>tag</a:t>
          </a:r>
          <a:r>
            <a:rPr kumimoji="1" lang="zh-CN" sz="1800" kern="1200" dirty="0"/>
            <a:t> </a:t>
          </a:r>
          <a:r>
            <a:rPr kumimoji="1" lang="en-US" sz="1800" kern="1200" dirty="0"/>
            <a:t>to</a:t>
          </a:r>
          <a:r>
            <a:rPr kumimoji="1" lang="zh-CN" sz="1800" kern="1200" dirty="0"/>
            <a:t> </a:t>
          </a:r>
          <a:r>
            <a:rPr kumimoji="1" lang="en-US" sz="1800" kern="1200" dirty="0"/>
            <a:t>replace</a:t>
          </a:r>
          <a:r>
            <a:rPr kumimoji="1" lang="zh-CN" sz="1800" kern="1200" dirty="0"/>
            <a:t> </a:t>
          </a:r>
          <a:r>
            <a:rPr kumimoji="1" lang="en-US" sz="1800" kern="1200" dirty="0"/>
            <a:t>the</a:t>
          </a:r>
          <a:r>
            <a:rPr kumimoji="1" lang="zh-CN" sz="1800" kern="1200" dirty="0"/>
            <a:t> </a:t>
          </a:r>
          <a:r>
            <a:rPr kumimoji="1" lang="en-US" sz="1800" kern="1200" dirty="0"/>
            <a:t>specific description</a:t>
          </a:r>
          <a:r>
            <a:rPr kumimoji="1" lang="en-AU" sz="1800" kern="1200" dirty="0"/>
            <a:t>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800" kern="1200" dirty="0"/>
            <a:t>Make</a:t>
          </a:r>
          <a:r>
            <a:rPr kumimoji="1" lang="zh-CN" sz="1800" kern="1200" dirty="0"/>
            <a:t> </a:t>
          </a:r>
          <a:r>
            <a:rPr kumimoji="1" lang="en-US" sz="1800" kern="1200" dirty="0"/>
            <a:t>the</a:t>
          </a:r>
          <a:r>
            <a:rPr kumimoji="1" lang="zh-CN" sz="1800" kern="1200" dirty="0"/>
            <a:t> </a:t>
          </a:r>
          <a:r>
            <a:rPr kumimoji="1" lang="en-US" sz="1800" kern="1200" dirty="0"/>
            <a:t>interface</a:t>
          </a:r>
          <a:r>
            <a:rPr kumimoji="1" lang="zh-CN" sz="1800" kern="1200" dirty="0"/>
            <a:t> </a:t>
          </a:r>
          <a:r>
            <a:rPr kumimoji="1" lang="en-US" sz="1800" kern="1200" dirty="0"/>
            <a:t>of</a:t>
          </a:r>
          <a:r>
            <a:rPr kumimoji="1" lang="zh-CN" sz="1800" kern="1200" dirty="0"/>
            <a:t> </a:t>
          </a:r>
          <a:r>
            <a:rPr kumimoji="1" lang="en-US" sz="1800" kern="1200" dirty="0"/>
            <a:t>our</a:t>
          </a:r>
          <a:r>
            <a:rPr kumimoji="1" lang="zh-CN" sz="1800" kern="1200" dirty="0"/>
            <a:t> </a:t>
          </a:r>
          <a:r>
            <a:rPr kumimoji="1" lang="en-US" sz="1800" kern="1200" dirty="0"/>
            <a:t>app</a:t>
          </a:r>
          <a:r>
            <a:rPr kumimoji="1" lang="zh-CN" sz="1800" kern="1200" dirty="0"/>
            <a:t> </a:t>
          </a:r>
          <a:r>
            <a:rPr kumimoji="1" lang="en-US" sz="1800" kern="1200" dirty="0"/>
            <a:t>as</a:t>
          </a:r>
          <a:r>
            <a:rPr kumimoji="1" lang="zh-CN" sz="1800" kern="1200" dirty="0"/>
            <a:t> </a:t>
          </a:r>
          <a:r>
            <a:rPr kumimoji="1" lang="en-US" sz="1800" kern="1200" dirty="0"/>
            <a:t>simple</a:t>
          </a:r>
          <a:r>
            <a:rPr kumimoji="1" lang="zh-CN" sz="1800" kern="1200" dirty="0"/>
            <a:t> </a:t>
          </a:r>
          <a:r>
            <a:rPr kumimoji="1" lang="en-US" sz="1800" kern="1200" dirty="0"/>
            <a:t>as</a:t>
          </a:r>
          <a:r>
            <a:rPr kumimoji="1" lang="zh-CN" sz="1800" kern="1200" dirty="0"/>
            <a:t> </a:t>
          </a:r>
          <a:r>
            <a:rPr kumimoji="1" lang="en-US" sz="1800" kern="1200" dirty="0"/>
            <a:t>possible.</a:t>
          </a:r>
          <a:endParaRPr lang="en-US" sz="1800" kern="1200" dirty="0"/>
        </a:p>
      </dsp:txBody>
      <dsp:txXfrm>
        <a:off x="0" y="3710593"/>
        <a:ext cx="6513603" cy="1134000"/>
      </dsp:txXfrm>
    </dsp:sp>
    <dsp:sp modelId="{8EB23A5F-FBD6-1D4F-B186-6F9821B9DB64}">
      <dsp:nvSpPr>
        <dsp:cNvPr id="0" name=""/>
        <dsp:cNvSpPr/>
      </dsp:nvSpPr>
      <dsp:spPr>
        <a:xfrm>
          <a:off x="325680" y="3444913"/>
          <a:ext cx="4559522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800" kern="1200"/>
            <a:t>Remove</a:t>
          </a:r>
          <a:r>
            <a:rPr kumimoji="1" lang="zh-CN" sz="1800" kern="1200"/>
            <a:t> </a:t>
          </a:r>
          <a:r>
            <a:rPr kumimoji="1" lang="en-US" sz="1800" kern="1200"/>
            <a:t>some</a:t>
          </a:r>
          <a:r>
            <a:rPr kumimoji="1" lang="zh-CN" sz="1800" kern="1200"/>
            <a:t> </a:t>
          </a:r>
          <a:r>
            <a:rPr kumimoji="1" lang="en-US" sz="1800" kern="1200"/>
            <a:t>useless</a:t>
          </a:r>
          <a:r>
            <a:rPr kumimoji="1" lang="zh-CN" sz="1800" kern="1200"/>
            <a:t> </a:t>
          </a:r>
          <a:r>
            <a:rPr kumimoji="1" lang="en-US" sz="1800" kern="1200"/>
            <a:t>functions.</a:t>
          </a:r>
          <a:endParaRPr lang="en-US" sz="1800" kern="1200"/>
        </a:p>
      </dsp:txBody>
      <dsp:txXfrm>
        <a:off x="351619" y="3470852"/>
        <a:ext cx="4507644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86BB8-67E8-AE49-9D9B-B5841F8ADC4E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A535A-DF3E-054A-9BA3-2B9720A5D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0393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A535A-DF3E-054A-9BA3-2B9720A5DD0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30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6FE21-B407-1442-B9E8-505D8DF1E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44AC7D-6E65-334C-9F75-1F12B89A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3D2BF-B48D-2A41-9B01-B56338C6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3AE1-BFDB-874E-A7C2-D2C8EC9F5A12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259B6-9E19-8E4A-B228-47E273C5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5BED2-3797-9546-8653-AB8313F5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57B2-CDA8-084F-BC27-113B0DAEF7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917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9D729-2F0A-F144-A508-F9532376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2CDCC5-B407-FD40-B5E3-97E0A7148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540311-2975-2C4A-93E0-142EF8AA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3AE1-BFDB-874E-A7C2-D2C8EC9F5A12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582055-E91D-F84B-B102-DF7F9EEB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EF0CB-5435-A142-876F-EF15630B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57B2-CDA8-084F-BC27-113B0DAEF7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536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206094-84AF-8447-8A44-E5EB24756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DA2D5A-913E-F844-B00A-97283AC04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DE582-3689-FA47-A24F-3D28BFEB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3AE1-BFDB-874E-A7C2-D2C8EC9F5A12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F8CAD7-43DC-E441-8FAE-EF217582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72263-A3C3-3847-A9B0-011B78D8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57B2-CDA8-084F-BC27-113B0DAEF7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50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7D2BB-E997-B540-BEA9-5667688B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06842-0457-3947-ACAB-16A8C93DC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54EC6-57EB-524A-A8D2-7F576AD7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3AE1-BFDB-874E-A7C2-D2C8EC9F5A12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A52D18-C0B2-2548-B354-6B7FD179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B9B45E-ECEE-3A43-A18A-674647DE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57B2-CDA8-084F-BC27-113B0DAEF7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286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5EEEC-3659-2F41-B960-E718A349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9CB111-9A87-414C-BF40-4249A940F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CB0BB-5117-164F-B135-AD3DC5F4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3AE1-BFDB-874E-A7C2-D2C8EC9F5A12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E394C-C9E1-1642-BAD5-B1657E97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1B03A-F78F-2C4D-92F8-D08F628C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57B2-CDA8-084F-BC27-113B0DAEF7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155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F9A87-85BA-504E-8F94-ED1B056F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034BFE-04FE-5D4D-82AB-FFC9AE68D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EABAB-ED29-734C-B74B-5C176BE32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69D7DE-0411-7D4A-AD38-89D2784B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3AE1-BFDB-874E-A7C2-D2C8EC9F5A12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BBDF80-685C-5349-AE6A-9B1213F4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A3426-2AFA-874D-AD61-25088D7E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57B2-CDA8-084F-BC27-113B0DAEF7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12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87C30-B4B4-A443-BA46-5742F84A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CE7AD-9962-124D-94A5-0A4746A65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3C6E85-07A6-B949-B0B4-4006D93B2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52C51F-5141-A549-B8AB-458834E96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F0E2A5-B6A6-E94A-8694-5BC4D9C79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E7109C-CFE2-564E-8E5C-CA2D786E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3AE1-BFDB-874E-A7C2-D2C8EC9F5A12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371ACA-94F5-1549-98AE-76AE780C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BFADF9-7AB8-9143-9058-B8833ECA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57B2-CDA8-084F-BC27-113B0DAEF7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895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B734B-9F61-8E4B-A72B-92344711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4FAE98-283E-204B-8E68-C3323EA7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3AE1-BFDB-874E-A7C2-D2C8EC9F5A12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53FC66-D53F-4D4F-8CCB-42928EBC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5A28CB-BD85-0943-B2A9-C6280AD4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57B2-CDA8-084F-BC27-113B0DAEF7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60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0B42FF-9F4B-184D-B2A3-80509AC8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3AE1-BFDB-874E-A7C2-D2C8EC9F5A12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1DEA43-8A43-934E-BDE7-7832EAC6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33CDDE-90CA-2A49-8016-D28FE82D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57B2-CDA8-084F-BC27-113B0DAEF7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92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DFFB2-7DCA-2647-BAB7-83D9B08FC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4C66D-7339-134A-B86D-44CD490E5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AC4783-AE82-7649-9E4E-4D694178C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8C942D-5983-DD44-A251-AAB44E68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3AE1-BFDB-874E-A7C2-D2C8EC9F5A12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F16A95-05BA-C142-9BA8-4E2CFC3C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380619-C8E7-8946-90FC-1EC4C52D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57B2-CDA8-084F-BC27-113B0DAEF7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138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1ECE8-7797-714F-8734-75A8D641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E21E64-7EC7-F240-9D4F-D2BB6CBB7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B937AE-64E7-7543-AE1B-580EBE635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156C0E-FEF8-8541-8D9F-F621D62A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3AE1-BFDB-874E-A7C2-D2C8EC9F5A12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A128B8-196C-A348-8518-E95C08DF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01B30E-A5BE-7943-90CD-943FAFBF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57B2-CDA8-084F-BC27-113B0DAEF7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09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09A325-589C-A94B-B36F-224AA637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6F5DD1-BD6E-5E46-B519-4373A74DF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D2A180-0ED6-754A-AC98-7BE849495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F3AE1-BFDB-874E-A7C2-D2C8EC9F5A12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AB8E6-199D-D64F-8748-12CFEF838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3040D-2484-8D49-B9FC-68D9E0849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757B2-CDA8-084F-BC27-113B0DAEF7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14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8F4214-04D7-FC4F-A542-94BD0F42F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br>
              <a:rPr kumimoji="1" lang="en-US" altLang="zh-CN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kumimoji="1" lang="en-US" altLang="zh-CN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 Productivity App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标题 2">
            <a:extLst>
              <a:ext uri="{FF2B5EF4-FFF2-40B4-BE49-F238E27FC236}">
                <a16:creationId xmlns:a16="http://schemas.microsoft.com/office/drawing/2014/main" id="{C2309B69-8E4B-5943-B5F1-E75AD20AD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en-US" altLang="zh-CN"/>
              <a:t>Chaoyi Shen - 12783876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en-US" altLang="zh-CN"/>
              <a:t>Fanxing Meng - 13116746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en-US" altLang="zh-CN"/>
              <a:t>Ying Luo - 13056559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en-US" altLang="zh-CN"/>
              <a:t>Baishan Wang - 12830966</a:t>
            </a:r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593F48-A790-024B-94C1-5035B8EEA23A}"/>
              </a:ext>
            </a:extLst>
          </p:cNvPr>
          <p:cNvSpPr txBox="1"/>
          <p:nvPr/>
        </p:nvSpPr>
        <p:spPr>
          <a:xfrm>
            <a:off x="6445770" y="4646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609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9BD1F-CADD-C141-94EE-07DEC40D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2421"/>
            <a:ext cx="10515600" cy="1325563"/>
          </a:xfrm>
        </p:spPr>
        <p:txBody>
          <a:bodyPr/>
          <a:lstStyle/>
          <a:p>
            <a:r>
              <a:rPr kumimoji="1" lang="en-US" altLang="zh-CN"/>
              <a:t>CoreData</a:t>
            </a:r>
            <a:endParaRPr kumimoji="1"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BF94566-E46D-1C42-806F-83586FD45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899" y="1175437"/>
            <a:ext cx="7442200" cy="26289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CC83638-A731-9B40-85D4-1A959478A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897" y="3982650"/>
            <a:ext cx="7442201" cy="209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16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F9BD1F-CADD-C141-94EE-07DEC40D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kumimoji="1" lang="en-US" altLang="zh-CN" sz="2800">
                <a:solidFill>
                  <a:schemeClr val="bg1"/>
                </a:solidFill>
              </a:rPr>
              <a:t>EventKit</a:t>
            </a:r>
            <a:endParaRPr kumimoji="1"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391B91B-4B36-0E4F-A2ED-8536A2F9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kumimoji="1" lang="en-US" altLang="zh-CN" sz="2000">
                <a:solidFill>
                  <a:schemeClr val="bg1"/>
                </a:solidFill>
              </a:rPr>
              <a:t>A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framework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to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read,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write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and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create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event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on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system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calendar.</a:t>
            </a:r>
          </a:p>
          <a:p>
            <a:endParaRPr kumimoji="1" lang="en-US" altLang="zh-CN" sz="2000">
              <a:solidFill>
                <a:schemeClr val="bg1"/>
              </a:solidFill>
            </a:endParaRPr>
          </a:p>
          <a:p>
            <a:r>
              <a:rPr kumimoji="1" lang="en-US" altLang="zh-CN" sz="2000">
                <a:solidFill>
                  <a:schemeClr val="bg1"/>
                </a:solidFill>
              </a:rPr>
              <a:t>Import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the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existed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events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from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system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calendar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and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add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them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into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our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app.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F1E472-2EF5-504B-9C9E-1F5B8C829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68" y="643467"/>
            <a:ext cx="5423759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F9BD1F-CADD-C141-94EE-07DEC40D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EventKit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DD487A-E3F4-284B-98B0-809AB1EE4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3" y="1675227"/>
            <a:ext cx="1084987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3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F9BD1F-CADD-C141-94EE-07DEC40D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kumimoji="1" lang="en-US" altLang="zh-CN" sz="2800">
                <a:solidFill>
                  <a:schemeClr val="bg1"/>
                </a:solidFill>
              </a:rPr>
              <a:t>DateTimePicker</a:t>
            </a:r>
            <a:endParaRPr kumimoji="1" lang="zh-CN" altLang="en-US" sz="2800">
              <a:solidFill>
                <a:schemeClr val="bg1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D39CE9A-3C68-D041-8F20-599FA772B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kumimoji="1" lang="en-US" altLang="zh-CN" sz="2000">
                <a:solidFill>
                  <a:schemeClr val="bg1"/>
                </a:solidFill>
              </a:rPr>
              <a:t>A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third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party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library installed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from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cocoapod.</a:t>
            </a:r>
          </a:p>
          <a:p>
            <a:endParaRPr kumimoji="1" lang="en-US" altLang="zh-CN" sz="2000">
              <a:solidFill>
                <a:schemeClr val="bg1"/>
              </a:solidFill>
            </a:endParaRPr>
          </a:p>
          <a:p>
            <a:endParaRPr kumimoji="1" lang="en-US" altLang="zh-CN" sz="2000">
              <a:solidFill>
                <a:schemeClr val="bg1"/>
              </a:solidFill>
            </a:endParaRPr>
          </a:p>
          <a:p>
            <a:r>
              <a:rPr lang="en" altLang="zh-CN" sz="2000">
                <a:solidFill>
                  <a:schemeClr val="bg1"/>
                </a:solidFill>
              </a:rPr>
              <a:t>A nicer iOS UI component for picking date and time.</a:t>
            </a:r>
            <a:endParaRPr kumimoji="1" lang="en-US" altLang="zh-CN" sz="200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AEEEE3-EB02-694D-9F32-D3F36D1D9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647" y="643467"/>
            <a:ext cx="3449000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74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F9BD1F-CADD-C141-94EE-07DEC40D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DateTimePicker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B9B675-3AB3-9447-9695-77DD14BC5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531" y="1675227"/>
            <a:ext cx="542493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13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F9BD1F-CADD-C141-94EE-07DEC40D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kumimoji="1" lang="en-US" altLang="zh-CN" sz="2800">
                <a:solidFill>
                  <a:schemeClr val="bg1"/>
                </a:solidFill>
              </a:rPr>
              <a:t>Snapkit</a:t>
            </a:r>
            <a:endParaRPr kumimoji="1" lang="zh-CN" altLang="en-US" sz="2800">
              <a:solidFill>
                <a:schemeClr val="bg1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D39CE9A-3C68-D041-8F20-599FA772B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kumimoji="1" lang="en-US" altLang="zh-CN" sz="2000">
                <a:solidFill>
                  <a:schemeClr val="bg1"/>
                </a:solidFill>
              </a:rPr>
              <a:t>A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third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party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library installed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from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cocoapod.</a:t>
            </a:r>
          </a:p>
          <a:p>
            <a:endParaRPr kumimoji="1" lang="en-US" altLang="zh-CN" sz="2000">
              <a:solidFill>
                <a:schemeClr val="bg1"/>
              </a:solidFill>
            </a:endParaRPr>
          </a:p>
          <a:p>
            <a:endParaRPr kumimoji="1" lang="en-US" altLang="zh-CN" sz="2000">
              <a:solidFill>
                <a:schemeClr val="bg1"/>
              </a:solidFill>
            </a:endParaRPr>
          </a:p>
          <a:p>
            <a:r>
              <a:rPr lang="en" altLang="zh-CN" sz="2000">
                <a:solidFill>
                  <a:schemeClr val="bg1"/>
                </a:solidFill>
              </a:rPr>
              <a:t>SnapKit is a DSL to make Auto Layout easy on both iOS and OS X.</a:t>
            </a:r>
            <a:endParaRPr kumimoji="1" lang="en-US" altLang="zh-CN" sz="200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C6B62E-FB2B-E24D-A2D9-144F1D9D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364071"/>
            <a:ext cx="6250769" cy="196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3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85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1F748A-06DA-B640-9C89-86C2B869E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0276" y="643467"/>
            <a:ext cx="1051144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6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46C567B-CB8D-5E42-B573-6D461BC36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</a:rPr>
              <a:t>Initial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</a:rPr>
              <a:t>planning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5846050-7AB9-4122-9905-4903FC558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5B2C0-0D28-3C46-AA1E-292EFB3B0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kumimoji="1" lang="en-US" altLang="zh-CN" sz="2000" dirty="0">
                <a:solidFill>
                  <a:srgbClr val="000000"/>
                </a:solidFill>
              </a:rPr>
              <a:t>Brain</a:t>
            </a:r>
            <a:r>
              <a:rPr kumimoji="1" lang="zh-CN" altLang="en-US" sz="2000" dirty="0">
                <a:solidFill>
                  <a:srgbClr val="000000"/>
                </a:solidFill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</a:rPr>
              <a:t>storming</a:t>
            </a:r>
            <a:r>
              <a:rPr kumimoji="1" lang="zh-CN" altLang="en-US" sz="2000" dirty="0">
                <a:solidFill>
                  <a:srgbClr val="000000"/>
                </a:solidFill>
              </a:rPr>
              <a:t> </a:t>
            </a:r>
            <a:endParaRPr kumimoji="1" lang="en-US" altLang="zh-CN" sz="2000" dirty="0">
              <a:solidFill>
                <a:srgbClr val="000000"/>
              </a:solidFill>
            </a:endParaRPr>
          </a:p>
          <a:p>
            <a:pPr lvl="2"/>
            <a:endParaRPr kumimoji="1" lang="en-US" altLang="zh-CN" dirty="0">
              <a:solidFill>
                <a:srgbClr val="000000"/>
              </a:solidFill>
            </a:endParaRPr>
          </a:p>
          <a:p>
            <a:pPr lvl="2"/>
            <a:r>
              <a:rPr kumimoji="1" lang="en-US" altLang="zh-CN" dirty="0">
                <a:solidFill>
                  <a:srgbClr val="000000"/>
                </a:solidFill>
              </a:rPr>
              <a:t>Have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</a:rPr>
              <a:t>an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</a:rPr>
              <a:t>idea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</a:rPr>
              <a:t>to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</a:rPr>
              <a:t>help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</a:rPr>
              <a:t>ourselves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</a:rPr>
              <a:t>manage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</a:rPr>
              <a:t>our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</a:rPr>
              <a:t>tasks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</a:rPr>
              <a:t>in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</a:rPr>
              <a:t>the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</a:rPr>
              <a:t>semester.</a:t>
            </a:r>
          </a:p>
          <a:p>
            <a:pPr lvl="2"/>
            <a:endParaRPr kumimoji="1" lang="en-US" altLang="zh-CN" dirty="0">
              <a:solidFill>
                <a:srgbClr val="000000"/>
              </a:solidFill>
            </a:endParaRPr>
          </a:p>
          <a:p>
            <a:pPr lvl="2"/>
            <a:r>
              <a:rPr kumimoji="1" lang="en-US" altLang="zh-CN" dirty="0">
                <a:solidFill>
                  <a:srgbClr val="000000"/>
                </a:solidFill>
              </a:rPr>
              <a:t>Looking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</a:rPr>
              <a:t>for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</a:rPr>
              <a:t>the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</a:rPr>
              <a:t>solution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</a:rPr>
              <a:t>of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</a:rPr>
              <a:t>our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</a:rPr>
              <a:t>requirements.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662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46C567B-CB8D-5E42-B573-6D461BC36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kumimoji="1" lang="en-US" altLang="zh-CN">
                <a:solidFill>
                  <a:srgbClr val="FFFFFF"/>
                </a:solidFill>
              </a:rPr>
              <a:t>Analysis</a:t>
            </a:r>
            <a:r>
              <a:rPr kumimoji="1" lang="zh-CN" altLang="en-US">
                <a:solidFill>
                  <a:srgbClr val="FFFFFF"/>
                </a:solidFill>
              </a:rPr>
              <a:t> </a:t>
            </a:r>
            <a:r>
              <a:rPr kumimoji="1" lang="en-US" altLang="zh-CN">
                <a:solidFill>
                  <a:srgbClr val="FFFFFF"/>
                </a:solidFill>
              </a:rPr>
              <a:t>&amp;</a:t>
            </a:r>
            <a:r>
              <a:rPr kumimoji="1" lang="zh-CN" altLang="en-US">
                <a:solidFill>
                  <a:srgbClr val="FFFFFF"/>
                </a:solidFill>
              </a:rPr>
              <a:t> </a:t>
            </a:r>
            <a:r>
              <a:rPr kumimoji="1" lang="en-US" altLang="zh-CN">
                <a:solidFill>
                  <a:srgbClr val="FFFFFF"/>
                </a:solidFill>
              </a:rPr>
              <a:t>Design</a:t>
            </a:r>
            <a:endParaRPr kumimoji="1"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2A96C666-3B5C-481D-94F5-6589C391B4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76267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5118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46C567B-CB8D-5E42-B573-6D461BC36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5400">
                <a:solidFill>
                  <a:srgbClr val="FFFFFF"/>
                </a:solidFill>
              </a:rPr>
              <a:t>Prototype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7034946-3240-AC4A-836C-B293A2D6C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196" y="2426818"/>
            <a:ext cx="2268658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42BADCA4-3AB8-324A-8911-4D0C61F0C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761" y="2426818"/>
            <a:ext cx="246854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0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348C0-E0AD-C84F-8F16-32277CB4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Target Audience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010206-9BE9-0948-BB54-B9DEED3BCFDF}"/>
              </a:ext>
            </a:extLst>
          </p:cNvPr>
          <p:cNvSpPr txBox="1"/>
          <p:nvPr/>
        </p:nvSpPr>
        <p:spPr>
          <a:xfrm>
            <a:off x="2155373" y="2391575"/>
            <a:ext cx="2721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/>
              <a:t>Student</a:t>
            </a:r>
            <a:endParaRPr kumimoji="1"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8744EC-22A5-EB49-8DF3-0647E01115F7}"/>
              </a:ext>
            </a:extLst>
          </p:cNvPr>
          <p:cNvSpPr txBox="1"/>
          <p:nvPr/>
        </p:nvSpPr>
        <p:spPr>
          <a:xfrm>
            <a:off x="6790681" y="2391575"/>
            <a:ext cx="3178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/>
              <a:t>Office worker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B2E74F-924C-4D79-B4FE-D89B70DB2E4D}"/>
              </a:ext>
            </a:extLst>
          </p:cNvPr>
          <p:cNvSpPr txBox="1"/>
          <p:nvPr/>
        </p:nvSpPr>
        <p:spPr>
          <a:xfrm>
            <a:off x="2155373" y="3344293"/>
            <a:ext cx="2721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zh-CN" dirty="0"/>
              <a:t>Report DDL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zh-CN" dirty="0"/>
              <a:t>Submit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zh-CN" dirty="0"/>
              <a:t>Exam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4A5175-C1C7-4AFD-827A-12AD333604DA}"/>
              </a:ext>
            </a:extLst>
          </p:cNvPr>
          <p:cNvSpPr txBox="1"/>
          <p:nvPr/>
        </p:nvSpPr>
        <p:spPr>
          <a:xfrm>
            <a:off x="6853595" y="3344293"/>
            <a:ext cx="2933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zh-CN" dirty="0"/>
              <a:t>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zh-CN" dirty="0"/>
              <a:t>Business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160991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46C567B-CB8D-5E42-B573-6D461BC36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kumimoji="1" lang="en-US" altLang="zh-CN" sz="3700">
                <a:solidFill>
                  <a:srgbClr val="FFFFFF"/>
                </a:solidFill>
              </a:rPr>
              <a:t>Implementation </a:t>
            </a:r>
            <a:endParaRPr kumimoji="1" lang="zh-CN" altLang="en-US" sz="370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7FCC37FB-E166-4E95-86EC-19D76240B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24947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7209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46C567B-CB8D-5E42-B573-6D461BC36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kumimoji="1" lang="en-US" altLang="zh-CN">
                <a:solidFill>
                  <a:srgbClr val="FFFFFF"/>
                </a:solidFill>
              </a:rPr>
              <a:t>Evaluation</a:t>
            </a:r>
            <a:endParaRPr kumimoji="1"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1C5BFFDE-5775-4600-AE0D-D52BF14695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29218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1098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E47B9-9B32-45FB-918E-18D68F4B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zh-CN" sz="2400" b="1" dirty="0"/>
              <a:t>THANK YOU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2631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AFD90-30B3-B240-B457-7B9AF047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284" y="1810672"/>
            <a:ext cx="4511664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What can it do ?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265C79-C229-CB4F-BC74-27A0ECBB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121" y="1373814"/>
            <a:ext cx="2202267" cy="21312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4D9A4F-610F-EE4F-A70F-49AC80037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38" y="3562279"/>
            <a:ext cx="2254830" cy="182641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52EDC4F-AB40-AF4A-9664-6E850871F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782" y="3871318"/>
            <a:ext cx="2254703" cy="15050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7DAD97-8546-6948-A087-70165B191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0714" y="1810672"/>
            <a:ext cx="2254829" cy="124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4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38">
            <a:extLst>
              <a:ext uri="{FF2B5EF4-FFF2-40B4-BE49-F238E27FC236}">
                <a16:creationId xmlns:a16="http://schemas.microsoft.com/office/drawing/2014/main" id="{799A8B4F-0FED-46C0-9186-5A8E116D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40">
            <a:extLst>
              <a:ext uri="{FF2B5EF4-FFF2-40B4-BE49-F238E27FC236}">
                <a16:creationId xmlns:a16="http://schemas.microsoft.com/office/drawing/2014/main" id="{DA6861EE-7660-46C9-80BD-173B8F74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F37808-59DF-4017-B558-556B7539D532}"/>
              </a:ext>
            </a:extLst>
          </p:cNvPr>
          <p:cNvSpPr txBox="1"/>
          <p:nvPr/>
        </p:nvSpPr>
        <p:spPr>
          <a:xfrm>
            <a:off x="807365" y="802955"/>
            <a:ext cx="6318649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800" b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Memorandum             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800" b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       +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800" b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  Calendar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B9E10B-09C8-470D-8B41-363CC5B5F783}"/>
              </a:ext>
            </a:extLst>
          </p:cNvPr>
          <p:cNvSpPr txBox="1"/>
          <p:nvPr/>
        </p:nvSpPr>
        <p:spPr>
          <a:xfrm>
            <a:off x="803807" y="2421682"/>
            <a:ext cx="4650524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000" b="1" dirty="0">
                <a:solidFill>
                  <a:srgbClr val="000000"/>
                </a:solidFill>
              </a:rPr>
              <a:t>      Compare with ……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</a:rPr>
              <a:t>·Combine memo &amp; calendar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</a:rPr>
              <a:t>·Notification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</a:rPr>
              <a:t>·Import from Calendar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</a:rPr>
              <a:t>·Color tag</a:t>
            </a:r>
          </a:p>
        </p:txBody>
      </p:sp>
      <p:sp>
        <p:nvSpPr>
          <p:cNvPr id="1036" name="Oval 142">
            <a:extLst>
              <a:ext uri="{FF2B5EF4-FFF2-40B4-BE49-F238E27FC236}">
                <a16:creationId xmlns:a16="http://schemas.microsoft.com/office/drawing/2014/main" id="{38A69B74-22E3-47CC-823F-18BE7930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 71">
            <a:extLst>
              <a:ext uri="{FF2B5EF4-FFF2-40B4-BE49-F238E27FC236}">
                <a16:creationId xmlns:a16="http://schemas.microsoft.com/office/drawing/2014/main" id="{1778637B-5DB8-4A75-B2E6-FC2B1BB9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014" y="2"/>
            <a:ext cx="4034987" cy="3428147"/>
          </a:xfrm>
          <a:custGeom>
            <a:avLst/>
            <a:gdLst>
              <a:gd name="connsiteX0" fmla="*/ 350825 w 4034987"/>
              <a:gd name="connsiteY0" fmla="*/ 0 h 3428147"/>
              <a:gd name="connsiteX1" fmla="*/ 4034987 w 4034987"/>
              <a:gd name="connsiteY1" fmla="*/ 0 h 3428147"/>
              <a:gd name="connsiteX2" fmla="*/ 4034987 w 4034987"/>
              <a:gd name="connsiteY2" fmla="*/ 2505205 h 3428147"/>
              <a:gd name="connsiteX3" fmla="*/ 3951822 w 4034987"/>
              <a:gd name="connsiteY3" fmla="*/ 2616420 h 3428147"/>
              <a:gd name="connsiteX4" fmla="*/ 2230590 w 4034987"/>
              <a:gd name="connsiteY4" fmla="*/ 3428147 h 3428147"/>
              <a:gd name="connsiteX5" fmla="*/ 0 w 4034987"/>
              <a:gd name="connsiteY5" fmla="*/ 1197557 h 3428147"/>
              <a:gd name="connsiteX6" fmla="*/ 269220 w 4034987"/>
              <a:gd name="connsiteY6" fmla="*/ 134326 h 342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87" h="342814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âcalendar iconâçå¾çæç´¢ç»æ">
            <a:extLst>
              <a:ext uri="{FF2B5EF4-FFF2-40B4-BE49-F238E27FC236}">
                <a16:creationId xmlns:a16="http://schemas.microsoft.com/office/drawing/2014/main" id="{DBB3F6AF-AFE2-44A4-9D81-4EEFD735F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66194" y="210817"/>
            <a:ext cx="2393138" cy="242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Freeform 75">
            <a:extLst>
              <a:ext uri="{FF2B5EF4-FFF2-40B4-BE49-F238E27FC236}">
                <a16:creationId xmlns:a16="http://schemas.microsoft.com/office/drawing/2014/main" id="{0035A30C-45F3-4EFB-B2E8-6E2A11843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9131" y="4258570"/>
            <a:ext cx="3132869" cy="2599430"/>
          </a:xfrm>
          <a:custGeom>
            <a:avLst/>
            <a:gdLst>
              <a:gd name="connsiteX0" fmla="*/ 1612418 w 3061881"/>
              <a:gd name="connsiteY0" fmla="*/ 0 h 2540529"/>
              <a:gd name="connsiteX1" fmla="*/ 3030226 w 3061881"/>
              <a:gd name="connsiteY1" fmla="*/ 843844 h 2540529"/>
              <a:gd name="connsiteX2" fmla="*/ 3061881 w 3061881"/>
              <a:gd name="connsiteY2" fmla="*/ 909556 h 2540529"/>
              <a:gd name="connsiteX3" fmla="*/ 3061881 w 3061881"/>
              <a:gd name="connsiteY3" fmla="*/ 2315281 h 2540529"/>
              <a:gd name="connsiteX4" fmla="*/ 3030226 w 3061881"/>
              <a:gd name="connsiteY4" fmla="*/ 2380992 h 2540529"/>
              <a:gd name="connsiteX5" fmla="*/ 2949460 w 3061881"/>
              <a:gd name="connsiteY5" fmla="*/ 2513937 h 2540529"/>
              <a:gd name="connsiteX6" fmla="*/ 2929575 w 3061881"/>
              <a:gd name="connsiteY6" fmla="*/ 2540529 h 2540529"/>
              <a:gd name="connsiteX7" fmla="*/ 295261 w 3061881"/>
              <a:gd name="connsiteY7" fmla="*/ 2540529 h 2540529"/>
              <a:gd name="connsiteX8" fmla="*/ 275376 w 3061881"/>
              <a:gd name="connsiteY8" fmla="*/ 2513937 h 2540529"/>
              <a:gd name="connsiteX9" fmla="*/ 0 w 3061881"/>
              <a:gd name="connsiteY9" fmla="*/ 1612418 h 2540529"/>
              <a:gd name="connsiteX10" fmla="*/ 1612418 w 3061881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81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âplus iconâçå¾çæç´¢ç»æ">
            <a:extLst>
              <a:ext uri="{FF2B5EF4-FFF2-40B4-BE49-F238E27FC236}">
                <a16:creationId xmlns:a16="http://schemas.microsoft.com/office/drawing/2014/main" id="{967DC671-0F01-4B3F-97B4-0F5EDCD55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3277" y="3464328"/>
            <a:ext cx="1661466" cy="166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âmemorandum iconâçå¾çæç´¢ç»æ">
            <a:extLst>
              <a:ext uri="{FF2B5EF4-FFF2-40B4-BE49-F238E27FC236}">
                <a16:creationId xmlns:a16="http://schemas.microsoft.com/office/drawing/2014/main" id="{8A04DF38-9A44-4278-AB50-FC87D259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2369" y="4960079"/>
            <a:ext cx="1442249" cy="160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04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03473F0-D2F2-4CFA-974C-ECBE2612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Demonstrate Video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BAC1EDB-CF04-4139-A1BC-EE99348EE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8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199933D-5DDF-A94B-890B-F7EB169EE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kumimoji="1" lang="en-US" altLang="zh-CN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Frameworks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5DB36F-7A1E-D042-A8DC-ED674FE6C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kumimoji="1" lang="en-US" altLang="zh-CN">
                <a:solidFill>
                  <a:srgbClr val="000000"/>
                </a:solidFill>
              </a:rPr>
              <a:t>CoreData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kumimoji="1" lang="en-US" altLang="zh-CN">
                <a:solidFill>
                  <a:srgbClr val="000000"/>
                </a:solidFill>
              </a:rPr>
              <a:t>EventKit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kumimoji="1" lang="en-US" altLang="zh-CN">
                <a:solidFill>
                  <a:srgbClr val="000000"/>
                </a:solidFill>
              </a:rPr>
              <a:t>Date&amp;TimePicker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kumimoji="1" lang="en-US" altLang="zh-CN">
                <a:solidFill>
                  <a:srgbClr val="000000"/>
                </a:solidFill>
              </a:rPr>
              <a:t>SnapKit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8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3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3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6F9BD1F-CADD-C141-94EE-07DEC40D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kumimoji="1" lang="en-US" altLang="zh-CN" sz="4000">
                <a:solidFill>
                  <a:srgbClr val="FFFFFF"/>
                </a:solidFill>
              </a:rPr>
              <a:t>CoreData</a:t>
            </a:r>
            <a:endParaRPr kumimoji="1" lang="zh-CN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14" name="内容占位符 2">
            <a:extLst>
              <a:ext uri="{FF2B5EF4-FFF2-40B4-BE49-F238E27FC236}">
                <a16:creationId xmlns:a16="http://schemas.microsoft.com/office/drawing/2014/main" id="{18D51AE2-DA66-4A15-9AC1-52139749C0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30822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81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F9BD1F-CADD-C141-94EE-07DEC40D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CoreData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B89DBF5B-7B74-5949-B643-9B037A000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049" y="1675227"/>
            <a:ext cx="836990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2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F9BD1F-CADD-C141-94EE-07DEC40D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CoreData</a:t>
            </a:r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A338F0B1-2B5A-8B4D-A6F4-46392E960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558" y="1675227"/>
            <a:ext cx="576288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302</Words>
  <Application>Microsoft Office PowerPoint</Application>
  <PresentationFormat>宽屏</PresentationFormat>
  <Paragraphs>78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Office 主题​​</vt:lpstr>
      <vt:lpstr> A Productivity App</vt:lpstr>
      <vt:lpstr>Target Audience</vt:lpstr>
      <vt:lpstr>What can it do ?</vt:lpstr>
      <vt:lpstr>PowerPoint 演示文稿</vt:lpstr>
      <vt:lpstr>Demonstrate Video</vt:lpstr>
      <vt:lpstr>Frameworks</vt:lpstr>
      <vt:lpstr>CoreData</vt:lpstr>
      <vt:lpstr>CoreData</vt:lpstr>
      <vt:lpstr>CoreData</vt:lpstr>
      <vt:lpstr>CoreData</vt:lpstr>
      <vt:lpstr>EventKit</vt:lpstr>
      <vt:lpstr>EventKit</vt:lpstr>
      <vt:lpstr>DateTimePicker</vt:lpstr>
      <vt:lpstr>DateTimePicker</vt:lpstr>
      <vt:lpstr>Snapkit</vt:lpstr>
      <vt:lpstr>PowerPoint 演示文稿</vt:lpstr>
      <vt:lpstr>Initial planning</vt:lpstr>
      <vt:lpstr>Analysis &amp; Design</vt:lpstr>
      <vt:lpstr>Prototype </vt:lpstr>
      <vt:lpstr>Implementation </vt:lpstr>
      <vt:lpstr>Evaluation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 Productivity App</dc:title>
  <dc:creator>沈 超毅</dc:creator>
  <cp:lastModifiedBy>沈 超毅</cp:lastModifiedBy>
  <cp:revision>1</cp:revision>
  <dcterms:created xsi:type="dcterms:W3CDTF">2019-06-03T04:56:30Z</dcterms:created>
  <dcterms:modified xsi:type="dcterms:W3CDTF">2019-06-03T05:29:45Z</dcterms:modified>
</cp:coreProperties>
</file>