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34103-7E32-4C4C-9333-5767364D7A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9E80A7-C88D-44C7-9C13-E923AA29046C}">
      <dgm:prSet/>
      <dgm:spPr/>
      <dgm:t>
        <a:bodyPr/>
        <a:lstStyle/>
        <a:p>
          <a:r>
            <a:rPr lang="en-AU"/>
            <a:t>Team</a:t>
          </a:r>
          <a:endParaRPr lang="en-US"/>
        </a:p>
      </dgm:t>
    </dgm:pt>
    <dgm:pt modelId="{77460674-B901-4A65-BF72-EA143FF0E075}" type="parTrans" cxnId="{A488C0B3-2416-4983-A6BC-6C2B8B18984A}">
      <dgm:prSet/>
      <dgm:spPr/>
      <dgm:t>
        <a:bodyPr/>
        <a:lstStyle/>
        <a:p>
          <a:endParaRPr lang="en-US"/>
        </a:p>
      </dgm:t>
    </dgm:pt>
    <dgm:pt modelId="{CCF1D374-8BA5-49DB-838C-88BE885343DC}" type="sibTrans" cxnId="{A488C0B3-2416-4983-A6BC-6C2B8B18984A}">
      <dgm:prSet/>
      <dgm:spPr/>
      <dgm:t>
        <a:bodyPr/>
        <a:lstStyle/>
        <a:p>
          <a:endParaRPr lang="en-US"/>
        </a:p>
      </dgm:t>
    </dgm:pt>
    <dgm:pt modelId="{FA547BB2-F949-42ED-947E-82D88021BFA6}">
      <dgm:prSet/>
      <dgm:spPr/>
      <dgm:t>
        <a:bodyPr/>
        <a:lstStyle/>
        <a:p>
          <a:r>
            <a:rPr lang="en-AU"/>
            <a:t>FoodTinder - What is it?</a:t>
          </a:r>
          <a:endParaRPr lang="en-US"/>
        </a:p>
      </dgm:t>
    </dgm:pt>
    <dgm:pt modelId="{0E37B37D-4496-434F-9D2C-0943A91B9E16}" type="parTrans" cxnId="{BFF469C8-FC96-4F73-B0AA-FCF3B2542686}">
      <dgm:prSet/>
      <dgm:spPr/>
      <dgm:t>
        <a:bodyPr/>
        <a:lstStyle/>
        <a:p>
          <a:endParaRPr lang="en-US"/>
        </a:p>
      </dgm:t>
    </dgm:pt>
    <dgm:pt modelId="{05DD7442-F9B3-4DBE-AD2B-4B09559F67B1}" type="sibTrans" cxnId="{BFF469C8-FC96-4F73-B0AA-FCF3B2542686}">
      <dgm:prSet/>
      <dgm:spPr/>
      <dgm:t>
        <a:bodyPr/>
        <a:lstStyle/>
        <a:p>
          <a:endParaRPr lang="en-US"/>
        </a:p>
      </dgm:t>
    </dgm:pt>
    <dgm:pt modelId="{9D45883D-7E9A-4F9B-A37E-4F96D18457E3}">
      <dgm:prSet/>
      <dgm:spPr/>
      <dgm:t>
        <a:bodyPr/>
        <a:lstStyle/>
        <a:p>
          <a:r>
            <a:rPr lang="en-AU"/>
            <a:t>Exaplanation of the App</a:t>
          </a:r>
          <a:endParaRPr lang="en-US"/>
        </a:p>
      </dgm:t>
    </dgm:pt>
    <dgm:pt modelId="{61ED8566-6AD6-41F5-B4D7-2811DF515B00}" type="parTrans" cxnId="{0E67EE4A-872C-4123-9E48-62F1B9B02C2D}">
      <dgm:prSet/>
      <dgm:spPr/>
      <dgm:t>
        <a:bodyPr/>
        <a:lstStyle/>
        <a:p>
          <a:endParaRPr lang="en-US"/>
        </a:p>
      </dgm:t>
    </dgm:pt>
    <dgm:pt modelId="{D58DEBCB-E633-48F3-BC4C-A7F231B0F439}" type="sibTrans" cxnId="{0E67EE4A-872C-4123-9E48-62F1B9B02C2D}">
      <dgm:prSet/>
      <dgm:spPr/>
      <dgm:t>
        <a:bodyPr/>
        <a:lstStyle/>
        <a:p>
          <a:endParaRPr lang="en-US"/>
        </a:p>
      </dgm:t>
    </dgm:pt>
    <dgm:pt modelId="{D6751221-E9C5-44D0-AA2F-D879D05D59FC}" type="pres">
      <dgm:prSet presAssocID="{0E534103-7E32-4C4C-9333-5767364D7AC3}" presName="root" presStyleCnt="0">
        <dgm:presLayoutVars>
          <dgm:dir/>
          <dgm:resizeHandles val="exact"/>
        </dgm:presLayoutVars>
      </dgm:prSet>
      <dgm:spPr/>
    </dgm:pt>
    <dgm:pt modelId="{7BEDB64D-C083-4A37-BB9F-0DE625C1B00D}" type="pres">
      <dgm:prSet presAssocID="{D49E80A7-C88D-44C7-9C13-E923AA29046C}" presName="compNode" presStyleCnt="0"/>
      <dgm:spPr/>
    </dgm:pt>
    <dgm:pt modelId="{885D3AFA-3AF8-4D6B-A530-56D86CC07B66}" type="pres">
      <dgm:prSet presAssocID="{D49E80A7-C88D-44C7-9C13-E923AA29046C}" presName="bgRect" presStyleLbl="bgShp" presStyleIdx="0" presStyleCnt="3"/>
      <dgm:spPr/>
    </dgm:pt>
    <dgm:pt modelId="{72733CA3-BCCF-43C0-83C4-88857AF3E679}" type="pres">
      <dgm:prSet presAssocID="{D49E80A7-C88D-44C7-9C13-E923AA2904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11FC0BB-88D9-4C2D-A165-A7D581E0E824}" type="pres">
      <dgm:prSet presAssocID="{D49E80A7-C88D-44C7-9C13-E923AA29046C}" presName="spaceRect" presStyleCnt="0"/>
      <dgm:spPr/>
    </dgm:pt>
    <dgm:pt modelId="{A78DE409-5073-46F1-A2CE-A6035117923B}" type="pres">
      <dgm:prSet presAssocID="{D49E80A7-C88D-44C7-9C13-E923AA29046C}" presName="parTx" presStyleLbl="revTx" presStyleIdx="0" presStyleCnt="3">
        <dgm:presLayoutVars>
          <dgm:chMax val="0"/>
          <dgm:chPref val="0"/>
        </dgm:presLayoutVars>
      </dgm:prSet>
      <dgm:spPr/>
    </dgm:pt>
    <dgm:pt modelId="{6FD0BE36-4BF2-4F3B-8D8A-4EF392C83462}" type="pres">
      <dgm:prSet presAssocID="{CCF1D374-8BA5-49DB-838C-88BE885343DC}" presName="sibTrans" presStyleCnt="0"/>
      <dgm:spPr/>
    </dgm:pt>
    <dgm:pt modelId="{F1E01156-2828-468E-9518-6EE2C13F8503}" type="pres">
      <dgm:prSet presAssocID="{FA547BB2-F949-42ED-947E-82D88021BFA6}" presName="compNode" presStyleCnt="0"/>
      <dgm:spPr/>
    </dgm:pt>
    <dgm:pt modelId="{397DA55D-1AC6-4469-B50C-D24D61CC1C16}" type="pres">
      <dgm:prSet presAssocID="{FA547BB2-F949-42ED-947E-82D88021BFA6}" presName="bgRect" presStyleLbl="bgShp" presStyleIdx="1" presStyleCnt="3"/>
      <dgm:spPr/>
    </dgm:pt>
    <dgm:pt modelId="{B77238F0-2C63-4A9D-91EF-5D9DCC4B8F96}" type="pres">
      <dgm:prSet presAssocID="{FA547BB2-F949-42ED-947E-82D88021BF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37F82B0-A472-461B-BE4C-6D8D878E3260}" type="pres">
      <dgm:prSet presAssocID="{FA547BB2-F949-42ED-947E-82D88021BFA6}" presName="spaceRect" presStyleCnt="0"/>
      <dgm:spPr/>
    </dgm:pt>
    <dgm:pt modelId="{294C3582-D5FE-4EF8-B40D-DE157C8E9266}" type="pres">
      <dgm:prSet presAssocID="{FA547BB2-F949-42ED-947E-82D88021BFA6}" presName="parTx" presStyleLbl="revTx" presStyleIdx="1" presStyleCnt="3">
        <dgm:presLayoutVars>
          <dgm:chMax val="0"/>
          <dgm:chPref val="0"/>
        </dgm:presLayoutVars>
      </dgm:prSet>
      <dgm:spPr/>
    </dgm:pt>
    <dgm:pt modelId="{75112601-5ABC-4620-820B-E535BEB8040D}" type="pres">
      <dgm:prSet presAssocID="{05DD7442-F9B3-4DBE-AD2B-4B09559F67B1}" presName="sibTrans" presStyleCnt="0"/>
      <dgm:spPr/>
    </dgm:pt>
    <dgm:pt modelId="{3D9A6828-4E21-423F-A339-D99A71C8D767}" type="pres">
      <dgm:prSet presAssocID="{9D45883D-7E9A-4F9B-A37E-4F96D18457E3}" presName="compNode" presStyleCnt="0"/>
      <dgm:spPr/>
    </dgm:pt>
    <dgm:pt modelId="{8E914734-9FF8-4A00-9DED-CE1979FE9912}" type="pres">
      <dgm:prSet presAssocID="{9D45883D-7E9A-4F9B-A37E-4F96D18457E3}" presName="bgRect" presStyleLbl="bgShp" presStyleIdx="2" presStyleCnt="3"/>
      <dgm:spPr/>
    </dgm:pt>
    <dgm:pt modelId="{34DB2AC6-ACAE-4A22-BCBA-334885814577}" type="pres">
      <dgm:prSet presAssocID="{9D45883D-7E9A-4F9B-A37E-4F96D18457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D7F7305-E224-45B7-A819-32ADC1D0BECD}" type="pres">
      <dgm:prSet presAssocID="{9D45883D-7E9A-4F9B-A37E-4F96D18457E3}" presName="spaceRect" presStyleCnt="0"/>
      <dgm:spPr/>
    </dgm:pt>
    <dgm:pt modelId="{B785C089-295F-4700-B0E1-7E42CF079C72}" type="pres">
      <dgm:prSet presAssocID="{9D45883D-7E9A-4F9B-A37E-4F96D18457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B35C1D-BAA8-4AFC-A997-AFCC1297BD84}" type="presOf" srcId="{9D45883D-7E9A-4F9B-A37E-4F96D18457E3}" destId="{B785C089-295F-4700-B0E1-7E42CF079C72}" srcOrd="0" destOrd="0" presId="urn:microsoft.com/office/officeart/2018/2/layout/IconVerticalSolidList"/>
    <dgm:cxn modelId="{0E67EE4A-872C-4123-9E48-62F1B9B02C2D}" srcId="{0E534103-7E32-4C4C-9333-5767364D7AC3}" destId="{9D45883D-7E9A-4F9B-A37E-4F96D18457E3}" srcOrd="2" destOrd="0" parTransId="{61ED8566-6AD6-41F5-B4D7-2811DF515B00}" sibTransId="{D58DEBCB-E633-48F3-BC4C-A7F231B0F439}"/>
    <dgm:cxn modelId="{A13F264E-69BA-4579-BD2D-83BF30ED0E21}" type="presOf" srcId="{D49E80A7-C88D-44C7-9C13-E923AA29046C}" destId="{A78DE409-5073-46F1-A2CE-A6035117923B}" srcOrd="0" destOrd="0" presId="urn:microsoft.com/office/officeart/2018/2/layout/IconVerticalSolidList"/>
    <dgm:cxn modelId="{16D4904F-8205-4BC4-A3A7-44C835F8EC26}" type="presOf" srcId="{FA547BB2-F949-42ED-947E-82D88021BFA6}" destId="{294C3582-D5FE-4EF8-B40D-DE157C8E9266}" srcOrd="0" destOrd="0" presId="urn:microsoft.com/office/officeart/2018/2/layout/IconVerticalSolidList"/>
    <dgm:cxn modelId="{A488C0B3-2416-4983-A6BC-6C2B8B18984A}" srcId="{0E534103-7E32-4C4C-9333-5767364D7AC3}" destId="{D49E80A7-C88D-44C7-9C13-E923AA29046C}" srcOrd="0" destOrd="0" parTransId="{77460674-B901-4A65-BF72-EA143FF0E075}" sibTransId="{CCF1D374-8BA5-49DB-838C-88BE885343DC}"/>
    <dgm:cxn modelId="{BFF469C8-FC96-4F73-B0AA-FCF3B2542686}" srcId="{0E534103-7E32-4C4C-9333-5767364D7AC3}" destId="{FA547BB2-F949-42ED-947E-82D88021BFA6}" srcOrd="1" destOrd="0" parTransId="{0E37B37D-4496-434F-9D2C-0943A91B9E16}" sibTransId="{05DD7442-F9B3-4DBE-AD2B-4B09559F67B1}"/>
    <dgm:cxn modelId="{E35D39F2-36E5-4BF8-9B0F-9622CBD81305}" type="presOf" srcId="{0E534103-7E32-4C4C-9333-5767364D7AC3}" destId="{D6751221-E9C5-44D0-AA2F-D879D05D59FC}" srcOrd="0" destOrd="0" presId="urn:microsoft.com/office/officeart/2018/2/layout/IconVerticalSolidList"/>
    <dgm:cxn modelId="{AB7577FA-40F8-4F28-AE55-6060F357CCF2}" type="presParOf" srcId="{D6751221-E9C5-44D0-AA2F-D879D05D59FC}" destId="{7BEDB64D-C083-4A37-BB9F-0DE625C1B00D}" srcOrd="0" destOrd="0" presId="urn:microsoft.com/office/officeart/2018/2/layout/IconVerticalSolidList"/>
    <dgm:cxn modelId="{D70C3695-4B25-45C7-A781-2B371C82ED8C}" type="presParOf" srcId="{7BEDB64D-C083-4A37-BB9F-0DE625C1B00D}" destId="{885D3AFA-3AF8-4D6B-A530-56D86CC07B66}" srcOrd="0" destOrd="0" presId="urn:microsoft.com/office/officeart/2018/2/layout/IconVerticalSolidList"/>
    <dgm:cxn modelId="{666D6F15-A31A-423A-A7A7-0380BE0A624E}" type="presParOf" srcId="{7BEDB64D-C083-4A37-BB9F-0DE625C1B00D}" destId="{72733CA3-BCCF-43C0-83C4-88857AF3E679}" srcOrd="1" destOrd="0" presId="urn:microsoft.com/office/officeart/2018/2/layout/IconVerticalSolidList"/>
    <dgm:cxn modelId="{7ACFCF11-BFD4-4968-9CBB-127D2BF10E2D}" type="presParOf" srcId="{7BEDB64D-C083-4A37-BB9F-0DE625C1B00D}" destId="{111FC0BB-88D9-4C2D-A165-A7D581E0E824}" srcOrd="2" destOrd="0" presId="urn:microsoft.com/office/officeart/2018/2/layout/IconVerticalSolidList"/>
    <dgm:cxn modelId="{9C96131D-D798-43E9-B9D6-5DC6D66A3D9A}" type="presParOf" srcId="{7BEDB64D-C083-4A37-BB9F-0DE625C1B00D}" destId="{A78DE409-5073-46F1-A2CE-A6035117923B}" srcOrd="3" destOrd="0" presId="urn:microsoft.com/office/officeart/2018/2/layout/IconVerticalSolidList"/>
    <dgm:cxn modelId="{765A855C-190E-4951-8824-925D18DCD655}" type="presParOf" srcId="{D6751221-E9C5-44D0-AA2F-D879D05D59FC}" destId="{6FD0BE36-4BF2-4F3B-8D8A-4EF392C83462}" srcOrd="1" destOrd="0" presId="urn:microsoft.com/office/officeart/2018/2/layout/IconVerticalSolidList"/>
    <dgm:cxn modelId="{A013C5CD-B988-4D0D-BED7-539B46995244}" type="presParOf" srcId="{D6751221-E9C5-44D0-AA2F-D879D05D59FC}" destId="{F1E01156-2828-468E-9518-6EE2C13F8503}" srcOrd="2" destOrd="0" presId="urn:microsoft.com/office/officeart/2018/2/layout/IconVerticalSolidList"/>
    <dgm:cxn modelId="{8079874D-227B-497F-A06B-EDFC2424175A}" type="presParOf" srcId="{F1E01156-2828-468E-9518-6EE2C13F8503}" destId="{397DA55D-1AC6-4469-B50C-D24D61CC1C16}" srcOrd="0" destOrd="0" presId="urn:microsoft.com/office/officeart/2018/2/layout/IconVerticalSolidList"/>
    <dgm:cxn modelId="{C0113D6F-73A6-4013-A34F-A47491C2C64D}" type="presParOf" srcId="{F1E01156-2828-468E-9518-6EE2C13F8503}" destId="{B77238F0-2C63-4A9D-91EF-5D9DCC4B8F96}" srcOrd="1" destOrd="0" presId="urn:microsoft.com/office/officeart/2018/2/layout/IconVerticalSolidList"/>
    <dgm:cxn modelId="{B521DDA5-0EC8-41FF-895B-FC205245065E}" type="presParOf" srcId="{F1E01156-2828-468E-9518-6EE2C13F8503}" destId="{837F82B0-A472-461B-BE4C-6D8D878E3260}" srcOrd="2" destOrd="0" presId="urn:microsoft.com/office/officeart/2018/2/layout/IconVerticalSolidList"/>
    <dgm:cxn modelId="{DC291FCC-C8F7-43D4-BF8F-7EDE07337642}" type="presParOf" srcId="{F1E01156-2828-468E-9518-6EE2C13F8503}" destId="{294C3582-D5FE-4EF8-B40D-DE157C8E9266}" srcOrd="3" destOrd="0" presId="urn:microsoft.com/office/officeart/2018/2/layout/IconVerticalSolidList"/>
    <dgm:cxn modelId="{3AD2F942-6E15-4A07-8C33-EC449AF7C4A5}" type="presParOf" srcId="{D6751221-E9C5-44D0-AA2F-D879D05D59FC}" destId="{75112601-5ABC-4620-820B-E535BEB8040D}" srcOrd="3" destOrd="0" presId="urn:microsoft.com/office/officeart/2018/2/layout/IconVerticalSolidList"/>
    <dgm:cxn modelId="{4AC36A05-0488-42C3-836A-5E8EA47781D4}" type="presParOf" srcId="{D6751221-E9C5-44D0-AA2F-D879D05D59FC}" destId="{3D9A6828-4E21-423F-A339-D99A71C8D767}" srcOrd="4" destOrd="0" presId="urn:microsoft.com/office/officeart/2018/2/layout/IconVerticalSolidList"/>
    <dgm:cxn modelId="{E92FBDDE-D000-4D8C-BFBC-FE417DD5C880}" type="presParOf" srcId="{3D9A6828-4E21-423F-A339-D99A71C8D767}" destId="{8E914734-9FF8-4A00-9DED-CE1979FE9912}" srcOrd="0" destOrd="0" presId="urn:microsoft.com/office/officeart/2018/2/layout/IconVerticalSolidList"/>
    <dgm:cxn modelId="{96FE1542-E7FC-4508-B947-7115B0872556}" type="presParOf" srcId="{3D9A6828-4E21-423F-A339-D99A71C8D767}" destId="{34DB2AC6-ACAE-4A22-BCBA-334885814577}" srcOrd="1" destOrd="0" presId="urn:microsoft.com/office/officeart/2018/2/layout/IconVerticalSolidList"/>
    <dgm:cxn modelId="{B1EB5AB5-A7C8-4EFA-8DF3-669A7D5D9629}" type="presParOf" srcId="{3D9A6828-4E21-423F-A339-D99A71C8D767}" destId="{8D7F7305-E224-45B7-A819-32ADC1D0BECD}" srcOrd="2" destOrd="0" presId="urn:microsoft.com/office/officeart/2018/2/layout/IconVerticalSolidList"/>
    <dgm:cxn modelId="{2F42AB1F-739B-48A4-A54F-7A47069CDC07}" type="presParOf" srcId="{3D9A6828-4E21-423F-A339-D99A71C8D767}" destId="{B785C089-295F-4700-B0E1-7E42CF079C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4E2C0-1588-4D9B-94E0-6EB4CE6DA6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45FB66-F0AC-4115-9562-066994CC7A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Anyone who eats</a:t>
          </a:r>
          <a:endParaRPr lang="en-US" dirty="0"/>
        </a:p>
      </dgm:t>
    </dgm:pt>
    <dgm:pt modelId="{BEC04887-F93B-4885-BB7D-FB53DC88BBFF}" type="parTrans" cxnId="{397A1602-7594-4517-9128-4D293B05EEA6}">
      <dgm:prSet/>
      <dgm:spPr/>
      <dgm:t>
        <a:bodyPr/>
        <a:lstStyle/>
        <a:p>
          <a:endParaRPr lang="en-US"/>
        </a:p>
      </dgm:t>
    </dgm:pt>
    <dgm:pt modelId="{F0F5A5BF-5869-4AE1-A801-101E66296B68}" type="sibTrans" cxnId="{397A1602-7594-4517-9128-4D293B05EEA6}">
      <dgm:prSet/>
      <dgm:spPr/>
      <dgm:t>
        <a:bodyPr/>
        <a:lstStyle/>
        <a:p>
          <a:endParaRPr lang="en-US"/>
        </a:p>
      </dgm:t>
    </dgm:pt>
    <dgm:pt modelId="{6DE3B95D-C173-4516-B5EB-54B4CA02A9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University Students</a:t>
          </a:r>
          <a:endParaRPr lang="en-US"/>
        </a:p>
      </dgm:t>
    </dgm:pt>
    <dgm:pt modelId="{3C86A4D5-E461-4FA8-A1DC-CA5A9F4973D7}" type="parTrans" cxnId="{F6096259-6972-4C2C-9EC0-C6802060F767}">
      <dgm:prSet/>
      <dgm:spPr/>
      <dgm:t>
        <a:bodyPr/>
        <a:lstStyle/>
        <a:p>
          <a:endParaRPr lang="en-US"/>
        </a:p>
      </dgm:t>
    </dgm:pt>
    <dgm:pt modelId="{383B987D-6A67-4B39-B8C4-6E51C174BD49}" type="sibTrans" cxnId="{F6096259-6972-4C2C-9EC0-C6802060F767}">
      <dgm:prSet/>
      <dgm:spPr/>
      <dgm:t>
        <a:bodyPr/>
        <a:lstStyle/>
        <a:p>
          <a:endParaRPr lang="en-US"/>
        </a:p>
      </dgm:t>
    </dgm:pt>
    <dgm:pt modelId="{835BFFB8-2011-4925-BF55-93E06E50C9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Parents</a:t>
          </a:r>
          <a:endParaRPr lang="en-US"/>
        </a:p>
      </dgm:t>
    </dgm:pt>
    <dgm:pt modelId="{6435D4C5-4ED6-4D62-A09D-408F69BB9963}" type="parTrans" cxnId="{23448FF1-871B-415E-8473-052629F5E77D}">
      <dgm:prSet/>
      <dgm:spPr/>
      <dgm:t>
        <a:bodyPr/>
        <a:lstStyle/>
        <a:p>
          <a:endParaRPr lang="en-US"/>
        </a:p>
      </dgm:t>
    </dgm:pt>
    <dgm:pt modelId="{CECF52FA-5407-4EF5-87F4-3202BAD2F924}" type="sibTrans" cxnId="{23448FF1-871B-415E-8473-052629F5E77D}">
      <dgm:prSet/>
      <dgm:spPr/>
      <dgm:t>
        <a:bodyPr/>
        <a:lstStyle/>
        <a:p>
          <a:endParaRPr lang="en-US"/>
        </a:p>
      </dgm:t>
    </dgm:pt>
    <dgm:pt modelId="{694732F6-BE27-4FBA-AF84-B1EBE39A43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0" dirty="0"/>
            <a:t>Working Professionals</a:t>
          </a:r>
          <a:endParaRPr lang="en-US" b="0" dirty="0"/>
        </a:p>
      </dgm:t>
    </dgm:pt>
    <dgm:pt modelId="{2AA68A5E-F38A-482F-947A-4146A6750B61}" type="parTrans" cxnId="{C5D0A167-9545-43B9-A417-440D7825A162}">
      <dgm:prSet/>
      <dgm:spPr/>
      <dgm:t>
        <a:bodyPr/>
        <a:lstStyle/>
        <a:p>
          <a:endParaRPr lang="en-US"/>
        </a:p>
      </dgm:t>
    </dgm:pt>
    <dgm:pt modelId="{93E639C5-80D0-4EC2-8CF9-84F709CEF27F}" type="sibTrans" cxnId="{C5D0A167-9545-43B9-A417-440D7825A162}">
      <dgm:prSet/>
      <dgm:spPr/>
      <dgm:t>
        <a:bodyPr/>
        <a:lstStyle/>
        <a:p>
          <a:endParaRPr lang="en-US"/>
        </a:p>
      </dgm:t>
    </dgm:pt>
    <dgm:pt modelId="{F3A6F956-434A-42C9-8A4D-C657F05E0FDA}" type="pres">
      <dgm:prSet presAssocID="{9BA4E2C0-1588-4D9B-94E0-6EB4CE6DA641}" presName="root" presStyleCnt="0">
        <dgm:presLayoutVars>
          <dgm:dir/>
          <dgm:resizeHandles val="exact"/>
        </dgm:presLayoutVars>
      </dgm:prSet>
      <dgm:spPr/>
    </dgm:pt>
    <dgm:pt modelId="{82D7639E-7989-402D-BA7F-C49FDFF993CE}" type="pres">
      <dgm:prSet presAssocID="{D545FB66-F0AC-4115-9562-066994CC7ABC}" presName="compNode" presStyleCnt="0"/>
      <dgm:spPr/>
    </dgm:pt>
    <dgm:pt modelId="{F88640B2-8A5F-4A8F-8A27-A978759E88BF}" type="pres">
      <dgm:prSet presAssocID="{D545FB66-F0AC-4115-9562-066994CC7AB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1EB1E4-493E-483B-87EA-7CAC7B95BC4C}" type="pres">
      <dgm:prSet presAssocID="{D545FB66-F0AC-4115-9562-066994CC7A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69235697-E6D1-4E9F-82E1-09E84A96C49C}" type="pres">
      <dgm:prSet presAssocID="{D545FB66-F0AC-4115-9562-066994CC7ABC}" presName="spaceRect" presStyleCnt="0"/>
      <dgm:spPr/>
    </dgm:pt>
    <dgm:pt modelId="{DF057936-F49A-468F-85B4-2E05393670BC}" type="pres">
      <dgm:prSet presAssocID="{D545FB66-F0AC-4115-9562-066994CC7ABC}" presName="textRect" presStyleLbl="revTx" presStyleIdx="0" presStyleCnt="4">
        <dgm:presLayoutVars>
          <dgm:chMax val="1"/>
          <dgm:chPref val="1"/>
        </dgm:presLayoutVars>
      </dgm:prSet>
      <dgm:spPr/>
    </dgm:pt>
    <dgm:pt modelId="{7B0C44E0-72F2-4F00-9FD2-15C928EE50FE}" type="pres">
      <dgm:prSet presAssocID="{F0F5A5BF-5869-4AE1-A801-101E66296B68}" presName="sibTrans" presStyleCnt="0"/>
      <dgm:spPr/>
    </dgm:pt>
    <dgm:pt modelId="{D5D7EE46-969B-427C-9B9B-C6AF1E2DEBE4}" type="pres">
      <dgm:prSet presAssocID="{6DE3B95D-C173-4516-B5EB-54B4CA02A912}" presName="compNode" presStyleCnt="0"/>
      <dgm:spPr/>
    </dgm:pt>
    <dgm:pt modelId="{4E6BEF2F-BF27-4E4D-8B27-F8D949E27F56}" type="pres">
      <dgm:prSet presAssocID="{6DE3B95D-C173-4516-B5EB-54B4CA02A91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001639-AC88-45B4-8434-16EDDA246D6E}" type="pres">
      <dgm:prSet presAssocID="{6DE3B95D-C173-4516-B5EB-54B4CA02A9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D0208B0-1C95-42B2-8512-6DB401D17157}" type="pres">
      <dgm:prSet presAssocID="{6DE3B95D-C173-4516-B5EB-54B4CA02A912}" presName="spaceRect" presStyleCnt="0"/>
      <dgm:spPr/>
    </dgm:pt>
    <dgm:pt modelId="{2A2ACADE-077E-44B6-B2BA-D82A0292172D}" type="pres">
      <dgm:prSet presAssocID="{6DE3B95D-C173-4516-B5EB-54B4CA02A912}" presName="textRect" presStyleLbl="revTx" presStyleIdx="1" presStyleCnt="4">
        <dgm:presLayoutVars>
          <dgm:chMax val="1"/>
          <dgm:chPref val="1"/>
        </dgm:presLayoutVars>
      </dgm:prSet>
      <dgm:spPr/>
    </dgm:pt>
    <dgm:pt modelId="{035054E9-D0AF-46ED-A7E0-8AC02571A758}" type="pres">
      <dgm:prSet presAssocID="{383B987D-6A67-4B39-B8C4-6E51C174BD49}" presName="sibTrans" presStyleCnt="0"/>
      <dgm:spPr/>
    </dgm:pt>
    <dgm:pt modelId="{6B87E7C4-081D-433C-8BC4-9829D3F660C4}" type="pres">
      <dgm:prSet presAssocID="{835BFFB8-2011-4925-BF55-93E06E50C93E}" presName="compNode" presStyleCnt="0"/>
      <dgm:spPr/>
    </dgm:pt>
    <dgm:pt modelId="{773F7775-0F63-4E80-A4CA-CAE463982123}" type="pres">
      <dgm:prSet presAssocID="{835BFFB8-2011-4925-BF55-93E06E50C93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73C8465-719B-4FA2-8B5A-08CF55709A83}" type="pres">
      <dgm:prSet presAssocID="{835BFFB8-2011-4925-BF55-93E06E50C9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Baby"/>
        </a:ext>
      </dgm:extLst>
    </dgm:pt>
    <dgm:pt modelId="{FD6329E2-84F2-4A2A-9410-BD034B034315}" type="pres">
      <dgm:prSet presAssocID="{835BFFB8-2011-4925-BF55-93E06E50C93E}" presName="spaceRect" presStyleCnt="0"/>
      <dgm:spPr/>
    </dgm:pt>
    <dgm:pt modelId="{2BA614CB-A001-472C-BEF1-5B42732B5EF3}" type="pres">
      <dgm:prSet presAssocID="{835BFFB8-2011-4925-BF55-93E06E50C93E}" presName="textRect" presStyleLbl="revTx" presStyleIdx="2" presStyleCnt="4">
        <dgm:presLayoutVars>
          <dgm:chMax val="1"/>
          <dgm:chPref val="1"/>
        </dgm:presLayoutVars>
      </dgm:prSet>
      <dgm:spPr/>
    </dgm:pt>
    <dgm:pt modelId="{E2A096DC-9247-4863-9E00-35B2A18DE0F8}" type="pres">
      <dgm:prSet presAssocID="{CECF52FA-5407-4EF5-87F4-3202BAD2F924}" presName="sibTrans" presStyleCnt="0"/>
      <dgm:spPr/>
    </dgm:pt>
    <dgm:pt modelId="{DC10B21E-C371-41E4-9C30-9918EB743765}" type="pres">
      <dgm:prSet presAssocID="{694732F6-BE27-4FBA-AF84-B1EBE39A438D}" presName="compNode" presStyleCnt="0"/>
      <dgm:spPr/>
    </dgm:pt>
    <dgm:pt modelId="{97BD1F55-3AA5-4B45-8668-44C3B885212D}" type="pres">
      <dgm:prSet presAssocID="{694732F6-BE27-4FBA-AF84-B1EBE39A43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EBD696-6C1B-41AB-86F7-E4DCCC2BB154}" type="pres">
      <dgm:prSet presAssocID="{694732F6-BE27-4FBA-AF84-B1EBE39A43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122A9FB-76D6-4DCC-9095-586977B96FAC}" type="pres">
      <dgm:prSet presAssocID="{694732F6-BE27-4FBA-AF84-B1EBE39A438D}" presName="spaceRect" presStyleCnt="0"/>
      <dgm:spPr/>
    </dgm:pt>
    <dgm:pt modelId="{31F88835-1F23-4872-831A-1E21DC79626C}" type="pres">
      <dgm:prSet presAssocID="{694732F6-BE27-4FBA-AF84-B1EBE39A43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7A1602-7594-4517-9128-4D293B05EEA6}" srcId="{9BA4E2C0-1588-4D9B-94E0-6EB4CE6DA641}" destId="{D545FB66-F0AC-4115-9562-066994CC7ABC}" srcOrd="0" destOrd="0" parTransId="{BEC04887-F93B-4885-BB7D-FB53DC88BBFF}" sibTransId="{F0F5A5BF-5869-4AE1-A801-101E66296B68}"/>
    <dgm:cxn modelId="{F27A990B-3F9A-4BBB-B13F-4AB3F4C3C08B}" type="presOf" srcId="{D545FB66-F0AC-4115-9562-066994CC7ABC}" destId="{DF057936-F49A-468F-85B4-2E05393670BC}" srcOrd="0" destOrd="0" presId="urn:microsoft.com/office/officeart/2018/5/layout/IconLeafLabelList"/>
    <dgm:cxn modelId="{3293E723-3088-4DA0-992B-EEDEF26D1828}" type="presOf" srcId="{6DE3B95D-C173-4516-B5EB-54B4CA02A912}" destId="{2A2ACADE-077E-44B6-B2BA-D82A0292172D}" srcOrd="0" destOrd="0" presId="urn:microsoft.com/office/officeart/2018/5/layout/IconLeafLabelList"/>
    <dgm:cxn modelId="{68266437-C570-4665-AEA7-FF859F1072C5}" type="presOf" srcId="{694732F6-BE27-4FBA-AF84-B1EBE39A438D}" destId="{31F88835-1F23-4872-831A-1E21DC79626C}" srcOrd="0" destOrd="0" presId="urn:microsoft.com/office/officeart/2018/5/layout/IconLeafLabelList"/>
    <dgm:cxn modelId="{C5D0A167-9545-43B9-A417-440D7825A162}" srcId="{9BA4E2C0-1588-4D9B-94E0-6EB4CE6DA641}" destId="{694732F6-BE27-4FBA-AF84-B1EBE39A438D}" srcOrd="3" destOrd="0" parTransId="{2AA68A5E-F38A-482F-947A-4146A6750B61}" sibTransId="{93E639C5-80D0-4EC2-8CF9-84F709CEF27F}"/>
    <dgm:cxn modelId="{F6096259-6972-4C2C-9EC0-C6802060F767}" srcId="{9BA4E2C0-1588-4D9B-94E0-6EB4CE6DA641}" destId="{6DE3B95D-C173-4516-B5EB-54B4CA02A912}" srcOrd="1" destOrd="0" parTransId="{3C86A4D5-E461-4FA8-A1DC-CA5A9F4973D7}" sibTransId="{383B987D-6A67-4B39-B8C4-6E51C174BD49}"/>
    <dgm:cxn modelId="{3977D289-F8FC-4860-9941-91FA817531EA}" type="presOf" srcId="{9BA4E2C0-1588-4D9B-94E0-6EB4CE6DA641}" destId="{F3A6F956-434A-42C9-8A4D-C657F05E0FDA}" srcOrd="0" destOrd="0" presId="urn:microsoft.com/office/officeart/2018/5/layout/IconLeafLabelList"/>
    <dgm:cxn modelId="{D0684E8F-4ED0-478A-893E-AC9234F6B97C}" type="presOf" srcId="{835BFFB8-2011-4925-BF55-93E06E50C93E}" destId="{2BA614CB-A001-472C-BEF1-5B42732B5EF3}" srcOrd="0" destOrd="0" presId="urn:microsoft.com/office/officeart/2018/5/layout/IconLeafLabelList"/>
    <dgm:cxn modelId="{23448FF1-871B-415E-8473-052629F5E77D}" srcId="{9BA4E2C0-1588-4D9B-94E0-6EB4CE6DA641}" destId="{835BFFB8-2011-4925-BF55-93E06E50C93E}" srcOrd="2" destOrd="0" parTransId="{6435D4C5-4ED6-4D62-A09D-408F69BB9963}" sibTransId="{CECF52FA-5407-4EF5-87F4-3202BAD2F924}"/>
    <dgm:cxn modelId="{6B6A045A-DBF8-4111-853E-CCBC28B7A26A}" type="presParOf" srcId="{F3A6F956-434A-42C9-8A4D-C657F05E0FDA}" destId="{82D7639E-7989-402D-BA7F-C49FDFF993CE}" srcOrd="0" destOrd="0" presId="urn:microsoft.com/office/officeart/2018/5/layout/IconLeafLabelList"/>
    <dgm:cxn modelId="{8948DD90-14E2-41E5-A817-7285D5042FA2}" type="presParOf" srcId="{82D7639E-7989-402D-BA7F-C49FDFF993CE}" destId="{F88640B2-8A5F-4A8F-8A27-A978759E88BF}" srcOrd="0" destOrd="0" presId="urn:microsoft.com/office/officeart/2018/5/layout/IconLeafLabelList"/>
    <dgm:cxn modelId="{955BC8FB-D44E-4C8A-9C4D-D8B1BE20AED6}" type="presParOf" srcId="{82D7639E-7989-402D-BA7F-C49FDFF993CE}" destId="{201EB1E4-493E-483B-87EA-7CAC7B95BC4C}" srcOrd="1" destOrd="0" presId="urn:microsoft.com/office/officeart/2018/5/layout/IconLeafLabelList"/>
    <dgm:cxn modelId="{853AAA24-9C9F-4195-AB58-1FA5DDB512D7}" type="presParOf" srcId="{82D7639E-7989-402D-BA7F-C49FDFF993CE}" destId="{69235697-E6D1-4E9F-82E1-09E84A96C49C}" srcOrd="2" destOrd="0" presId="urn:microsoft.com/office/officeart/2018/5/layout/IconLeafLabelList"/>
    <dgm:cxn modelId="{C49C4DDA-87FB-493E-9762-28C14A7A6D61}" type="presParOf" srcId="{82D7639E-7989-402D-BA7F-C49FDFF993CE}" destId="{DF057936-F49A-468F-85B4-2E05393670BC}" srcOrd="3" destOrd="0" presId="urn:microsoft.com/office/officeart/2018/5/layout/IconLeafLabelList"/>
    <dgm:cxn modelId="{9FFC4BA7-BD3A-4652-9481-E27B1FEE63DB}" type="presParOf" srcId="{F3A6F956-434A-42C9-8A4D-C657F05E0FDA}" destId="{7B0C44E0-72F2-4F00-9FD2-15C928EE50FE}" srcOrd="1" destOrd="0" presId="urn:microsoft.com/office/officeart/2018/5/layout/IconLeafLabelList"/>
    <dgm:cxn modelId="{7FD235F0-DCF1-44FE-ACE2-1000446B2588}" type="presParOf" srcId="{F3A6F956-434A-42C9-8A4D-C657F05E0FDA}" destId="{D5D7EE46-969B-427C-9B9B-C6AF1E2DEBE4}" srcOrd="2" destOrd="0" presId="urn:microsoft.com/office/officeart/2018/5/layout/IconLeafLabelList"/>
    <dgm:cxn modelId="{A6956F4E-E0EC-4E5C-90A2-8EBAFF306096}" type="presParOf" srcId="{D5D7EE46-969B-427C-9B9B-C6AF1E2DEBE4}" destId="{4E6BEF2F-BF27-4E4D-8B27-F8D949E27F56}" srcOrd="0" destOrd="0" presId="urn:microsoft.com/office/officeart/2018/5/layout/IconLeafLabelList"/>
    <dgm:cxn modelId="{8E051435-4376-4253-A688-26ADD411E86D}" type="presParOf" srcId="{D5D7EE46-969B-427C-9B9B-C6AF1E2DEBE4}" destId="{98001639-AC88-45B4-8434-16EDDA246D6E}" srcOrd="1" destOrd="0" presId="urn:microsoft.com/office/officeart/2018/5/layout/IconLeafLabelList"/>
    <dgm:cxn modelId="{7BF0C577-D337-4FAB-9546-F6D88A35BC82}" type="presParOf" srcId="{D5D7EE46-969B-427C-9B9B-C6AF1E2DEBE4}" destId="{2D0208B0-1C95-42B2-8512-6DB401D17157}" srcOrd="2" destOrd="0" presId="urn:microsoft.com/office/officeart/2018/5/layout/IconLeafLabelList"/>
    <dgm:cxn modelId="{A4CD335D-8B94-4FA1-AC8D-E8EBEA272144}" type="presParOf" srcId="{D5D7EE46-969B-427C-9B9B-C6AF1E2DEBE4}" destId="{2A2ACADE-077E-44B6-B2BA-D82A0292172D}" srcOrd="3" destOrd="0" presId="urn:microsoft.com/office/officeart/2018/5/layout/IconLeafLabelList"/>
    <dgm:cxn modelId="{307D3902-17CB-48D9-9C48-1E616161F4FB}" type="presParOf" srcId="{F3A6F956-434A-42C9-8A4D-C657F05E0FDA}" destId="{035054E9-D0AF-46ED-A7E0-8AC02571A758}" srcOrd="3" destOrd="0" presId="urn:microsoft.com/office/officeart/2018/5/layout/IconLeafLabelList"/>
    <dgm:cxn modelId="{2080E2DA-39EE-4287-A4CA-FF37EC68B862}" type="presParOf" srcId="{F3A6F956-434A-42C9-8A4D-C657F05E0FDA}" destId="{6B87E7C4-081D-433C-8BC4-9829D3F660C4}" srcOrd="4" destOrd="0" presId="urn:microsoft.com/office/officeart/2018/5/layout/IconLeafLabelList"/>
    <dgm:cxn modelId="{29DF5126-CBA0-4D57-8F25-DB47CF5A251F}" type="presParOf" srcId="{6B87E7C4-081D-433C-8BC4-9829D3F660C4}" destId="{773F7775-0F63-4E80-A4CA-CAE463982123}" srcOrd="0" destOrd="0" presId="urn:microsoft.com/office/officeart/2018/5/layout/IconLeafLabelList"/>
    <dgm:cxn modelId="{A74C562D-EE04-4AF4-AE2D-D9917E61D6ED}" type="presParOf" srcId="{6B87E7C4-081D-433C-8BC4-9829D3F660C4}" destId="{073C8465-719B-4FA2-8B5A-08CF55709A83}" srcOrd="1" destOrd="0" presId="urn:microsoft.com/office/officeart/2018/5/layout/IconLeafLabelList"/>
    <dgm:cxn modelId="{D0E17D41-74F5-40B2-BD8C-440D3E7D39D6}" type="presParOf" srcId="{6B87E7C4-081D-433C-8BC4-9829D3F660C4}" destId="{FD6329E2-84F2-4A2A-9410-BD034B034315}" srcOrd="2" destOrd="0" presId="urn:microsoft.com/office/officeart/2018/5/layout/IconLeafLabelList"/>
    <dgm:cxn modelId="{A867D3E1-FC06-4EA6-B8A4-1414222BE813}" type="presParOf" srcId="{6B87E7C4-081D-433C-8BC4-9829D3F660C4}" destId="{2BA614CB-A001-472C-BEF1-5B42732B5EF3}" srcOrd="3" destOrd="0" presId="urn:microsoft.com/office/officeart/2018/5/layout/IconLeafLabelList"/>
    <dgm:cxn modelId="{69192517-EBA4-49A4-A47D-F96A68C4A9EE}" type="presParOf" srcId="{F3A6F956-434A-42C9-8A4D-C657F05E0FDA}" destId="{E2A096DC-9247-4863-9E00-35B2A18DE0F8}" srcOrd="5" destOrd="0" presId="urn:microsoft.com/office/officeart/2018/5/layout/IconLeafLabelList"/>
    <dgm:cxn modelId="{C968DB7D-B7E9-4FE3-AF6B-F559B04C7174}" type="presParOf" srcId="{F3A6F956-434A-42C9-8A4D-C657F05E0FDA}" destId="{DC10B21E-C371-41E4-9C30-9918EB743765}" srcOrd="6" destOrd="0" presId="urn:microsoft.com/office/officeart/2018/5/layout/IconLeafLabelList"/>
    <dgm:cxn modelId="{31A89455-7DFB-4DF3-8D36-30CA61BF6EF7}" type="presParOf" srcId="{DC10B21E-C371-41E4-9C30-9918EB743765}" destId="{97BD1F55-3AA5-4B45-8668-44C3B885212D}" srcOrd="0" destOrd="0" presId="urn:microsoft.com/office/officeart/2018/5/layout/IconLeafLabelList"/>
    <dgm:cxn modelId="{615EE791-91EA-46DF-8E6A-969E1034D667}" type="presParOf" srcId="{DC10B21E-C371-41E4-9C30-9918EB743765}" destId="{69EBD696-6C1B-41AB-86F7-E4DCCC2BB154}" srcOrd="1" destOrd="0" presId="urn:microsoft.com/office/officeart/2018/5/layout/IconLeafLabelList"/>
    <dgm:cxn modelId="{E1BF5173-264C-42EA-9FB0-55CF50AF3BAA}" type="presParOf" srcId="{DC10B21E-C371-41E4-9C30-9918EB743765}" destId="{6122A9FB-76D6-4DCC-9095-586977B96FAC}" srcOrd="2" destOrd="0" presId="urn:microsoft.com/office/officeart/2018/5/layout/IconLeafLabelList"/>
    <dgm:cxn modelId="{59B7DB73-8E1C-4B8C-BA6F-4882665D265C}" type="presParOf" srcId="{DC10B21E-C371-41E4-9C30-9918EB743765}" destId="{31F88835-1F23-4872-831A-1E21DC7962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6CF0A-DA41-4D55-801E-1D431B824F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80D6BA-3361-4ED5-9626-8813DF34FEE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Food delivery revenue is growing at about 9.4% annually.</a:t>
          </a:r>
          <a:endParaRPr lang="en-US"/>
        </a:p>
      </dgm:t>
    </dgm:pt>
    <dgm:pt modelId="{C103ED67-511A-45ED-A013-A7FEF0A9F769}" type="parTrans" cxnId="{B3A4781C-126B-4BF1-8C9F-3CC36F80F3E5}">
      <dgm:prSet/>
      <dgm:spPr/>
      <dgm:t>
        <a:bodyPr/>
        <a:lstStyle/>
        <a:p>
          <a:endParaRPr lang="en-US"/>
        </a:p>
      </dgm:t>
    </dgm:pt>
    <dgm:pt modelId="{43C9FA3E-42B6-49B8-9809-3B3AB448AEB6}" type="sibTrans" cxnId="{B3A4781C-126B-4BF1-8C9F-3CC36F80F3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B1207A-88DA-420E-BC3C-687D02AE199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Australians are spending roughly $2.6 billion each year.</a:t>
          </a:r>
          <a:endParaRPr lang="en-US"/>
        </a:p>
      </dgm:t>
    </dgm:pt>
    <dgm:pt modelId="{F46980AC-0D26-49B3-A945-7C5C085D554B}" type="parTrans" cxnId="{676AE921-E2E3-4A22-978C-B95127FA1BEA}">
      <dgm:prSet/>
      <dgm:spPr/>
      <dgm:t>
        <a:bodyPr/>
        <a:lstStyle/>
        <a:p>
          <a:endParaRPr lang="en-US"/>
        </a:p>
      </dgm:t>
    </dgm:pt>
    <dgm:pt modelId="{E522ACA9-B5BE-4D22-B6E2-C2BBC843F9BE}" type="sibTrans" cxnId="{676AE921-E2E3-4A22-978C-B95127FA1B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7C7021-739D-4C10-B2DB-22540C5CE5B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About $1,590 a year each.</a:t>
          </a:r>
          <a:endParaRPr lang="en-US"/>
        </a:p>
      </dgm:t>
    </dgm:pt>
    <dgm:pt modelId="{EF1AD056-9FE3-4B43-A86E-FE7D3814B50B}" type="parTrans" cxnId="{2F1D6754-EB06-4D5B-B327-ECD611D5D08B}">
      <dgm:prSet/>
      <dgm:spPr/>
      <dgm:t>
        <a:bodyPr/>
        <a:lstStyle/>
        <a:p>
          <a:endParaRPr lang="en-US"/>
        </a:p>
      </dgm:t>
    </dgm:pt>
    <dgm:pt modelId="{15A2DC3C-70F6-4B9A-99E7-BB1F8F9B5B43}" type="sibTrans" cxnId="{2F1D6754-EB06-4D5B-B327-ECD611D5D0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AD356E-AE87-49A9-B74A-EFCDF027F67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Aim is to create a product that caters to people not knowing what to eat/cook without costing them money.</a:t>
          </a:r>
          <a:endParaRPr lang="en-US"/>
        </a:p>
      </dgm:t>
    </dgm:pt>
    <dgm:pt modelId="{95462237-E353-46FD-99DA-10FF6F3A17F0}" type="parTrans" cxnId="{90268089-C790-4759-AD67-3B5AE1FE0883}">
      <dgm:prSet/>
      <dgm:spPr/>
      <dgm:t>
        <a:bodyPr/>
        <a:lstStyle/>
        <a:p>
          <a:endParaRPr lang="en-US"/>
        </a:p>
      </dgm:t>
    </dgm:pt>
    <dgm:pt modelId="{900A36D7-9621-49AA-A2A3-94C3BC7AAF87}" type="sibTrans" cxnId="{90268089-C790-4759-AD67-3B5AE1FE0883}">
      <dgm:prSet/>
      <dgm:spPr/>
      <dgm:t>
        <a:bodyPr/>
        <a:lstStyle/>
        <a:p>
          <a:endParaRPr lang="en-US"/>
        </a:p>
      </dgm:t>
    </dgm:pt>
    <dgm:pt modelId="{85E1246A-40C4-4931-BCF1-B996D2278312}" type="pres">
      <dgm:prSet presAssocID="{D216CF0A-DA41-4D55-801E-1D431B824F43}" presName="root" presStyleCnt="0">
        <dgm:presLayoutVars>
          <dgm:dir/>
          <dgm:resizeHandles val="exact"/>
        </dgm:presLayoutVars>
      </dgm:prSet>
      <dgm:spPr/>
    </dgm:pt>
    <dgm:pt modelId="{EA61B4C8-7FF9-4E0E-A5DF-4568E2C22664}" type="pres">
      <dgm:prSet presAssocID="{D216CF0A-DA41-4D55-801E-1D431B824F43}" presName="container" presStyleCnt="0">
        <dgm:presLayoutVars>
          <dgm:dir/>
          <dgm:resizeHandles val="exact"/>
        </dgm:presLayoutVars>
      </dgm:prSet>
      <dgm:spPr/>
    </dgm:pt>
    <dgm:pt modelId="{6D6C001A-540B-45D6-86C3-EC50DEADAF3F}" type="pres">
      <dgm:prSet presAssocID="{B680D6BA-3361-4ED5-9626-8813DF34FEEA}" presName="compNode" presStyleCnt="0"/>
      <dgm:spPr/>
    </dgm:pt>
    <dgm:pt modelId="{9B575522-AC77-45AD-8491-E4BB06A41977}" type="pres">
      <dgm:prSet presAssocID="{B680D6BA-3361-4ED5-9626-8813DF34FEEA}" presName="iconBgRect" presStyleLbl="bgShp" presStyleIdx="0" presStyleCnt="4"/>
      <dgm:spPr/>
    </dgm:pt>
    <dgm:pt modelId="{3A798716-0C85-4B57-9F9A-77DA9E89A643}" type="pres">
      <dgm:prSet presAssocID="{B680D6BA-3361-4ED5-9626-8813DF34FE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11AEC08A-B6C3-461D-913D-5BD2CB38530E}" type="pres">
      <dgm:prSet presAssocID="{B680D6BA-3361-4ED5-9626-8813DF34FEEA}" presName="spaceRect" presStyleCnt="0"/>
      <dgm:spPr/>
    </dgm:pt>
    <dgm:pt modelId="{81D8043E-65D4-4FEE-AAD9-E2C458ED8DD4}" type="pres">
      <dgm:prSet presAssocID="{B680D6BA-3361-4ED5-9626-8813DF34FEEA}" presName="textRect" presStyleLbl="revTx" presStyleIdx="0" presStyleCnt="4">
        <dgm:presLayoutVars>
          <dgm:chMax val="1"/>
          <dgm:chPref val="1"/>
        </dgm:presLayoutVars>
      </dgm:prSet>
      <dgm:spPr/>
    </dgm:pt>
    <dgm:pt modelId="{2BD4F19D-BE97-41D2-9DA2-DAF97D9FCF16}" type="pres">
      <dgm:prSet presAssocID="{43C9FA3E-42B6-49B8-9809-3B3AB448AEB6}" presName="sibTrans" presStyleLbl="sibTrans2D1" presStyleIdx="0" presStyleCnt="0"/>
      <dgm:spPr/>
    </dgm:pt>
    <dgm:pt modelId="{2911A658-D86A-4981-9ED3-4552C1836134}" type="pres">
      <dgm:prSet presAssocID="{5CB1207A-88DA-420E-BC3C-687D02AE1991}" presName="compNode" presStyleCnt="0"/>
      <dgm:spPr/>
    </dgm:pt>
    <dgm:pt modelId="{5D03FC43-8108-4ABD-979C-448D41514218}" type="pres">
      <dgm:prSet presAssocID="{5CB1207A-88DA-420E-BC3C-687D02AE1991}" presName="iconBgRect" presStyleLbl="bgShp" presStyleIdx="1" presStyleCnt="4"/>
      <dgm:spPr/>
    </dgm:pt>
    <dgm:pt modelId="{A0EDEC4E-7840-4437-8212-BB38A1836784}" type="pres">
      <dgm:prSet presAssocID="{5CB1207A-88DA-420E-BC3C-687D02AE19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940E43A-39E3-42E5-8206-8BB4B517A0F2}" type="pres">
      <dgm:prSet presAssocID="{5CB1207A-88DA-420E-BC3C-687D02AE1991}" presName="spaceRect" presStyleCnt="0"/>
      <dgm:spPr/>
    </dgm:pt>
    <dgm:pt modelId="{E4C03980-C28C-4FFF-8390-2303AD5EF7FC}" type="pres">
      <dgm:prSet presAssocID="{5CB1207A-88DA-420E-BC3C-687D02AE1991}" presName="textRect" presStyleLbl="revTx" presStyleIdx="1" presStyleCnt="4">
        <dgm:presLayoutVars>
          <dgm:chMax val="1"/>
          <dgm:chPref val="1"/>
        </dgm:presLayoutVars>
      </dgm:prSet>
      <dgm:spPr/>
    </dgm:pt>
    <dgm:pt modelId="{4490CAD6-A145-493D-BAE7-2BCF97D02E50}" type="pres">
      <dgm:prSet presAssocID="{E522ACA9-B5BE-4D22-B6E2-C2BBC843F9BE}" presName="sibTrans" presStyleLbl="sibTrans2D1" presStyleIdx="0" presStyleCnt="0"/>
      <dgm:spPr/>
    </dgm:pt>
    <dgm:pt modelId="{0D39A2B1-9200-47F3-981E-DA27298214E8}" type="pres">
      <dgm:prSet presAssocID="{A37C7021-739D-4C10-B2DB-22540C5CE5B1}" presName="compNode" presStyleCnt="0"/>
      <dgm:spPr/>
    </dgm:pt>
    <dgm:pt modelId="{D4D8F696-BD9B-4C85-B33D-BADC048ECBED}" type="pres">
      <dgm:prSet presAssocID="{A37C7021-739D-4C10-B2DB-22540C5CE5B1}" presName="iconBgRect" presStyleLbl="bgShp" presStyleIdx="2" presStyleCnt="4"/>
      <dgm:spPr/>
    </dgm:pt>
    <dgm:pt modelId="{59D2D4E9-41D8-4B83-A9C4-F2F8A699A79D}" type="pres">
      <dgm:prSet presAssocID="{A37C7021-739D-4C10-B2DB-22540C5CE5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9547CB1-E341-4D9E-AA9A-13171DBEE824}" type="pres">
      <dgm:prSet presAssocID="{A37C7021-739D-4C10-B2DB-22540C5CE5B1}" presName="spaceRect" presStyleCnt="0"/>
      <dgm:spPr/>
    </dgm:pt>
    <dgm:pt modelId="{D23E9BF3-C541-434D-AF5A-77573399E300}" type="pres">
      <dgm:prSet presAssocID="{A37C7021-739D-4C10-B2DB-22540C5CE5B1}" presName="textRect" presStyleLbl="revTx" presStyleIdx="2" presStyleCnt="4">
        <dgm:presLayoutVars>
          <dgm:chMax val="1"/>
          <dgm:chPref val="1"/>
        </dgm:presLayoutVars>
      </dgm:prSet>
      <dgm:spPr/>
    </dgm:pt>
    <dgm:pt modelId="{2D80BDB7-B183-4491-94B3-556AE45FCAD2}" type="pres">
      <dgm:prSet presAssocID="{15A2DC3C-70F6-4B9A-99E7-BB1F8F9B5B43}" presName="sibTrans" presStyleLbl="sibTrans2D1" presStyleIdx="0" presStyleCnt="0"/>
      <dgm:spPr/>
    </dgm:pt>
    <dgm:pt modelId="{AE4CD3CF-BBE2-4CBD-9A23-EB134A6050AB}" type="pres">
      <dgm:prSet presAssocID="{F6AD356E-AE87-49A9-B74A-EFCDF027F675}" presName="compNode" presStyleCnt="0"/>
      <dgm:spPr/>
    </dgm:pt>
    <dgm:pt modelId="{F830FDB5-A534-4F6E-9A0B-E3C0064F8426}" type="pres">
      <dgm:prSet presAssocID="{F6AD356E-AE87-49A9-B74A-EFCDF027F675}" presName="iconBgRect" presStyleLbl="bgShp" presStyleIdx="3" presStyleCnt="4"/>
      <dgm:spPr/>
    </dgm:pt>
    <dgm:pt modelId="{BF2BE354-7927-4F37-A362-412852775D7C}" type="pres">
      <dgm:prSet presAssocID="{F6AD356E-AE87-49A9-B74A-EFCDF027F6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C9C5DE18-5094-4411-AB80-FF0003C7A9EA}" type="pres">
      <dgm:prSet presAssocID="{F6AD356E-AE87-49A9-B74A-EFCDF027F675}" presName="spaceRect" presStyleCnt="0"/>
      <dgm:spPr/>
    </dgm:pt>
    <dgm:pt modelId="{6977F1A0-9BCA-44EB-B89D-16B0680E651E}" type="pres">
      <dgm:prSet presAssocID="{F6AD356E-AE87-49A9-B74A-EFCDF027F6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A4781C-126B-4BF1-8C9F-3CC36F80F3E5}" srcId="{D216CF0A-DA41-4D55-801E-1D431B824F43}" destId="{B680D6BA-3361-4ED5-9626-8813DF34FEEA}" srcOrd="0" destOrd="0" parTransId="{C103ED67-511A-45ED-A013-A7FEF0A9F769}" sibTransId="{43C9FA3E-42B6-49B8-9809-3B3AB448AEB6}"/>
    <dgm:cxn modelId="{676AE921-E2E3-4A22-978C-B95127FA1BEA}" srcId="{D216CF0A-DA41-4D55-801E-1D431B824F43}" destId="{5CB1207A-88DA-420E-BC3C-687D02AE1991}" srcOrd="1" destOrd="0" parTransId="{F46980AC-0D26-49B3-A945-7C5C085D554B}" sibTransId="{E522ACA9-B5BE-4D22-B6E2-C2BBC843F9BE}"/>
    <dgm:cxn modelId="{00A91926-CD7A-4C6C-AF7B-F037C4050E35}" type="presOf" srcId="{43C9FA3E-42B6-49B8-9809-3B3AB448AEB6}" destId="{2BD4F19D-BE97-41D2-9DA2-DAF97D9FCF16}" srcOrd="0" destOrd="0" presId="urn:microsoft.com/office/officeart/2018/2/layout/IconCircleList"/>
    <dgm:cxn modelId="{397E6B39-2A23-4529-9E68-2E58317B5549}" type="presOf" srcId="{B680D6BA-3361-4ED5-9626-8813DF34FEEA}" destId="{81D8043E-65D4-4FEE-AAD9-E2C458ED8DD4}" srcOrd="0" destOrd="0" presId="urn:microsoft.com/office/officeart/2018/2/layout/IconCircleList"/>
    <dgm:cxn modelId="{51496B4D-52D6-4989-AD19-E1C6B3DA287E}" type="presOf" srcId="{F6AD356E-AE87-49A9-B74A-EFCDF027F675}" destId="{6977F1A0-9BCA-44EB-B89D-16B0680E651E}" srcOrd="0" destOrd="0" presId="urn:microsoft.com/office/officeart/2018/2/layout/IconCircleList"/>
    <dgm:cxn modelId="{1CF6BA6E-33A0-4FFF-B0CE-0145812B2890}" type="presOf" srcId="{A37C7021-739D-4C10-B2DB-22540C5CE5B1}" destId="{D23E9BF3-C541-434D-AF5A-77573399E300}" srcOrd="0" destOrd="0" presId="urn:microsoft.com/office/officeart/2018/2/layout/IconCircleList"/>
    <dgm:cxn modelId="{9A3DCB70-67B7-44C6-A82A-F0E661068006}" type="presOf" srcId="{15A2DC3C-70F6-4B9A-99E7-BB1F8F9B5B43}" destId="{2D80BDB7-B183-4491-94B3-556AE45FCAD2}" srcOrd="0" destOrd="0" presId="urn:microsoft.com/office/officeart/2018/2/layout/IconCircleList"/>
    <dgm:cxn modelId="{2F1D6754-EB06-4D5B-B327-ECD611D5D08B}" srcId="{D216CF0A-DA41-4D55-801E-1D431B824F43}" destId="{A37C7021-739D-4C10-B2DB-22540C5CE5B1}" srcOrd="2" destOrd="0" parTransId="{EF1AD056-9FE3-4B43-A86E-FE7D3814B50B}" sibTransId="{15A2DC3C-70F6-4B9A-99E7-BB1F8F9B5B43}"/>
    <dgm:cxn modelId="{3FEB3A84-B96C-435C-B6D8-1D2EAF91CA81}" type="presOf" srcId="{D216CF0A-DA41-4D55-801E-1D431B824F43}" destId="{85E1246A-40C4-4931-BCF1-B996D2278312}" srcOrd="0" destOrd="0" presId="urn:microsoft.com/office/officeart/2018/2/layout/IconCircleList"/>
    <dgm:cxn modelId="{90268089-C790-4759-AD67-3B5AE1FE0883}" srcId="{D216CF0A-DA41-4D55-801E-1D431B824F43}" destId="{F6AD356E-AE87-49A9-B74A-EFCDF027F675}" srcOrd="3" destOrd="0" parTransId="{95462237-E353-46FD-99DA-10FF6F3A17F0}" sibTransId="{900A36D7-9621-49AA-A2A3-94C3BC7AAF87}"/>
    <dgm:cxn modelId="{A41EB291-3BD0-435F-A52D-0659AAA35566}" type="presOf" srcId="{E522ACA9-B5BE-4D22-B6E2-C2BBC843F9BE}" destId="{4490CAD6-A145-493D-BAE7-2BCF97D02E50}" srcOrd="0" destOrd="0" presId="urn:microsoft.com/office/officeart/2018/2/layout/IconCircleList"/>
    <dgm:cxn modelId="{5CF9F8F8-A315-4627-B3DC-7CE2E93DEE3A}" type="presOf" srcId="{5CB1207A-88DA-420E-BC3C-687D02AE1991}" destId="{E4C03980-C28C-4FFF-8390-2303AD5EF7FC}" srcOrd="0" destOrd="0" presId="urn:microsoft.com/office/officeart/2018/2/layout/IconCircleList"/>
    <dgm:cxn modelId="{BAE3763F-56F4-4FFD-9257-DB1114F5A871}" type="presParOf" srcId="{85E1246A-40C4-4931-BCF1-B996D2278312}" destId="{EA61B4C8-7FF9-4E0E-A5DF-4568E2C22664}" srcOrd="0" destOrd="0" presId="urn:microsoft.com/office/officeart/2018/2/layout/IconCircleList"/>
    <dgm:cxn modelId="{E0534238-7998-4DA3-97B5-70BBD2E8AC51}" type="presParOf" srcId="{EA61B4C8-7FF9-4E0E-A5DF-4568E2C22664}" destId="{6D6C001A-540B-45D6-86C3-EC50DEADAF3F}" srcOrd="0" destOrd="0" presId="urn:microsoft.com/office/officeart/2018/2/layout/IconCircleList"/>
    <dgm:cxn modelId="{6970264E-2A85-444E-A004-4A91254CBEF8}" type="presParOf" srcId="{6D6C001A-540B-45D6-86C3-EC50DEADAF3F}" destId="{9B575522-AC77-45AD-8491-E4BB06A41977}" srcOrd="0" destOrd="0" presId="urn:microsoft.com/office/officeart/2018/2/layout/IconCircleList"/>
    <dgm:cxn modelId="{C0C86632-D41C-4CB9-AC8C-6CDA988E6A11}" type="presParOf" srcId="{6D6C001A-540B-45D6-86C3-EC50DEADAF3F}" destId="{3A798716-0C85-4B57-9F9A-77DA9E89A643}" srcOrd="1" destOrd="0" presId="urn:microsoft.com/office/officeart/2018/2/layout/IconCircleList"/>
    <dgm:cxn modelId="{8C01BFA8-4C25-43C3-929D-AB1CE03D34F8}" type="presParOf" srcId="{6D6C001A-540B-45D6-86C3-EC50DEADAF3F}" destId="{11AEC08A-B6C3-461D-913D-5BD2CB38530E}" srcOrd="2" destOrd="0" presId="urn:microsoft.com/office/officeart/2018/2/layout/IconCircleList"/>
    <dgm:cxn modelId="{28B0ACAA-F04B-4636-9777-1E019469B683}" type="presParOf" srcId="{6D6C001A-540B-45D6-86C3-EC50DEADAF3F}" destId="{81D8043E-65D4-4FEE-AAD9-E2C458ED8DD4}" srcOrd="3" destOrd="0" presId="urn:microsoft.com/office/officeart/2018/2/layout/IconCircleList"/>
    <dgm:cxn modelId="{0BE30ADB-9D7B-4525-B6C9-21505E5B3149}" type="presParOf" srcId="{EA61B4C8-7FF9-4E0E-A5DF-4568E2C22664}" destId="{2BD4F19D-BE97-41D2-9DA2-DAF97D9FCF16}" srcOrd="1" destOrd="0" presId="urn:microsoft.com/office/officeart/2018/2/layout/IconCircleList"/>
    <dgm:cxn modelId="{8E6B4EAC-D771-44DA-A9E1-1ACEB2035FDB}" type="presParOf" srcId="{EA61B4C8-7FF9-4E0E-A5DF-4568E2C22664}" destId="{2911A658-D86A-4981-9ED3-4552C1836134}" srcOrd="2" destOrd="0" presId="urn:microsoft.com/office/officeart/2018/2/layout/IconCircleList"/>
    <dgm:cxn modelId="{D4405BD2-80C1-4A58-B5E4-271FF7B1AF17}" type="presParOf" srcId="{2911A658-D86A-4981-9ED3-4552C1836134}" destId="{5D03FC43-8108-4ABD-979C-448D41514218}" srcOrd="0" destOrd="0" presId="urn:microsoft.com/office/officeart/2018/2/layout/IconCircleList"/>
    <dgm:cxn modelId="{425AB5A8-F24F-4564-8224-BA2DB2F4D34F}" type="presParOf" srcId="{2911A658-D86A-4981-9ED3-4552C1836134}" destId="{A0EDEC4E-7840-4437-8212-BB38A1836784}" srcOrd="1" destOrd="0" presId="urn:microsoft.com/office/officeart/2018/2/layout/IconCircleList"/>
    <dgm:cxn modelId="{4CAC18BF-1D10-4305-A9EB-5B392DE16E99}" type="presParOf" srcId="{2911A658-D86A-4981-9ED3-4552C1836134}" destId="{F940E43A-39E3-42E5-8206-8BB4B517A0F2}" srcOrd="2" destOrd="0" presId="urn:microsoft.com/office/officeart/2018/2/layout/IconCircleList"/>
    <dgm:cxn modelId="{D1BFF652-2263-4994-9365-13897D0A26B5}" type="presParOf" srcId="{2911A658-D86A-4981-9ED3-4552C1836134}" destId="{E4C03980-C28C-4FFF-8390-2303AD5EF7FC}" srcOrd="3" destOrd="0" presId="urn:microsoft.com/office/officeart/2018/2/layout/IconCircleList"/>
    <dgm:cxn modelId="{C5452E4E-CA13-4E6D-821D-9F82D07E0F54}" type="presParOf" srcId="{EA61B4C8-7FF9-4E0E-A5DF-4568E2C22664}" destId="{4490CAD6-A145-493D-BAE7-2BCF97D02E50}" srcOrd="3" destOrd="0" presId="urn:microsoft.com/office/officeart/2018/2/layout/IconCircleList"/>
    <dgm:cxn modelId="{5446DBE8-ED7D-4375-9426-A00D4D6A91BF}" type="presParOf" srcId="{EA61B4C8-7FF9-4E0E-A5DF-4568E2C22664}" destId="{0D39A2B1-9200-47F3-981E-DA27298214E8}" srcOrd="4" destOrd="0" presId="urn:microsoft.com/office/officeart/2018/2/layout/IconCircleList"/>
    <dgm:cxn modelId="{556034A5-97A7-46A1-9F26-3DB5FFB64326}" type="presParOf" srcId="{0D39A2B1-9200-47F3-981E-DA27298214E8}" destId="{D4D8F696-BD9B-4C85-B33D-BADC048ECBED}" srcOrd="0" destOrd="0" presId="urn:microsoft.com/office/officeart/2018/2/layout/IconCircleList"/>
    <dgm:cxn modelId="{1D1A585D-E16A-4A77-B5B2-C2B7979FD5A7}" type="presParOf" srcId="{0D39A2B1-9200-47F3-981E-DA27298214E8}" destId="{59D2D4E9-41D8-4B83-A9C4-F2F8A699A79D}" srcOrd="1" destOrd="0" presId="urn:microsoft.com/office/officeart/2018/2/layout/IconCircleList"/>
    <dgm:cxn modelId="{29058A63-4594-4E8F-935F-23FDA594450B}" type="presParOf" srcId="{0D39A2B1-9200-47F3-981E-DA27298214E8}" destId="{19547CB1-E341-4D9E-AA9A-13171DBEE824}" srcOrd="2" destOrd="0" presId="urn:microsoft.com/office/officeart/2018/2/layout/IconCircleList"/>
    <dgm:cxn modelId="{032026FD-2C7F-4E3F-86AC-D4336CF310B9}" type="presParOf" srcId="{0D39A2B1-9200-47F3-981E-DA27298214E8}" destId="{D23E9BF3-C541-434D-AF5A-77573399E300}" srcOrd="3" destOrd="0" presId="urn:microsoft.com/office/officeart/2018/2/layout/IconCircleList"/>
    <dgm:cxn modelId="{3EE9808D-A569-48D9-9675-4A810EC57057}" type="presParOf" srcId="{EA61B4C8-7FF9-4E0E-A5DF-4568E2C22664}" destId="{2D80BDB7-B183-4491-94B3-556AE45FCAD2}" srcOrd="5" destOrd="0" presId="urn:microsoft.com/office/officeart/2018/2/layout/IconCircleList"/>
    <dgm:cxn modelId="{028497AF-2954-40D3-8470-7B3F7D9D9169}" type="presParOf" srcId="{EA61B4C8-7FF9-4E0E-A5DF-4568E2C22664}" destId="{AE4CD3CF-BBE2-4CBD-9A23-EB134A6050AB}" srcOrd="6" destOrd="0" presId="urn:microsoft.com/office/officeart/2018/2/layout/IconCircleList"/>
    <dgm:cxn modelId="{A9E3D332-DF88-4A05-B5C5-C19F0C9E33ED}" type="presParOf" srcId="{AE4CD3CF-BBE2-4CBD-9A23-EB134A6050AB}" destId="{F830FDB5-A534-4F6E-9A0B-E3C0064F8426}" srcOrd="0" destOrd="0" presId="urn:microsoft.com/office/officeart/2018/2/layout/IconCircleList"/>
    <dgm:cxn modelId="{B611D2F6-7B25-48F4-BAE1-A2D92B3790FB}" type="presParOf" srcId="{AE4CD3CF-BBE2-4CBD-9A23-EB134A6050AB}" destId="{BF2BE354-7927-4F37-A362-412852775D7C}" srcOrd="1" destOrd="0" presId="urn:microsoft.com/office/officeart/2018/2/layout/IconCircleList"/>
    <dgm:cxn modelId="{56FE3E2A-1E67-4292-A99B-1ADA709997D7}" type="presParOf" srcId="{AE4CD3CF-BBE2-4CBD-9A23-EB134A6050AB}" destId="{C9C5DE18-5094-4411-AB80-FF0003C7A9EA}" srcOrd="2" destOrd="0" presId="urn:microsoft.com/office/officeart/2018/2/layout/IconCircleList"/>
    <dgm:cxn modelId="{1BC4B7C4-C340-48BE-B169-CBADC572BFBC}" type="presParOf" srcId="{AE4CD3CF-BBE2-4CBD-9A23-EB134A6050AB}" destId="{6977F1A0-9BCA-44EB-B89D-16B0680E65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D86C7-0533-4C3D-BEA6-11A81F5DAA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8F6BD9-F8FD-4663-B11F-FF6CFBCE355C}">
      <dgm:prSet/>
      <dgm:spPr/>
      <dgm:t>
        <a:bodyPr/>
        <a:lstStyle/>
        <a:p>
          <a:r>
            <a:rPr lang="en-AU"/>
            <a:t>Other apps encourage users to order food from an external place (UberEats, Deliveroo, Menu Log)</a:t>
          </a:r>
          <a:endParaRPr lang="en-US"/>
        </a:p>
      </dgm:t>
    </dgm:pt>
    <dgm:pt modelId="{DE17CCCC-14FD-4532-AAE3-B33A900AAE0F}" type="parTrans" cxnId="{E5F54A3F-660A-43F0-96A0-9247E58816B7}">
      <dgm:prSet/>
      <dgm:spPr/>
      <dgm:t>
        <a:bodyPr/>
        <a:lstStyle/>
        <a:p>
          <a:endParaRPr lang="en-US"/>
        </a:p>
      </dgm:t>
    </dgm:pt>
    <dgm:pt modelId="{CE3F1B2B-C541-45D6-97E7-547C62FFE534}" type="sibTrans" cxnId="{E5F54A3F-660A-43F0-96A0-9247E58816B7}">
      <dgm:prSet/>
      <dgm:spPr/>
      <dgm:t>
        <a:bodyPr/>
        <a:lstStyle/>
        <a:p>
          <a:endParaRPr lang="en-US"/>
        </a:p>
      </dgm:t>
    </dgm:pt>
    <dgm:pt modelId="{C9424F7D-E573-4FD8-9B16-DBE6AEA408A9}">
      <dgm:prSet/>
      <dgm:spPr/>
      <dgm:t>
        <a:bodyPr/>
        <a:lstStyle/>
        <a:p>
          <a:r>
            <a:rPr lang="en-AU"/>
            <a:t>Our app aims to continue the fun and convenience of selecting food while saving the user money.</a:t>
          </a:r>
          <a:endParaRPr lang="en-US"/>
        </a:p>
      </dgm:t>
    </dgm:pt>
    <dgm:pt modelId="{BE8C5A36-AF01-41CF-A21E-64F25D83EA8A}" type="parTrans" cxnId="{9F6B46F7-C06E-40DF-B07F-757F981AAC8D}">
      <dgm:prSet/>
      <dgm:spPr/>
      <dgm:t>
        <a:bodyPr/>
        <a:lstStyle/>
        <a:p>
          <a:endParaRPr lang="en-US"/>
        </a:p>
      </dgm:t>
    </dgm:pt>
    <dgm:pt modelId="{F9BB883A-0367-4F8B-9E46-38820C3015E2}" type="sibTrans" cxnId="{9F6B46F7-C06E-40DF-B07F-757F981AAC8D}">
      <dgm:prSet/>
      <dgm:spPr/>
      <dgm:t>
        <a:bodyPr/>
        <a:lstStyle/>
        <a:p>
          <a:endParaRPr lang="en-US"/>
        </a:p>
      </dgm:t>
    </dgm:pt>
    <dgm:pt modelId="{C568C25C-900A-4AD0-A0FB-779C4417499B}">
      <dgm:prSet/>
      <dgm:spPr/>
      <dgm:t>
        <a:bodyPr/>
        <a:lstStyle/>
        <a:p>
          <a:r>
            <a:rPr lang="en-AU"/>
            <a:t>Makes preparing and cooking food at home a little simpler.</a:t>
          </a:r>
          <a:endParaRPr lang="en-US"/>
        </a:p>
      </dgm:t>
    </dgm:pt>
    <dgm:pt modelId="{A0284264-4098-4219-A496-123B9286C5D4}" type="parTrans" cxnId="{2BC84E14-19C3-4948-8130-14A48C754538}">
      <dgm:prSet/>
      <dgm:spPr/>
      <dgm:t>
        <a:bodyPr/>
        <a:lstStyle/>
        <a:p>
          <a:endParaRPr lang="en-US"/>
        </a:p>
      </dgm:t>
    </dgm:pt>
    <dgm:pt modelId="{D0B56CBE-1322-4DF5-A12A-453127AE4D7C}" type="sibTrans" cxnId="{2BC84E14-19C3-4948-8130-14A48C754538}">
      <dgm:prSet/>
      <dgm:spPr/>
      <dgm:t>
        <a:bodyPr/>
        <a:lstStyle/>
        <a:p>
          <a:endParaRPr lang="en-US"/>
        </a:p>
      </dgm:t>
    </dgm:pt>
    <dgm:pt modelId="{05E5A3F9-C719-4D56-B7C5-A8F767B675F7}" type="pres">
      <dgm:prSet presAssocID="{9AED86C7-0533-4C3D-BEA6-11A81F5DAA20}" presName="root" presStyleCnt="0">
        <dgm:presLayoutVars>
          <dgm:dir/>
          <dgm:resizeHandles val="exact"/>
        </dgm:presLayoutVars>
      </dgm:prSet>
      <dgm:spPr/>
    </dgm:pt>
    <dgm:pt modelId="{66FB0BF9-0A8F-4CC9-88E9-1683109CFB03}" type="pres">
      <dgm:prSet presAssocID="{9AED86C7-0533-4C3D-BEA6-11A81F5DAA20}" presName="container" presStyleCnt="0">
        <dgm:presLayoutVars>
          <dgm:dir/>
          <dgm:resizeHandles val="exact"/>
        </dgm:presLayoutVars>
      </dgm:prSet>
      <dgm:spPr/>
    </dgm:pt>
    <dgm:pt modelId="{C2D4DF69-CFAE-46ED-B66A-EC9A855BEDF4}" type="pres">
      <dgm:prSet presAssocID="{378F6BD9-F8FD-4663-B11F-FF6CFBCE355C}" presName="compNode" presStyleCnt="0"/>
      <dgm:spPr/>
    </dgm:pt>
    <dgm:pt modelId="{F547B0D9-1E1B-456C-A280-C64A98B4EAD0}" type="pres">
      <dgm:prSet presAssocID="{378F6BD9-F8FD-4663-B11F-FF6CFBCE355C}" presName="iconBgRect" presStyleLbl="bgShp" presStyleIdx="0" presStyleCnt="3"/>
      <dgm:spPr/>
    </dgm:pt>
    <dgm:pt modelId="{636749E3-46CA-4668-A68F-EC17CF2F53D8}" type="pres">
      <dgm:prSet presAssocID="{378F6BD9-F8FD-4663-B11F-FF6CFBCE35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F11D1D9-D49F-43EF-BC0B-04C7D01CDBBE}" type="pres">
      <dgm:prSet presAssocID="{378F6BD9-F8FD-4663-B11F-FF6CFBCE355C}" presName="spaceRect" presStyleCnt="0"/>
      <dgm:spPr/>
    </dgm:pt>
    <dgm:pt modelId="{4FD3C361-2AE6-4161-ADCA-75FE035436A3}" type="pres">
      <dgm:prSet presAssocID="{378F6BD9-F8FD-4663-B11F-FF6CFBCE355C}" presName="textRect" presStyleLbl="revTx" presStyleIdx="0" presStyleCnt="3">
        <dgm:presLayoutVars>
          <dgm:chMax val="1"/>
          <dgm:chPref val="1"/>
        </dgm:presLayoutVars>
      </dgm:prSet>
      <dgm:spPr/>
    </dgm:pt>
    <dgm:pt modelId="{CE7BD86E-E47A-45DE-9D0A-723F9DAEFE6B}" type="pres">
      <dgm:prSet presAssocID="{CE3F1B2B-C541-45D6-97E7-547C62FFE534}" presName="sibTrans" presStyleLbl="sibTrans2D1" presStyleIdx="0" presStyleCnt="0"/>
      <dgm:spPr/>
    </dgm:pt>
    <dgm:pt modelId="{B7DAA857-2FA6-4A4A-99C8-C18F5910B66C}" type="pres">
      <dgm:prSet presAssocID="{C9424F7D-E573-4FD8-9B16-DBE6AEA408A9}" presName="compNode" presStyleCnt="0"/>
      <dgm:spPr/>
    </dgm:pt>
    <dgm:pt modelId="{B8B9D25F-D596-4EAF-A625-13C5483AAFD6}" type="pres">
      <dgm:prSet presAssocID="{C9424F7D-E573-4FD8-9B16-DBE6AEA408A9}" presName="iconBgRect" presStyleLbl="bgShp" presStyleIdx="1" presStyleCnt="3"/>
      <dgm:spPr/>
    </dgm:pt>
    <dgm:pt modelId="{51C22C9A-EFFE-463F-8755-2669CE50E92B}" type="pres">
      <dgm:prSet presAssocID="{C9424F7D-E573-4FD8-9B16-DBE6AEA408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33D5F6D-D1FD-4896-8B28-2B08BDD2147D}" type="pres">
      <dgm:prSet presAssocID="{C9424F7D-E573-4FD8-9B16-DBE6AEA408A9}" presName="spaceRect" presStyleCnt="0"/>
      <dgm:spPr/>
    </dgm:pt>
    <dgm:pt modelId="{DC28E6B2-F8E1-4C1C-93B6-03746C5DDFF4}" type="pres">
      <dgm:prSet presAssocID="{C9424F7D-E573-4FD8-9B16-DBE6AEA408A9}" presName="textRect" presStyleLbl="revTx" presStyleIdx="1" presStyleCnt="3">
        <dgm:presLayoutVars>
          <dgm:chMax val="1"/>
          <dgm:chPref val="1"/>
        </dgm:presLayoutVars>
      </dgm:prSet>
      <dgm:spPr/>
    </dgm:pt>
    <dgm:pt modelId="{BFDF0AD2-AE94-435F-83C3-FB35AC3E739F}" type="pres">
      <dgm:prSet presAssocID="{F9BB883A-0367-4F8B-9E46-38820C3015E2}" presName="sibTrans" presStyleLbl="sibTrans2D1" presStyleIdx="0" presStyleCnt="0"/>
      <dgm:spPr/>
    </dgm:pt>
    <dgm:pt modelId="{7D5A00BB-5241-4320-9EE7-40026C6966B1}" type="pres">
      <dgm:prSet presAssocID="{C568C25C-900A-4AD0-A0FB-779C4417499B}" presName="compNode" presStyleCnt="0"/>
      <dgm:spPr/>
    </dgm:pt>
    <dgm:pt modelId="{48EC6489-32D7-4B24-A288-C6D487A410C6}" type="pres">
      <dgm:prSet presAssocID="{C568C25C-900A-4AD0-A0FB-779C4417499B}" presName="iconBgRect" presStyleLbl="bgShp" presStyleIdx="2" presStyleCnt="3"/>
      <dgm:spPr/>
    </dgm:pt>
    <dgm:pt modelId="{73B81D8C-DD51-4F9D-8A81-A283AD3B0F21}" type="pres">
      <dgm:prSet presAssocID="{C568C25C-900A-4AD0-A0FB-779C441749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13E07D9-566D-49C3-9026-1C4D40538747}" type="pres">
      <dgm:prSet presAssocID="{C568C25C-900A-4AD0-A0FB-779C4417499B}" presName="spaceRect" presStyleCnt="0"/>
      <dgm:spPr/>
    </dgm:pt>
    <dgm:pt modelId="{52EE7B58-6053-417A-AF5D-44D76554EE83}" type="pres">
      <dgm:prSet presAssocID="{C568C25C-900A-4AD0-A0FB-779C441749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C84E14-19C3-4948-8130-14A48C754538}" srcId="{9AED86C7-0533-4C3D-BEA6-11A81F5DAA20}" destId="{C568C25C-900A-4AD0-A0FB-779C4417499B}" srcOrd="2" destOrd="0" parTransId="{A0284264-4098-4219-A496-123B9286C5D4}" sibTransId="{D0B56CBE-1322-4DF5-A12A-453127AE4D7C}"/>
    <dgm:cxn modelId="{E5F54A3F-660A-43F0-96A0-9247E58816B7}" srcId="{9AED86C7-0533-4C3D-BEA6-11A81F5DAA20}" destId="{378F6BD9-F8FD-4663-B11F-FF6CFBCE355C}" srcOrd="0" destOrd="0" parTransId="{DE17CCCC-14FD-4532-AAE3-B33A900AAE0F}" sibTransId="{CE3F1B2B-C541-45D6-97E7-547C62FFE534}"/>
    <dgm:cxn modelId="{DB484767-6CE1-4CF1-9628-F218291A17BD}" type="presOf" srcId="{C568C25C-900A-4AD0-A0FB-779C4417499B}" destId="{52EE7B58-6053-417A-AF5D-44D76554EE83}" srcOrd="0" destOrd="0" presId="urn:microsoft.com/office/officeart/2018/2/layout/IconCircleList"/>
    <dgm:cxn modelId="{6953B070-CAE4-4A31-8264-CBFC4D54DCA4}" type="presOf" srcId="{9AED86C7-0533-4C3D-BEA6-11A81F5DAA20}" destId="{05E5A3F9-C719-4D56-B7C5-A8F767B675F7}" srcOrd="0" destOrd="0" presId="urn:microsoft.com/office/officeart/2018/2/layout/IconCircleList"/>
    <dgm:cxn modelId="{0905F492-C1A5-448E-A032-B0973A63AA68}" type="presOf" srcId="{378F6BD9-F8FD-4663-B11F-FF6CFBCE355C}" destId="{4FD3C361-2AE6-4161-ADCA-75FE035436A3}" srcOrd="0" destOrd="0" presId="urn:microsoft.com/office/officeart/2018/2/layout/IconCircleList"/>
    <dgm:cxn modelId="{F66E009E-37B1-4EA2-B4A5-ED3328EF398F}" type="presOf" srcId="{C9424F7D-E573-4FD8-9B16-DBE6AEA408A9}" destId="{DC28E6B2-F8E1-4C1C-93B6-03746C5DDFF4}" srcOrd="0" destOrd="0" presId="urn:microsoft.com/office/officeart/2018/2/layout/IconCircleList"/>
    <dgm:cxn modelId="{1C15CFC7-C202-4413-9450-68FD840E28BC}" type="presOf" srcId="{CE3F1B2B-C541-45D6-97E7-547C62FFE534}" destId="{CE7BD86E-E47A-45DE-9D0A-723F9DAEFE6B}" srcOrd="0" destOrd="0" presId="urn:microsoft.com/office/officeart/2018/2/layout/IconCircleList"/>
    <dgm:cxn modelId="{9F6B46F7-C06E-40DF-B07F-757F981AAC8D}" srcId="{9AED86C7-0533-4C3D-BEA6-11A81F5DAA20}" destId="{C9424F7D-E573-4FD8-9B16-DBE6AEA408A9}" srcOrd="1" destOrd="0" parTransId="{BE8C5A36-AF01-41CF-A21E-64F25D83EA8A}" sibTransId="{F9BB883A-0367-4F8B-9E46-38820C3015E2}"/>
    <dgm:cxn modelId="{9265F3FA-5971-45A0-9B1E-0386681257A4}" type="presOf" srcId="{F9BB883A-0367-4F8B-9E46-38820C3015E2}" destId="{BFDF0AD2-AE94-435F-83C3-FB35AC3E739F}" srcOrd="0" destOrd="0" presId="urn:microsoft.com/office/officeart/2018/2/layout/IconCircleList"/>
    <dgm:cxn modelId="{006FC6EF-D539-4AB3-AF0E-E41C62193AAB}" type="presParOf" srcId="{05E5A3F9-C719-4D56-B7C5-A8F767B675F7}" destId="{66FB0BF9-0A8F-4CC9-88E9-1683109CFB03}" srcOrd="0" destOrd="0" presId="urn:microsoft.com/office/officeart/2018/2/layout/IconCircleList"/>
    <dgm:cxn modelId="{E3B5B384-19CC-49C9-929E-D9363DE9B5B0}" type="presParOf" srcId="{66FB0BF9-0A8F-4CC9-88E9-1683109CFB03}" destId="{C2D4DF69-CFAE-46ED-B66A-EC9A855BEDF4}" srcOrd="0" destOrd="0" presId="urn:microsoft.com/office/officeart/2018/2/layout/IconCircleList"/>
    <dgm:cxn modelId="{EFAA4E13-C117-4F1D-8DDA-AAE6DDB6C637}" type="presParOf" srcId="{C2D4DF69-CFAE-46ED-B66A-EC9A855BEDF4}" destId="{F547B0D9-1E1B-456C-A280-C64A98B4EAD0}" srcOrd="0" destOrd="0" presId="urn:microsoft.com/office/officeart/2018/2/layout/IconCircleList"/>
    <dgm:cxn modelId="{15351E15-0B63-4FC9-813C-1547DAB55C83}" type="presParOf" srcId="{C2D4DF69-CFAE-46ED-B66A-EC9A855BEDF4}" destId="{636749E3-46CA-4668-A68F-EC17CF2F53D8}" srcOrd="1" destOrd="0" presId="urn:microsoft.com/office/officeart/2018/2/layout/IconCircleList"/>
    <dgm:cxn modelId="{C7267E18-DBFD-4C1D-A26B-ECC99859BAA9}" type="presParOf" srcId="{C2D4DF69-CFAE-46ED-B66A-EC9A855BEDF4}" destId="{CF11D1D9-D49F-43EF-BC0B-04C7D01CDBBE}" srcOrd="2" destOrd="0" presId="urn:microsoft.com/office/officeart/2018/2/layout/IconCircleList"/>
    <dgm:cxn modelId="{4391D74F-B698-4278-8CC5-3BAB8D6AC8B2}" type="presParOf" srcId="{C2D4DF69-CFAE-46ED-B66A-EC9A855BEDF4}" destId="{4FD3C361-2AE6-4161-ADCA-75FE035436A3}" srcOrd="3" destOrd="0" presId="urn:microsoft.com/office/officeart/2018/2/layout/IconCircleList"/>
    <dgm:cxn modelId="{C8EDF711-9E3A-4A1B-9011-686E86B7AF1E}" type="presParOf" srcId="{66FB0BF9-0A8F-4CC9-88E9-1683109CFB03}" destId="{CE7BD86E-E47A-45DE-9D0A-723F9DAEFE6B}" srcOrd="1" destOrd="0" presId="urn:microsoft.com/office/officeart/2018/2/layout/IconCircleList"/>
    <dgm:cxn modelId="{4A23EAC7-2227-4BC8-9E6B-66BC390CCB1E}" type="presParOf" srcId="{66FB0BF9-0A8F-4CC9-88E9-1683109CFB03}" destId="{B7DAA857-2FA6-4A4A-99C8-C18F5910B66C}" srcOrd="2" destOrd="0" presId="urn:microsoft.com/office/officeart/2018/2/layout/IconCircleList"/>
    <dgm:cxn modelId="{EF1D9C7A-E150-4017-AC0D-04FAD0DBC2FD}" type="presParOf" srcId="{B7DAA857-2FA6-4A4A-99C8-C18F5910B66C}" destId="{B8B9D25F-D596-4EAF-A625-13C5483AAFD6}" srcOrd="0" destOrd="0" presId="urn:microsoft.com/office/officeart/2018/2/layout/IconCircleList"/>
    <dgm:cxn modelId="{3375EDC1-EFCB-4747-9E69-ADEE2F8E0434}" type="presParOf" srcId="{B7DAA857-2FA6-4A4A-99C8-C18F5910B66C}" destId="{51C22C9A-EFFE-463F-8755-2669CE50E92B}" srcOrd="1" destOrd="0" presId="urn:microsoft.com/office/officeart/2018/2/layout/IconCircleList"/>
    <dgm:cxn modelId="{FAEC885F-0DBF-4103-8704-83AA2A932601}" type="presParOf" srcId="{B7DAA857-2FA6-4A4A-99C8-C18F5910B66C}" destId="{833D5F6D-D1FD-4896-8B28-2B08BDD2147D}" srcOrd="2" destOrd="0" presId="urn:microsoft.com/office/officeart/2018/2/layout/IconCircleList"/>
    <dgm:cxn modelId="{632D2798-903D-4CE6-B18B-AD821B10E32C}" type="presParOf" srcId="{B7DAA857-2FA6-4A4A-99C8-C18F5910B66C}" destId="{DC28E6B2-F8E1-4C1C-93B6-03746C5DDFF4}" srcOrd="3" destOrd="0" presId="urn:microsoft.com/office/officeart/2018/2/layout/IconCircleList"/>
    <dgm:cxn modelId="{CFECE8F1-CDA2-4412-AC47-FD437FEE7A38}" type="presParOf" srcId="{66FB0BF9-0A8F-4CC9-88E9-1683109CFB03}" destId="{BFDF0AD2-AE94-435F-83C3-FB35AC3E739F}" srcOrd="3" destOrd="0" presId="urn:microsoft.com/office/officeart/2018/2/layout/IconCircleList"/>
    <dgm:cxn modelId="{F531F001-2804-4E15-94B5-ADB5C03B261F}" type="presParOf" srcId="{66FB0BF9-0A8F-4CC9-88E9-1683109CFB03}" destId="{7D5A00BB-5241-4320-9EE7-40026C6966B1}" srcOrd="4" destOrd="0" presId="urn:microsoft.com/office/officeart/2018/2/layout/IconCircleList"/>
    <dgm:cxn modelId="{79161619-202B-472D-AF9E-0C5DD9D29068}" type="presParOf" srcId="{7D5A00BB-5241-4320-9EE7-40026C6966B1}" destId="{48EC6489-32D7-4B24-A288-C6D487A410C6}" srcOrd="0" destOrd="0" presId="urn:microsoft.com/office/officeart/2018/2/layout/IconCircleList"/>
    <dgm:cxn modelId="{733F4DB5-259B-4911-9C3B-2829F1736AA5}" type="presParOf" srcId="{7D5A00BB-5241-4320-9EE7-40026C6966B1}" destId="{73B81D8C-DD51-4F9D-8A81-A283AD3B0F21}" srcOrd="1" destOrd="0" presId="urn:microsoft.com/office/officeart/2018/2/layout/IconCircleList"/>
    <dgm:cxn modelId="{4378AC57-F364-40B3-BBF4-0E8E05C53B5C}" type="presParOf" srcId="{7D5A00BB-5241-4320-9EE7-40026C6966B1}" destId="{B13E07D9-566D-49C3-9026-1C4D40538747}" srcOrd="2" destOrd="0" presId="urn:microsoft.com/office/officeart/2018/2/layout/IconCircleList"/>
    <dgm:cxn modelId="{B24F19BD-79C2-4A15-9FE7-10BA37A09DE7}" type="presParOf" srcId="{7D5A00BB-5241-4320-9EE7-40026C6966B1}" destId="{52EE7B58-6053-417A-AF5D-44D76554EE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D3AFA-3AF8-4D6B-A530-56D86CC07B66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33CA3-BCCF-43C0-83C4-88857AF3E679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DE409-5073-46F1-A2CE-A6035117923B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Team</a:t>
          </a:r>
          <a:endParaRPr lang="en-US" sz="2500" kern="1200"/>
        </a:p>
      </dsp:txBody>
      <dsp:txXfrm>
        <a:off x="1642860" y="607"/>
        <a:ext cx="4985943" cy="1422390"/>
      </dsp:txXfrm>
    </dsp:sp>
    <dsp:sp modelId="{397DA55D-1AC6-4469-B50C-D24D61CC1C16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238F0-2C63-4A9D-91EF-5D9DCC4B8F96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C3582-D5FE-4EF8-B40D-DE157C8E9266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FoodTinder - What is it?</a:t>
          </a:r>
          <a:endParaRPr lang="en-US" sz="2500" kern="1200"/>
        </a:p>
      </dsp:txBody>
      <dsp:txXfrm>
        <a:off x="1642860" y="1778595"/>
        <a:ext cx="4985943" cy="1422390"/>
      </dsp:txXfrm>
    </dsp:sp>
    <dsp:sp modelId="{8E914734-9FF8-4A00-9DED-CE1979FE9912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B2AC6-ACAE-4A22-BCBA-33488581457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C089-295F-4700-B0E1-7E42CF079C72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Exaplanation of the App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640B2-8A5F-4A8F-8A27-A978759E88BF}">
      <dsp:nvSpPr>
        <dsp:cNvPr id="0" name=""/>
        <dsp:cNvSpPr/>
      </dsp:nvSpPr>
      <dsp:spPr>
        <a:xfrm>
          <a:off x="576655" y="8607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EB1E4-493E-483B-87EA-7CAC7B95BC4C}">
      <dsp:nvSpPr>
        <dsp:cNvPr id="0" name=""/>
        <dsp:cNvSpPr/>
      </dsp:nvSpPr>
      <dsp:spPr>
        <a:xfrm>
          <a:off x="810655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57936-F49A-468F-85B4-2E05393670BC}">
      <dsp:nvSpPr>
        <dsp:cNvPr id="0" name=""/>
        <dsp:cNvSpPr/>
      </dsp:nvSpPr>
      <dsp:spPr>
        <a:xfrm>
          <a:off x="225655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 dirty="0"/>
            <a:t>Anyone who eats</a:t>
          </a:r>
          <a:endParaRPr lang="en-US" sz="2000" kern="1200" dirty="0"/>
        </a:p>
      </dsp:txBody>
      <dsp:txXfrm>
        <a:off x="225655" y="2300718"/>
        <a:ext cx="1800000" cy="720000"/>
      </dsp:txXfrm>
    </dsp:sp>
    <dsp:sp modelId="{4E6BEF2F-BF27-4E4D-8B27-F8D949E27F56}">
      <dsp:nvSpPr>
        <dsp:cNvPr id="0" name=""/>
        <dsp:cNvSpPr/>
      </dsp:nvSpPr>
      <dsp:spPr>
        <a:xfrm>
          <a:off x="2691656" y="8607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01639-AC88-45B4-8434-16EDDA246D6E}">
      <dsp:nvSpPr>
        <dsp:cNvPr id="0" name=""/>
        <dsp:cNvSpPr/>
      </dsp:nvSpPr>
      <dsp:spPr>
        <a:xfrm>
          <a:off x="2925656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ACADE-077E-44B6-B2BA-D82A0292172D}">
      <dsp:nvSpPr>
        <dsp:cNvPr id="0" name=""/>
        <dsp:cNvSpPr/>
      </dsp:nvSpPr>
      <dsp:spPr>
        <a:xfrm>
          <a:off x="2340656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/>
            <a:t>University Students</a:t>
          </a:r>
          <a:endParaRPr lang="en-US" sz="2000" kern="1200"/>
        </a:p>
      </dsp:txBody>
      <dsp:txXfrm>
        <a:off x="2340656" y="2300718"/>
        <a:ext cx="1800000" cy="720000"/>
      </dsp:txXfrm>
    </dsp:sp>
    <dsp:sp modelId="{773F7775-0F63-4E80-A4CA-CAE463982123}">
      <dsp:nvSpPr>
        <dsp:cNvPr id="0" name=""/>
        <dsp:cNvSpPr/>
      </dsp:nvSpPr>
      <dsp:spPr>
        <a:xfrm>
          <a:off x="4806656" y="8607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C8465-719B-4FA2-8B5A-08CF55709A83}">
      <dsp:nvSpPr>
        <dsp:cNvPr id="0" name=""/>
        <dsp:cNvSpPr/>
      </dsp:nvSpPr>
      <dsp:spPr>
        <a:xfrm>
          <a:off x="5040656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614CB-A001-472C-BEF1-5B42732B5EF3}">
      <dsp:nvSpPr>
        <dsp:cNvPr id="0" name=""/>
        <dsp:cNvSpPr/>
      </dsp:nvSpPr>
      <dsp:spPr>
        <a:xfrm>
          <a:off x="4455656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/>
            <a:t>Parents</a:t>
          </a:r>
          <a:endParaRPr lang="en-US" sz="2000" kern="1200"/>
        </a:p>
      </dsp:txBody>
      <dsp:txXfrm>
        <a:off x="4455656" y="2300718"/>
        <a:ext cx="1800000" cy="720000"/>
      </dsp:txXfrm>
    </dsp:sp>
    <dsp:sp modelId="{97BD1F55-3AA5-4B45-8668-44C3B885212D}">
      <dsp:nvSpPr>
        <dsp:cNvPr id="0" name=""/>
        <dsp:cNvSpPr/>
      </dsp:nvSpPr>
      <dsp:spPr>
        <a:xfrm>
          <a:off x="6921656" y="8607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BD696-6C1B-41AB-86F7-E4DCCC2BB154}">
      <dsp:nvSpPr>
        <dsp:cNvPr id="0" name=""/>
        <dsp:cNvSpPr/>
      </dsp:nvSpPr>
      <dsp:spPr>
        <a:xfrm>
          <a:off x="7155656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88835-1F23-4872-831A-1E21DC79626C}">
      <dsp:nvSpPr>
        <dsp:cNvPr id="0" name=""/>
        <dsp:cNvSpPr/>
      </dsp:nvSpPr>
      <dsp:spPr>
        <a:xfrm>
          <a:off x="6570656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b="0" kern="1200" dirty="0"/>
            <a:t>Working Professionals</a:t>
          </a:r>
          <a:endParaRPr lang="en-US" sz="2000" b="0" kern="1200" dirty="0"/>
        </a:p>
      </dsp:txBody>
      <dsp:txXfrm>
        <a:off x="6570656" y="230071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75522-AC77-45AD-8491-E4BB06A41977}">
      <dsp:nvSpPr>
        <dsp:cNvPr id="0" name=""/>
        <dsp:cNvSpPr/>
      </dsp:nvSpPr>
      <dsp:spPr>
        <a:xfrm>
          <a:off x="99656" y="499136"/>
          <a:ext cx="1111659" cy="1111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98716-0C85-4B57-9F9A-77DA9E89A643}">
      <dsp:nvSpPr>
        <dsp:cNvPr id="0" name=""/>
        <dsp:cNvSpPr/>
      </dsp:nvSpPr>
      <dsp:spPr>
        <a:xfrm>
          <a:off x="333104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043E-65D4-4FEE-AAD9-E2C458ED8DD4}">
      <dsp:nvSpPr>
        <dsp:cNvPr id="0" name=""/>
        <dsp:cNvSpPr/>
      </dsp:nvSpPr>
      <dsp:spPr>
        <a:xfrm>
          <a:off x="1449528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Food delivery revenue is growing at about 9.4% annually.</a:t>
          </a:r>
          <a:endParaRPr lang="en-US" sz="1500" kern="1200"/>
        </a:p>
      </dsp:txBody>
      <dsp:txXfrm>
        <a:off x="1449528" y="499136"/>
        <a:ext cx="2620340" cy="1111659"/>
      </dsp:txXfrm>
    </dsp:sp>
    <dsp:sp modelId="{5D03FC43-8108-4ABD-979C-448D41514218}">
      <dsp:nvSpPr>
        <dsp:cNvPr id="0" name=""/>
        <dsp:cNvSpPr/>
      </dsp:nvSpPr>
      <dsp:spPr>
        <a:xfrm>
          <a:off x="4526443" y="499136"/>
          <a:ext cx="1111659" cy="11116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DEC4E-7840-4437-8212-BB38A1836784}">
      <dsp:nvSpPr>
        <dsp:cNvPr id="0" name=""/>
        <dsp:cNvSpPr/>
      </dsp:nvSpPr>
      <dsp:spPr>
        <a:xfrm>
          <a:off x="4759891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03980-C28C-4FFF-8390-2303AD5EF7FC}">
      <dsp:nvSpPr>
        <dsp:cNvPr id="0" name=""/>
        <dsp:cNvSpPr/>
      </dsp:nvSpPr>
      <dsp:spPr>
        <a:xfrm>
          <a:off x="5876315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Australians are spending roughly $2.6 billion each year.</a:t>
          </a:r>
          <a:endParaRPr lang="en-US" sz="1500" kern="1200"/>
        </a:p>
      </dsp:txBody>
      <dsp:txXfrm>
        <a:off x="5876315" y="499136"/>
        <a:ext cx="2620340" cy="1111659"/>
      </dsp:txXfrm>
    </dsp:sp>
    <dsp:sp modelId="{D4D8F696-BD9B-4C85-B33D-BADC048ECBED}">
      <dsp:nvSpPr>
        <dsp:cNvPr id="0" name=""/>
        <dsp:cNvSpPr/>
      </dsp:nvSpPr>
      <dsp:spPr>
        <a:xfrm>
          <a:off x="99656" y="2270640"/>
          <a:ext cx="1111659" cy="11116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2D4E9-41D8-4B83-A9C4-F2F8A699A79D}">
      <dsp:nvSpPr>
        <dsp:cNvPr id="0" name=""/>
        <dsp:cNvSpPr/>
      </dsp:nvSpPr>
      <dsp:spPr>
        <a:xfrm>
          <a:off x="333104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E9BF3-C541-434D-AF5A-77573399E300}">
      <dsp:nvSpPr>
        <dsp:cNvPr id="0" name=""/>
        <dsp:cNvSpPr/>
      </dsp:nvSpPr>
      <dsp:spPr>
        <a:xfrm>
          <a:off x="1449528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About $1,590 a year each.</a:t>
          </a:r>
          <a:endParaRPr lang="en-US" sz="1500" kern="1200"/>
        </a:p>
      </dsp:txBody>
      <dsp:txXfrm>
        <a:off x="1449528" y="2270640"/>
        <a:ext cx="2620340" cy="1111659"/>
      </dsp:txXfrm>
    </dsp:sp>
    <dsp:sp modelId="{F830FDB5-A534-4F6E-9A0B-E3C0064F8426}">
      <dsp:nvSpPr>
        <dsp:cNvPr id="0" name=""/>
        <dsp:cNvSpPr/>
      </dsp:nvSpPr>
      <dsp:spPr>
        <a:xfrm>
          <a:off x="4526443" y="2270640"/>
          <a:ext cx="1111659" cy="11116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BE354-7927-4F37-A362-412852775D7C}">
      <dsp:nvSpPr>
        <dsp:cNvPr id="0" name=""/>
        <dsp:cNvSpPr/>
      </dsp:nvSpPr>
      <dsp:spPr>
        <a:xfrm>
          <a:off x="4759891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7F1A0-9BCA-44EB-B89D-16B0680E651E}">
      <dsp:nvSpPr>
        <dsp:cNvPr id="0" name=""/>
        <dsp:cNvSpPr/>
      </dsp:nvSpPr>
      <dsp:spPr>
        <a:xfrm>
          <a:off x="5876315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Aim is to create a product that caters to people not knowing what to eat/cook without costing them money.</a:t>
          </a:r>
          <a:endParaRPr lang="en-US" sz="1500" kern="1200"/>
        </a:p>
      </dsp:txBody>
      <dsp:txXfrm>
        <a:off x="5876315" y="2270640"/>
        <a:ext cx="2620340" cy="1111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7B0D9-1E1B-456C-A280-C64A98B4EAD0}">
      <dsp:nvSpPr>
        <dsp:cNvPr id="0" name=""/>
        <dsp:cNvSpPr/>
      </dsp:nvSpPr>
      <dsp:spPr>
        <a:xfrm>
          <a:off x="160090" y="1582000"/>
          <a:ext cx="717435" cy="717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749E3-46CA-4668-A68F-EC17CF2F53D8}">
      <dsp:nvSpPr>
        <dsp:cNvPr id="0" name=""/>
        <dsp:cNvSpPr/>
      </dsp:nvSpPr>
      <dsp:spPr>
        <a:xfrm>
          <a:off x="310752" y="1732662"/>
          <a:ext cx="416112" cy="416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3C361-2AE6-4161-ADCA-75FE035436A3}">
      <dsp:nvSpPr>
        <dsp:cNvPr id="0" name=""/>
        <dsp:cNvSpPr/>
      </dsp:nvSpPr>
      <dsp:spPr>
        <a:xfrm>
          <a:off x="1031262" y="1582000"/>
          <a:ext cx="1691097" cy="71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Other apps encourage users to order food from an external place (UberEats, Deliveroo, Menu Log)</a:t>
          </a:r>
          <a:endParaRPr lang="en-US" sz="1100" kern="1200"/>
        </a:p>
      </dsp:txBody>
      <dsp:txXfrm>
        <a:off x="1031262" y="1582000"/>
        <a:ext cx="1691097" cy="717435"/>
      </dsp:txXfrm>
    </dsp:sp>
    <dsp:sp modelId="{B8B9D25F-D596-4EAF-A625-13C5483AAFD6}">
      <dsp:nvSpPr>
        <dsp:cNvPr id="0" name=""/>
        <dsp:cNvSpPr/>
      </dsp:nvSpPr>
      <dsp:spPr>
        <a:xfrm>
          <a:off x="3017021" y="1582000"/>
          <a:ext cx="717435" cy="7174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22C9A-EFFE-463F-8755-2669CE50E92B}">
      <dsp:nvSpPr>
        <dsp:cNvPr id="0" name=""/>
        <dsp:cNvSpPr/>
      </dsp:nvSpPr>
      <dsp:spPr>
        <a:xfrm>
          <a:off x="3167682" y="1732662"/>
          <a:ext cx="416112" cy="416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8E6B2-F8E1-4C1C-93B6-03746C5DDFF4}">
      <dsp:nvSpPr>
        <dsp:cNvPr id="0" name=""/>
        <dsp:cNvSpPr/>
      </dsp:nvSpPr>
      <dsp:spPr>
        <a:xfrm>
          <a:off x="3888192" y="1582000"/>
          <a:ext cx="1691097" cy="71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Our app aims to continue the fun and convenience of selecting food while saving the user money.</a:t>
          </a:r>
          <a:endParaRPr lang="en-US" sz="1100" kern="1200"/>
        </a:p>
      </dsp:txBody>
      <dsp:txXfrm>
        <a:off x="3888192" y="1582000"/>
        <a:ext cx="1691097" cy="717435"/>
      </dsp:txXfrm>
    </dsp:sp>
    <dsp:sp modelId="{48EC6489-32D7-4B24-A288-C6D487A410C6}">
      <dsp:nvSpPr>
        <dsp:cNvPr id="0" name=""/>
        <dsp:cNvSpPr/>
      </dsp:nvSpPr>
      <dsp:spPr>
        <a:xfrm>
          <a:off x="5873951" y="1582000"/>
          <a:ext cx="717435" cy="7174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81D8C-DD51-4F9D-8A81-A283AD3B0F21}">
      <dsp:nvSpPr>
        <dsp:cNvPr id="0" name=""/>
        <dsp:cNvSpPr/>
      </dsp:nvSpPr>
      <dsp:spPr>
        <a:xfrm>
          <a:off x="6024613" y="1732662"/>
          <a:ext cx="416112" cy="416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E7B58-6053-417A-AF5D-44D76554EE83}">
      <dsp:nvSpPr>
        <dsp:cNvPr id="0" name=""/>
        <dsp:cNvSpPr/>
      </dsp:nvSpPr>
      <dsp:spPr>
        <a:xfrm>
          <a:off x="6745123" y="1582000"/>
          <a:ext cx="1691097" cy="71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Makes preparing and cooking food at home a little simpler.</a:t>
          </a:r>
          <a:endParaRPr lang="en-US" sz="1100" kern="1200"/>
        </a:p>
      </dsp:txBody>
      <dsp:txXfrm>
        <a:off x="6745123" y="1582000"/>
        <a:ext cx="1691097" cy="717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5198-8377-4259-9634-06DA19E41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FoodTinder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30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9D387-E339-49A2-8CEA-A0B187D9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/>
              <a:t>Introduction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7CAE6-96E8-4766-903A-91D4481A5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96056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8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6AA0-ACEE-4E3D-9A00-1F3F218C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AU"/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0B0DCD-E92F-4C3F-A3FC-66585AC01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842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88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2FE4-69A8-4C41-8158-1431674D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What problem is being solved?</a:t>
            </a:r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67E03-F0F9-4204-88FD-B8ED1BAC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538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42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4E15-1BF5-4271-8088-D246D7D2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How does it compare to other solutions?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8A53A-A725-4D48-90A0-76166FF65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2421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8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C86-0448-4B4F-AE09-C3A71C66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 dirty="0"/>
              <a:t>Iterative Design Process</a:t>
            </a:r>
          </a:p>
        </p:txBody>
      </p:sp>
      <p:pic>
        <p:nvPicPr>
          <p:cNvPr id="1029" name="Picture 2" descr="https://public-media.interaction-design.org/images/uploads/140cc499019f2f55381a61f15e7d820b.png">
            <a:extLst>
              <a:ext uri="{FF2B5EF4-FFF2-40B4-BE49-F238E27FC236}">
                <a16:creationId xmlns:a16="http://schemas.microsoft.com/office/drawing/2014/main" id="{8560CECB-4945-40C7-9445-43DEF2DE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280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D3CED602-03C6-4291-9D2F-27480FBF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Developed prototype based on the idea generated.</a:t>
            </a:r>
          </a:p>
          <a:p>
            <a:endParaRPr lang="en-US" sz="1500" dirty="0"/>
          </a:p>
          <a:p>
            <a:r>
              <a:rPr lang="en-US" sz="1500" dirty="0"/>
              <a:t>Tested the prototype, made changes, and began the process all over again until satisfied.</a:t>
            </a:r>
          </a:p>
          <a:p>
            <a:endParaRPr lang="en-US" sz="1500" dirty="0"/>
          </a:p>
          <a:p>
            <a:r>
              <a:rPr lang="en-US" sz="1500" dirty="0"/>
              <a:t>E.g. (function/element of the app that needed multiple iterations?)</a:t>
            </a:r>
          </a:p>
        </p:txBody>
      </p:sp>
    </p:spTree>
    <p:extLst>
      <p:ext uri="{BB962C8B-B14F-4D97-AF65-F5344CB8AC3E}">
        <p14:creationId xmlns:p14="http://schemas.microsoft.com/office/powerpoint/2010/main" val="419711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38AC-8777-44ED-88A0-73F11A05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Frameworks/Services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04FE-DF13-42BD-88C4-AE285787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804" y="1744824"/>
            <a:ext cx="4422710" cy="4296538"/>
          </a:xfrm>
        </p:spPr>
        <p:txBody>
          <a:bodyPr>
            <a:normAutofit/>
          </a:bodyPr>
          <a:lstStyle/>
          <a:p>
            <a:r>
              <a:rPr lang="en-US" dirty="0"/>
              <a:t>Food2Fork offers an API which exposes its powerful recipe discovery functions for your app to use.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API gives you access to an ever-expanding recipe database, powerful ingredient search function, and social-media based ranking algorithm.</a:t>
            </a:r>
          </a:p>
          <a:p>
            <a:r>
              <a:rPr lang="en-US" dirty="0"/>
              <a:t>Give your users the recipes they are looking for.</a:t>
            </a: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2050" name="Picture 2" descr="Food2Fork">
            <a:extLst>
              <a:ext uri="{FF2B5EF4-FFF2-40B4-BE49-F238E27FC236}">
                <a16:creationId xmlns:a16="http://schemas.microsoft.com/office/drawing/2014/main" id="{A86EA489-C0FE-483B-87E9-60825CA3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6" y="2859096"/>
            <a:ext cx="4030478" cy="10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5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2DA4-C0DA-41FE-812B-9B0952AD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25BA-73B1-4921-99EC-1EA74907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440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FoodTinder</vt:lpstr>
      <vt:lpstr>Introduction </vt:lpstr>
      <vt:lpstr>Target Audience</vt:lpstr>
      <vt:lpstr>What problem is being solved?</vt:lpstr>
      <vt:lpstr>How does it compare to other solutions?</vt:lpstr>
      <vt:lpstr>Iterative Design Process</vt:lpstr>
      <vt:lpstr>Frameworks/Services Used</vt:lpstr>
      <vt:lpstr>App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FoodTinder</dc:title>
  <dc:creator>Mathew Deamer</dc:creator>
  <cp:lastModifiedBy>Mathew Deamer</cp:lastModifiedBy>
  <cp:revision>1</cp:revision>
  <dcterms:created xsi:type="dcterms:W3CDTF">2019-06-05T03:29:06Z</dcterms:created>
  <dcterms:modified xsi:type="dcterms:W3CDTF">2019-06-05T03:31:20Z</dcterms:modified>
</cp:coreProperties>
</file>