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4"/>
  </p:sldMasterIdLst>
  <p:notesMasterIdLst>
    <p:notesMasterId r:id="rId11"/>
  </p:notesMasterIdLst>
  <p:sldIdLst>
    <p:sldId id="267" r:id="rId5"/>
    <p:sldId id="258" r:id="rId6"/>
    <p:sldId id="269" r:id="rId7"/>
    <p:sldId id="262" r:id="rId8"/>
    <p:sldId id="264" r:id="rId9"/>
    <p:sldId id="270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4F189-D70A-4F1A-8BD3-E249D702C2B5}" type="datetimeFigureOut">
              <a:rPr lang="en-GB"/>
              <a:t>06/06/2019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8617-AB9E-45E5-B5A2-8FAD6D66FE71}" type="slidenum">
              <a:rPr lang="en-GB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example, a company developed their own in-house application but it does not contain a chat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08617-AB9E-45E5-B5A2-8FAD6D66FE71}" type="slidenum">
              <a:rPr lang="en-GB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example, a company developed their own in-house application but it does not contain a chat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08617-AB9E-45E5-B5A2-8FAD6D66FE71}" type="slidenum">
              <a:rPr lang="en-GB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We use 2 main frameworks in our app such as Firebase and Core Data.</a:t>
            </a:r>
          </a:p>
          <a:p>
            <a:r>
              <a:rPr lang="en-US">
                <a:cs typeface="Calibri"/>
              </a:rPr>
              <a:t>We use Firebase to perform realtime CRUD operation with Google server and Core Data for local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08617-AB9E-45E5-B5A2-8FAD6D66FE71}" type="slidenum">
              <a:rPr lang="en-GB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5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2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44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2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5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1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38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6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8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26C1-887E-4B9B-BA1F-745A9B5F1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5D426-99B8-4F0E-A226-FCBD5D2E5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4273"/>
          </a:xfrm>
        </p:spPr>
        <p:txBody>
          <a:bodyPr/>
          <a:lstStyle/>
          <a:p>
            <a:r>
              <a:rPr lang="en-US" dirty="0" err="1"/>
              <a:t>Huaishu</a:t>
            </a:r>
            <a:r>
              <a:rPr lang="en-US" dirty="0"/>
              <a:t> Ge - 12694485</a:t>
            </a:r>
          </a:p>
          <a:p>
            <a:r>
              <a:rPr lang="en-US" dirty="0" err="1"/>
              <a:t>Thavorn</a:t>
            </a:r>
            <a:r>
              <a:rPr lang="en-US" dirty="0"/>
              <a:t> KHANTHAVONG – 13088291</a:t>
            </a:r>
          </a:p>
          <a:p>
            <a:r>
              <a:rPr lang="en-US" dirty="0" err="1"/>
              <a:t>Tribhumi</a:t>
            </a:r>
            <a:r>
              <a:rPr lang="en-US" dirty="0"/>
              <a:t> </a:t>
            </a:r>
            <a:r>
              <a:rPr lang="en-US" dirty="0" err="1"/>
              <a:t>Vacharagasemsin</a:t>
            </a:r>
            <a:r>
              <a:rPr lang="en-US" dirty="0"/>
              <a:t> - 12861732</a:t>
            </a:r>
          </a:p>
        </p:txBody>
      </p:sp>
    </p:spTree>
    <p:extLst>
      <p:ext uri="{BB962C8B-B14F-4D97-AF65-F5344CB8AC3E}">
        <p14:creationId xmlns:p14="http://schemas.microsoft.com/office/powerpoint/2010/main" val="365496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0520-072B-48BD-9DA1-90CAE2CC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Target Audience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5BC4-216D-4580-AEE0-4D15A19B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Startups</a:t>
            </a:r>
          </a:p>
          <a:p>
            <a:r>
              <a:rPr lang="en-US" dirty="0"/>
              <a:t>A company who want to have their chat app.</a:t>
            </a:r>
          </a:p>
          <a:p>
            <a:r>
              <a:rPr lang="en-US" dirty="0"/>
              <a:t>Individually interest , specially students,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0520-072B-48BD-9DA1-90CAE2CC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stage of the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5BC4-216D-4580-AEE0-4D15A19B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Register User (with avatar)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Show the list of users (separate by city or country)</a:t>
            </a:r>
          </a:p>
          <a:p>
            <a:r>
              <a:rPr lang="en-US" dirty="0"/>
              <a:t>Block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8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0520-072B-48BD-9DA1-90CAE2CC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Frameworks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5BC4-216D-4580-AEE0-4D15A19B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583AAC9-784C-4F22-BFE7-E8B516C4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42" y="2476409"/>
            <a:ext cx="3302217" cy="1650092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2917B47-8BDA-4CB4-830B-7235342AB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16" y="2395305"/>
            <a:ext cx="3615170" cy="1812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59CAE-F735-EC4B-A7B4-6181BC09B3E2}"/>
              </a:ext>
            </a:extLst>
          </p:cNvPr>
          <p:cNvSpPr/>
          <p:nvPr/>
        </p:nvSpPr>
        <p:spPr>
          <a:xfrm>
            <a:off x="8680704" y="2593569"/>
            <a:ext cx="3511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ProgressHUD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7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0520-072B-48BD-9DA1-90CAE2CC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 the 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5BC4-216D-4580-AEE0-4D15A19B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sending among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Photo sending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share location,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Core ML</a:t>
            </a:r>
          </a:p>
        </p:txBody>
      </p:sp>
    </p:spTree>
    <p:extLst>
      <p:ext uri="{BB962C8B-B14F-4D97-AF65-F5344CB8AC3E}">
        <p14:creationId xmlns:p14="http://schemas.microsoft.com/office/powerpoint/2010/main" val="173125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C61-A0E1-E24C-9063-AAD0707F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1841-DCF0-7142-ACC5-388DBB41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079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FE12C56F76B548A9510FA77074858B" ma:contentTypeVersion="2" ma:contentTypeDescription="Create a new document." ma:contentTypeScope="" ma:versionID="df48e0080a5da404f97026891323ca90">
  <xsd:schema xmlns:xsd="http://www.w3.org/2001/XMLSchema" xmlns:xs="http://www.w3.org/2001/XMLSchema" xmlns:p="http://schemas.microsoft.com/office/2006/metadata/properties" xmlns:ns2="cb332da1-324e-4564-b873-b14e4f0a3dce" targetNamespace="http://schemas.microsoft.com/office/2006/metadata/properties" ma:root="true" ma:fieldsID="398e58b6a95bd0458fe3ca62467f27f4" ns2:_="">
    <xsd:import namespace="cb332da1-324e-4564-b873-b14e4f0a3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32da1-324e-4564-b873-b14e4f0a3d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A02F8-07EA-43FD-99B4-72EF3AD5A29B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B29F9E8-3788-466B-A7B7-24619CFD877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b332da1-324e-4564-b873-b14e4f0a3dce"/>
  </ds:schemaRefs>
</ds:datastoreItem>
</file>

<file path=customXml/itemProps3.xml><?xml version="1.0" encoding="utf-8"?>
<ds:datastoreItem xmlns:ds="http://schemas.openxmlformats.org/officeDocument/2006/customXml" ds:itemID="{DE55CC21-33EA-463E-80F2-C0574989D2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53</TotalTime>
  <Words>99</Words>
  <Application>Microsoft Office PowerPoint</Application>
  <PresentationFormat>Widescreen</PresentationFormat>
  <Paragraphs>41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Chat App</vt:lpstr>
      <vt:lpstr>Target Audience</vt:lpstr>
      <vt:lpstr>Current stage of the app</vt:lpstr>
      <vt:lpstr>Frameworks</vt:lpstr>
      <vt:lpstr>In the future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Tribhumi Vacharagasemsin</cp:lastModifiedBy>
  <cp:revision>250</cp:revision>
  <dcterms:created xsi:type="dcterms:W3CDTF">2013-07-15T20:26:40Z</dcterms:created>
  <dcterms:modified xsi:type="dcterms:W3CDTF">2019-06-06T10:38:28Z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0x010100E2FE12C56F76B548A9510FA77074858B</vt:lpwstr>
  </property>
</Properties>
</file>