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min Khin" initials="YK" lastIdx="1" clrIdx="0">
    <p:extLst>
      <p:ext uri="{19B8F6BF-5375-455C-9EA6-DF929625EA0E}">
        <p15:presenceInfo xmlns:p15="http://schemas.microsoft.com/office/powerpoint/2012/main" userId="S::12626747@student.uts.edu.au::2b2d249b-bac2-43d2-8024-52a811b1a3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00"/>
    <p:restoredTop sz="74498"/>
  </p:normalViewPr>
  <p:slideViewPr>
    <p:cSldViewPr snapToGrid="0" snapToObjects="1">
      <p:cViewPr varScale="1">
        <p:scale>
          <a:sx n="43" d="100"/>
          <a:sy n="43" d="100"/>
        </p:scale>
        <p:origin x="22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31T18:19:57.307" idx="1">
    <p:pos x="10" y="10"/>
    <p:text>
</p:text>
    <p:extLst>
      <p:ext uri="{C676402C-5697-4E1C-873F-D02D1690AC5C}">
        <p15:threadingInfo xmlns:p15="http://schemas.microsoft.com/office/powerpoint/2012/main" timeZoneBias="-6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A20B1-AEC1-2A45-8E70-8034E33CBB5D}" type="datetimeFigureOut">
              <a:rPr lang="en-US" smtClean="0"/>
              <a:t>6/1/19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C5E13-8339-504F-8162-2163E840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21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good presentation should: </a:t>
            </a:r>
            <a:endParaRPr lang="en-AU" dirty="0">
              <a:effectLst/>
            </a:endParaRPr>
          </a:p>
          <a:p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target audience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 app.</a:t>
            </a:r>
            <a:b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what problem is being solved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how this app compares to other possible solutions.</a:t>
            </a:r>
            <a:b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 app being used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Decide whether you want to use a simulator or device, or record a video. You can display a device's screen using QuickTime Player. It is also possible to use a HDMI cable or the lectern document camera. </a:t>
            </a:r>
            <a:endParaRPr lang="en-AU" dirty="0">
              <a:effectLst/>
            </a:endParaRP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the nature of your app, you may also want to discuss: </a:t>
            </a:r>
            <a:endParaRPr lang="en-AU" dirty="0">
              <a:effectLst/>
            </a:endParaRP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model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app supports.</a:t>
            </a:r>
            <a:b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frameworks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services you used to implement it.</a:t>
            </a:r>
            <a:b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your design and development </a:t>
            </a:r>
            <a:r>
              <a:rPr lang="en-A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</a:t>
            </a:r>
            <a:r>
              <a:rPr lang="en-A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worked, and whether you felt it was effective. </a:t>
            </a:r>
            <a:endParaRPr lang="en-AU"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C5E13-8339-504F-8162-2163E8406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C5E13-8339-504F-8162-2163E8406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85D2-EBFF-0F46-B3B8-356259AE3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be decided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7B157-9B05-714B-B33E-1130F4FE0A59}"/>
              </a:ext>
            </a:extLst>
          </p:cNvPr>
          <p:cNvSpPr txBox="1"/>
          <p:nvPr/>
        </p:nvSpPr>
        <p:spPr>
          <a:xfrm>
            <a:off x="5673809" y="5235892"/>
            <a:ext cx="551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YAMIN KHIN 12626747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CHAORAN PEI</a:t>
            </a:r>
          </a:p>
          <a:p>
            <a:pPr marL="285750" indent="-285750">
              <a:buFontTx/>
              <a:buChar char="-"/>
            </a:pPr>
            <a:r>
              <a:rPr lang="en-US"/>
              <a:t>RICHARD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9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CD80-CB1D-0E4E-9A8B-F45909E8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>
            <a:normAutofit/>
          </a:bodyPr>
          <a:lstStyle/>
          <a:p>
            <a:r>
              <a:rPr lang="en-US" sz="3600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EDFD-F5A8-E840-884F-934360FD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Young</a:t>
            </a:r>
          </a:p>
          <a:p>
            <a:r>
              <a:rPr lang="en-US" dirty="0"/>
              <a:t>Enthusiastic </a:t>
            </a:r>
          </a:p>
          <a:p>
            <a:r>
              <a:rPr lang="en-US" dirty="0"/>
              <a:t>Familiar with phone and new application</a:t>
            </a:r>
          </a:p>
          <a:p>
            <a:r>
              <a:rPr lang="en-US" dirty="0"/>
              <a:t>Good at accepting new things </a:t>
            </a:r>
          </a:p>
          <a:p>
            <a:r>
              <a:rPr lang="en-US" dirty="0"/>
              <a:t>Full of questions in mind</a:t>
            </a:r>
          </a:p>
          <a:p>
            <a:r>
              <a:rPr lang="en-US" dirty="0"/>
              <a:t>Like to communicate with peers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DF258-3C2B-2641-BD6C-5DA4716F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UNIVERSITY </a:t>
            </a:r>
          </a:p>
          <a:p>
            <a:r>
              <a:rPr lang="en-US" sz="2800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43272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2130-F0FA-D548-A10C-6E3528E5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BEING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08BE-DD1C-ED4F-ADC7-68A8D7E8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communication between students, anonymous or account</a:t>
            </a:r>
          </a:p>
          <a:p>
            <a:r>
              <a:rPr lang="en-US" dirty="0"/>
              <a:t>An interesting app to spend the spare time</a:t>
            </a:r>
          </a:p>
          <a:p>
            <a:r>
              <a:rPr lang="en-US" dirty="0"/>
              <a:t>Collect possible answers for all questions</a:t>
            </a:r>
          </a:p>
          <a:p>
            <a:r>
              <a:rPr lang="en-US" dirty="0"/>
              <a:t>Good help on both academic and entertainment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6D10-F97E-D24E-A216-A7858CCD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AF3-E624-6742-A398-EFF52346E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158" y="1749500"/>
            <a:ext cx="5324142" cy="4162422"/>
          </a:xfrm>
        </p:spPr>
        <p:txBody>
          <a:bodyPr>
            <a:normAutofit/>
          </a:bodyPr>
          <a:lstStyle/>
          <a:p>
            <a:r>
              <a:rPr lang="en-US" sz="3600" dirty="0"/>
              <a:t>Quora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question-and-answer website where questions are asked, answered, and edited by Internet users in the form of opinions.</a:t>
            </a:r>
          </a:p>
          <a:p>
            <a:pPr marL="0" indent="0">
              <a:buNone/>
            </a:pPr>
            <a:r>
              <a:rPr lang="en-US" sz="1800" dirty="0"/>
              <a:t>A company founded in 2009, California.</a:t>
            </a:r>
          </a:p>
          <a:p>
            <a:pPr marL="0" indent="0">
              <a:buNone/>
            </a:pPr>
            <a:r>
              <a:rPr lang="en-US" sz="1800" dirty="0"/>
              <a:t>Website first available in June 2010.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80058-0B97-A043-89AC-4C67C8D1F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622842"/>
            <a:ext cx="5299651" cy="4726200"/>
          </a:xfrm>
        </p:spPr>
        <p:txBody>
          <a:bodyPr>
            <a:normAutofit/>
          </a:bodyPr>
          <a:lstStyle/>
          <a:p>
            <a:r>
              <a:rPr lang="en-US" sz="3600" dirty="0"/>
              <a:t>ZHIHU</a:t>
            </a:r>
          </a:p>
          <a:p>
            <a:endParaRPr lang="en-US" sz="1800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A question-and-answer website where questions are asked, answered, and edited by Internet users in the form of opinions.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Launched January 2011.</a:t>
            </a:r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6E4B2E4-E866-2941-A0B9-8ECBA228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67" y="1622841"/>
            <a:ext cx="1593160" cy="1585733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15AA495-82F6-9347-A59D-7B1A8B036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114" y="1622840"/>
            <a:ext cx="1585734" cy="15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A032-0584-F144-9065-B14530CB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2720-DE59-FB47-81A1-1C775A1D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109" y="2052116"/>
            <a:ext cx="2226029" cy="399782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Online Media 3" descr="Prototype">
            <a:hlinkClick r:id="" action="ppaction://media"/>
            <a:extLst>
              <a:ext uri="{FF2B5EF4-FFF2-40B4-BE49-F238E27FC236}">
                <a16:creationId xmlns:a16="http://schemas.microsoft.com/office/drawing/2014/main" id="{37A75A3C-56A1-4148-B681-18486263C6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427" y="0"/>
            <a:ext cx="37846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F66B92-6CDF-494C-94EB-9E76E1463321}"/>
              </a:ext>
            </a:extLst>
          </p:cNvPr>
          <p:cNvSpPr txBox="1"/>
          <p:nvPr/>
        </p:nvSpPr>
        <p:spPr>
          <a:xfrm>
            <a:off x="6396408" y="1483742"/>
            <a:ext cx="4334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Actual screen shot add here</a:t>
            </a:r>
          </a:p>
        </p:txBody>
      </p:sp>
    </p:spTree>
    <p:extLst>
      <p:ext uri="{BB962C8B-B14F-4D97-AF65-F5344CB8AC3E}">
        <p14:creationId xmlns:p14="http://schemas.microsoft.com/office/powerpoint/2010/main" val="12011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2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CDA6-7F77-4249-AE0E-4F98DEE5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F235B-D79E-FA46-B9C5-70B4A9DE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Realtime Database</a:t>
            </a:r>
          </a:p>
          <a:p>
            <a:r>
              <a:rPr lang="en-US" dirty="0" err="1"/>
              <a:t>Authientication</a:t>
            </a:r>
            <a:endParaRPr lang="en-US" dirty="0"/>
          </a:p>
          <a:p>
            <a:r>
              <a:rPr lang="en-US" dirty="0" err="1"/>
              <a:t>cocoapods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6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8437-59FB-B648-A35D-06D1B796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DESIGN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F503-BAE3-B543-9D67-0EDDDDC6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BRAINSTORMING </a:t>
            </a:r>
          </a:p>
          <a:p>
            <a:r>
              <a:rPr lang="en-US" dirty="0"/>
              <a:t>PROTOTYPING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EVALUATING</a:t>
            </a:r>
          </a:p>
          <a:p>
            <a:r>
              <a:rPr lang="en-US" dirty="0"/>
              <a:t>ADDING FEATURES ONCE QUESTION ADDED TO APP</a:t>
            </a:r>
          </a:p>
        </p:txBody>
      </p:sp>
    </p:spTree>
    <p:extLst>
      <p:ext uri="{BB962C8B-B14F-4D97-AF65-F5344CB8AC3E}">
        <p14:creationId xmlns:p14="http://schemas.microsoft.com/office/powerpoint/2010/main" val="58674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711C-CEB8-9D46-94A6-82E2398B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00" y="808037"/>
            <a:ext cx="7958331" cy="1077229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6C36E4F-19F2-8D4D-9C6F-3196C64A1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366" y="1885266"/>
            <a:ext cx="3997325" cy="3997325"/>
          </a:xfrm>
        </p:spPr>
      </p:pic>
    </p:spTree>
    <p:extLst>
      <p:ext uri="{BB962C8B-B14F-4D97-AF65-F5344CB8AC3E}">
        <p14:creationId xmlns:p14="http://schemas.microsoft.com/office/powerpoint/2010/main" val="643468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27</TotalTime>
  <Words>129</Words>
  <Application>Microsoft Macintosh PowerPoint</Application>
  <PresentationFormat>Widescreen</PresentationFormat>
  <Paragraphs>49</Paragraphs>
  <Slides>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Shell Dlg 2</vt:lpstr>
      <vt:lpstr>Arial</vt:lpstr>
      <vt:lpstr>Calibri</vt:lpstr>
      <vt:lpstr>Wingdings</vt:lpstr>
      <vt:lpstr>Wingdings 3</vt:lpstr>
      <vt:lpstr>Madison</vt:lpstr>
      <vt:lpstr>To be decided</vt:lpstr>
      <vt:lpstr>TARGET AUDIENCE</vt:lpstr>
      <vt:lpstr>PROBLEM BEING SOLVED</vt:lpstr>
      <vt:lpstr>COMPARABLE SOLUTION</vt:lpstr>
      <vt:lpstr>DEMONSTRATION </vt:lpstr>
      <vt:lpstr>FIREBASE</vt:lpstr>
      <vt:lpstr>PRODUCT DESIGN CYCLE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be decided</dc:title>
  <dc:creator>Yamin Khin</dc:creator>
  <cp:lastModifiedBy>Yamin Khin</cp:lastModifiedBy>
  <cp:revision>5</cp:revision>
  <dcterms:created xsi:type="dcterms:W3CDTF">2019-05-31T08:12:16Z</dcterms:created>
  <dcterms:modified xsi:type="dcterms:W3CDTF">2019-06-01T06:57:50Z</dcterms:modified>
</cp:coreProperties>
</file>