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924C-8D30-F34D-AD5F-533065F55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Decided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0847E-4927-C54D-BDDB-CB8C480D7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A13F-9230-134D-BFCF-3BBBC7FE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80CF-7324-C64B-B836-33A9571D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Students</a:t>
            </a:r>
          </a:p>
        </p:txBody>
      </p:sp>
    </p:spTree>
    <p:extLst>
      <p:ext uri="{BB962C8B-B14F-4D97-AF65-F5344CB8AC3E}">
        <p14:creationId xmlns:p14="http://schemas.microsoft.com/office/powerpoint/2010/main" val="160713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17A8-A1C3-614F-B0A8-FFD2045C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C6AA-9106-424B-A031-C258DA01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Easy communication between students, anonymous or account</a:t>
            </a:r>
          </a:p>
        </p:txBody>
      </p:sp>
    </p:spTree>
    <p:extLst>
      <p:ext uri="{BB962C8B-B14F-4D97-AF65-F5344CB8AC3E}">
        <p14:creationId xmlns:p14="http://schemas.microsoft.com/office/powerpoint/2010/main" val="28023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BCD8-7F23-3441-9C28-EF42A88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4DD8-4909-824D-A677-7D2FB1C3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Quora</a:t>
            </a:r>
          </a:p>
        </p:txBody>
      </p:sp>
    </p:spTree>
    <p:extLst>
      <p:ext uri="{BB962C8B-B14F-4D97-AF65-F5344CB8AC3E}">
        <p14:creationId xmlns:p14="http://schemas.microsoft.com/office/powerpoint/2010/main" val="322746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16C3-A4CC-6847-90AE-746D88FE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DC38-9C57-1140-AB84-66C70525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 / actual use</a:t>
            </a:r>
          </a:p>
        </p:txBody>
      </p:sp>
    </p:spTree>
    <p:extLst>
      <p:ext uri="{BB962C8B-B14F-4D97-AF65-F5344CB8AC3E}">
        <p14:creationId xmlns:p14="http://schemas.microsoft.com/office/powerpoint/2010/main" val="17827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75CE-96AC-8742-BFC3-872B866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4B6F-EAAB-034B-9A8E-53685520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Realtime Database</a:t>
            </a:r>
          </a:p>
          <a:p>
            <a:r>
              <a:rPr lang="en-US" dirty="0" err="1"/>
              <a:t>Authientication</a:t>
            </a:r>
            <a:endParaRPr lang="en-US" dirty="0"/>
          </a:p>
          <a:p>
            <a:r>
              <a:rPr lang="en-US" dirty="0" err="1"/>
              <a:t>cocoapods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17F3-BAD8-AE4C-87D9-A0661A0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design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EB7E-2DB3-9D44-BA54-F512826C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Evaluate</a:t>
            </a:r>
          </a:p>
          <a:p>
            <a:r>
              <a:rPr lang="en-US" dirty="0"/>
              <a:t>Added features once questions added to app</a:t>
            </a:r>
          </a:p>
        </p:txBody>
      </p:sp>
    </p:spTree>
    <p:extLst>
      <p:ext uri="{BB962C8B-B14F-4D97-AF65-F5344CB8AC3E}">
        <p14:creationId xmlns:p14="http://schemas.microsoft.com/office/powerpoint/2010/main" val="145339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12F0-4734-1547-BB3B-8B7EEA9A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7EBB-4958-E742-8FCF-DF4314CC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7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</TotalTime>
  <Words>47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To BE Decided</vt:lpstr>
      <vt:lpstr>Target Audience</vt:lpstr>
      <vt:lpstr>Problem being solved</vt:lpstr>
      <vt:lpstr>Comparable solutions</vt:lpstr>
      <vt:lpstr>Demonstration</vt:lpstr>
      <vt:lpstr>firebase</vt:lpstr>
      <vt:lpstr>Product design cycle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BE Decided</dc:title>
  <dc:creator>Richard Friedman</dc:creator>
  <cp:lastModifiedBy>Richard Friedman</cp:lastModifiedBy>
  <cp:revision>1</cp:revision>
  <dcterms:created xsi:type="dcterms:W3CDTF">2019-05-31T04:24:28Z</dcterms:created>
  <dcterms:modified xsi:type="dcterms:W3CDTF">2019-05-31T04:32:36Z</dcterms:modified>
</cp:coreProperties>
</file>