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in Khin" initials="YK" lastIdx="1" clrIdx="0">
    <p:extLst>
      <p:ext uri="{19B8F6BF-5375-455C-9EA6-DF929625EA0E}">
        <p15:presenceInfo xmlns:p15="http://schemas.microsoft.com/office/powerpoint/2012/main" userId="S::12626747@student.uts.edu.au::2b2d249b-bac2-43d2-8024-52a811b1a3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7"/>
    <p:restoredTop sz="74501"/>
  </p:normalViewPr>
  <p:slideViewPr>
    <p:cSldViewPr snapToGrid="0" snapToObjects="1">
      <p:cViewPr varScale="1">
        <p:scale>
          <a:sx n="82" d="100"/>
          <a:sy n="82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31T18:19:57.307" idx="1">
    <p:pos x="10" y="10"/>
    <p:text>
</p:text>
    <p:extLst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A20B1-AEC1-2A45-8E70-8034E33CBB5D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C5E13-8339-504F-8162-2163E840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2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presentation should: </a:t>
            </a:r>
            <a:endParaRPr lang="en-AU" dirty="0">
              <a:effectLst/>
            </a:endParaRPr>
          </a:p>
          <a:p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target audience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app.</a:t>
            </a:r>
            <a:b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what problem is being solved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how this app compares to other possible solutions.</a:t>
            </a:r>
            <a:b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app being used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Decide whether you want to use a simulator or device, or record a video. You can display a device's screen using QuickTime Player. It is also possible to use a HDMI cable or the lectern document camera. </a:t>
            </a:r>
            <a:endParaRPr lang="en-AU" dirty="0">
              <a:effectLst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the nature of your app, you may also want to discuss: </a:t>
            </a:r>
            <a:endParaRPr lang="en-AU" dirty="0">
              <a:effectLst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model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app supports.</a:t>
            </a:r>
            <a:b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frameworks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services you used to implement it.</a:t>
            </a:r>
            <a:b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your design and development </a:t>
            </a:r>
            <a:r>
              <a:rPr lang="en-A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</a:t>
            </a:r>
            <a:r>
              <a:rPr lang="en-A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worked, and whether you felt it was effective. </a:t>
            </a:r>
            <a:endParaRPr lang="en-AU"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C5E13-8339-504F-8162-2163E8406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85D2-EBFF-0F46-B3B8-356259AE3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be decided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7B157-9B05-714B-B33E-1130F4FE0A59}"/>
              </a:ext>
            </a:extLst>
          </p:cNvPr>
          <p:cNvSpPr txBox="1"/>
          <p:nvPr/>
        </p:nvSpPr>
        <p:spPr>
          <a:xfrm>
            <a:off x="5673809" y="5235892"/>
            <a:ext cx="551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YAMIN KHIN 12626747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CHAORAN PEI</a:t>
            </a:r>
          </a:p>
          <a:p>
            <a:pPr marL="285750" indent="-285750">
              <a:buFontTx/>
              <a:buChar char="-"/>
            </a:pPr>
            <a:r>
              <a:rPr lang="en-US"/>
              <a:t>RICHARD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CD80-CB1D-0E4E-9A8B-F45909E8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EDFD-F5A8-E840-884F-934360FD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DF258-3C2B-2641-BD6C-5DA4716F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UNIVERSITY STUDENTS</a:t>
            </a:r>
          </a:p>
        </p:txBody>
      </p:sp>
    </p:spTree>
    <p:extLst>
      <p:ext uri="{BB962C8B-B14F-4D97-AF65-F5344CB8AC3E}">
        <p14:creationId xmlns:p14="http://schemas.microsoft.com/office/powerpoint/2010/main" val="43272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2130-F0FA-D548-A10C-6E3528E5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BEING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08BE-DD1C-ED4F-ADC7-68A8D7E8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communication between students, anonymous or account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6D10-F97E-D24E-A216-A7858CCD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AF3-E624-6742-A398-EFF52346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Quora</a:t>
            </a:r>
          </a:p>
          <a:p>
            <a:r>
              <a:rPr lang="en-US" dirty="0" err="1"/>
              <a:t>zhihu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A032-0584-F144-9065-B14530CB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2720-DE59-FB47-81A1-1C775A1D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Screenshots / actual use</a:t>
            </a:r>
          </a:p>
        </p:txBody>
      </p:sp>
    </p:spTree>
    <p:extLst>
      <p:ext uri="{BB962C8B-B14F-4D97-AF65-F5344CB8AC3E}">
        <p14:creationId xmlns:p14="http://schemas.microsoft.com/office/powerpoint/2010/main" val="120113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CDA6-7F77-4249-AE0E-4F98DEE5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235B-D79E-FA46-B9C5-70B4A9DE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Realtime Database</a:t>
            </a:r>
          </a:p>
          <a:p>
            <a:r>
              <a:rPr lang="en-US" dirty="0" err="1"/>
              <a:t>Authientication</a:t>
            </a:r>
            <a:endParaRPr lang="en-US" dirty="0"/>
          </a:p>
          <a:p>
            <a:r>
              <a:rPr lang="en-US" dirty="0" err="1"/>
              <a:t>cocoapods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6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8437-59FB-B648-A35D-06D1B796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DESIGN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F503-BAE3-B543-9D67-0EDDDDC6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BRAINSTORMING </a:t>
            </a:r>
          </a:p>
          <a:p>
            <a:r>
              <a:rPr lang="en-US" dirty="0"/>
              <a:t>PROTOTYPING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EVALUATING</a:t>
            </a:r>
          </a:p>
          <a:p>
            <a:r>
              <a:rPr lang="en-US" dirty="0"/>
              <a:t>ADDING FEATURES ONCE QUESTION ADDED TO APP</a:t>
            </a:r>
          </a:p>
        </p:txBody>
      </p:sp>
    </p:spTree>
    <p:extLst>
      <p:ext uri="{BB962C8B-B14F-4D97-AF65-F5344CB8AC3E}">
        <p14:creationId xmlns:p14="http://schemas.microsoft.com/office/powerpoint/2010/main" val="58674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711C-CEB8-9D46-94A6-82E2398B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0E12-A056-5243-A619-CF5566B5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8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</TotalTime>
  <Words>69</Words>
  <Application>Microsoft Macintosh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Shell Dlg 2</vt:lpstr>
      <vt:lpstr>Arial</vt:lpstr>
      <vt:lpstr>Calibri</vt:lpstr>
      <vt:lpstr>Wingdings</vt:lpstr>
      <vt:lpstr>Wingdings 3</vt:lpstr>
      <vt:lpstr>Madison</vt:lpstr>
      <vt:lpstr>To be decided</vt:lpstr>
      <vt:lpstr>TARGET AUDIENCE</vt:lpstr>
      <vt:lpstr>PROBLEM BEING SOLVED</vt:lpstr>
      <vt:lpstr>COMPARABLE SOLUTION</vt:lpstr>
      <vt:lpstr>DEMONSTRATION </vt:lpstr>
      <vt:lpstr>FIREBASE</vt:lpstr>
      <vt:lpstr>PRODUCT DESIGN CYCLE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be decided</dc:title>
  <dc:creator>Yamin Khin</dc:creator>
  <cp:lastModifiedBy>Yamin Khin</cp:lastModifiedBy>
  <cp:revision>2</cp:revision>
  <dcterms:created xsi:type="dcterms:W3CDTF">2019-05-31T08:12:16Z</dcterms:created>
  <dcterms:modified xsi:type="dcterms:W3CDTF">2019-05-31T08:20:31Z</dcterms:modified>
</cp:coreProperties>
</file>