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878E-7225-1E40-B7A1-7AE5013E4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AAFAE-D92A-C944-964B-66392F845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044B4-D620-F54F-9E14-6B923FC5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A30F-178F-2949-A54D-F9D56ADBDD55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20793-2AD0-784D-BAA0-FFEC3EB37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6412-A49F-EA49-B146-36B91A09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B998-CB09-DC49-BE3E-7643403D5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1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D934C-0F16-1249-A637-FF385E30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D84FF-D3AC-E54C-A572-DBADD1296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F8FE8-F2D0-FE41-8FB0-FC096AC64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A30F-178F-2949-A54D-F9D56ADBDD55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459A4-9D6F-0A46-B6BA-CE1CCED2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0FF0C-068F-CD45-8834-947CA3F7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B998-CB09-DC49-BE3E-7643403D5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7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842CEE-C2ED-EC42-A12B-8C7C0AA5D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586F0-2BE1-6D4B-B112-536ABB407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7F837-A16A-BC4F-8C8C-E422C62D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A30F-178F-2949-A54D-F9D56ADBDD55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462A8-C4F2-0A48-BCBB-EE14B402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D303E-195F-B147-B8B7-420154CD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B998-CB09-DC49-BE3E-7643403D5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3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8C8C-1600-DE43-94C4-01DDDDCC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17B6C-2482-A544-AAF9-06AA8F932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FFF4C-8E0A-6B4E-B9F6-5220F06F5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A30F-178F-2949-A54D-F9D56ADBDD55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A4C24-6799-9C4A-952B-DDEC14633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A8D8E-4DC1-8E43-9038-A757D67F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B998-CB09-DC49-BE3E-7643403D5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8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8027-1363-1443-9576-D1EC99CBA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5EAFF-30C5-AF43-A27F-BF400078A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96571-A0E8-DE4F-8B68-E911C224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A30F-178F-2949-A54D-F9D56ADBDD55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D5620-8B90-5542-9A91-08300A9C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81AE1-64C5-A243-A4A1-CB692F7E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B998-CB09-DC49-BE3E-7643403D5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4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5C37-453D-A247-963B-3FE4FA58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9405B-BA64-E14C-96B2-615AAD981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85104-8FE1-9448-B187-BA6B2A5E9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7CDC-DAC7-DC4F-BE6F-4ACF4840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A30F-178F-2949-A54D-F9D56ADBDD55}" type="datetimeFigureOut">
              <a:rPr lang="en-US" smtClean="0"/>
              <a:t>5/27/19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EDD07-037E-EC4E-A379-914D57E2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8446A-C38B-594F-A3E1-6559F071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B998-CB09-DC49-BE3E-7643403D5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4A33C-2FCA-6A46-B09F-1CFA7D2BD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F3EDF-82BA-F046-A0F7-ECDFB563B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81837-B183-7A46-A7D0-0A77DBC57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67ADC-D38D-FA48-88E8-48EF0264D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F4E207-C35C-074E-AA08-79C391547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6930E-C57F-3A46-9DBF-08E09BB2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A30F-178F-2949-A54D-F9D56ADBDD55}" type="datetimeFigureOut">
              <a:rPr lang="en-US" smtClean="0"/>
              <a:t>5/27/19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B735D0-A3AB-5F4F-91B8-81034C54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5C680-8C09-D944-A0C1-F58FFC57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B998-CB09-DC49-BE3E-7643403D5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9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4BCE7-C2DA-4D48-A66D-85C9D878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CFB2FA-6304-B842-AF81-5AAA4547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A30F-178F-2949-A54D-F9D56ADBDD55}" type="datetimeFigureOut">
              <a:rPr lang="en-US" smtClean="0"/>
              <a:t>5/27/19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4ECD7-328A-454B-8AEF-B3E1C47A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A276C-7DBA-A74A-983F-93E944D4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B998-CB09-DC49-BE3E-7643403D5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3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526C9D-CD50-114E-A9B4-7D670975E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A30F-178F-2949-A54D-F9D56ADBDD55}" type="datetimeFigureOut">
              <a:rPr lang="en-US" smtClean="0"/>
              <a:t>5/27/19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2B1F20-7D01-6A4C-AF42-E994641DC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D4C5E-C27B-EA4B-BBA0-48DD8D46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B998-CB09-DC49-BE3E-7643403D5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0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01B2-A51C-8942-A282-E8B06540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CA99-CA21-0D42-BECA-6A74E4570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C4047-16A5-554B-A94D-360C19FAD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03B4C-6453-7344-95E6-3FA8F868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A30F-178F-2949-A54D-F9D56ADBDD55}" type="datetimeFigureOut">
              <a:rPr lang="en-US" smtClean="0"/>
              <a:t>5/27/19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29DCA-03D2-4549-BAAF-511F08046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6900F-4187-9945-BFE4-09FFBB9D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B998-CB09-DC49-BE3E-7643403D5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7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E1C5F-9270-BE44-88D2-CEA304B9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7186CE-7B1B-974E-BE54-A0B625EDD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6E09C-CB0D-0447-B4A4-CB6B95397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F6628-B665-5E47-88C4-5DEA40B8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A30F-178F-2949-A54D-F9D56ADBDD55}" type="datetimeFigureOut">
              <a:rPr lang="en-US" smtClean="0"/>
              <a:t>5/27/19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ADDA3-9BF7-C849-882E-8BF8467C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1EBAD-1094-9A48-BDD4-1A4E7A27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B998-CB09-DC49-BE3E-7643403D5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6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00E535-5741-EC4F-8580-5E0F19BD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FE5B4-3436-0048-95D7-4E631B964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5187E-0536-7945-B986-B278A3082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9A30F-178F-2949-A54D-F9D56ADBDD55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019DA-F1D5-9749-907D-61D9E386E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139CF-46D8-7448-A8C5-46EC883BC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B998-CB09-DC49-BE3E-7643403D5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3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E14E-5EB9-3A40-B955-1F27EE192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</a:t>
            </a:r>
            <a:r>
              <a:rPr lang="en-US"/>
              <a:t>140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1C716-09BF-4F40-82BC-5D7893E88F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92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Group 140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140 Presentation</dc:title>
  <dc:creator>Richard Friedman</dc:creator>
  <cp:lastModifiedBy>Richard Friedman</cp:lastModifiedBy>
  <cp:revision>1</cp:revision>
  <dcterms:created xsi:type="dcterms:W3CDTF">2019-05-27T08:54:11Z</dcterms:created>
  <dcterms:modified xsi:type="dcterms:W3CDTF">2019-05-27T08:54:39Z</dcterms:modified>
</cp:coreProperties>
</file>