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Bree Serif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BreeSerif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b1f3ff58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b1f3ff58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b1f3ff58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b1f3ff58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b1f3ff58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b1f3ff58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b1f3ff58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b1f3ff58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b1f3ff58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b1f3ff58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b1f3ff58b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b1f3ff58b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b1f3ff58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b1f3ff58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b1f3ff58b_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b1f3ff58b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gif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5.jp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32300" y="1578400"/>
            <a:ext cx="5422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SpeechTranslatePal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158 - Pouriya, Ashna, Krish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225" y="2392500"/>
            <a:ext cx="1093550" cy="109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Purpose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355150"/>
            <a:ext cx="70389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Some people might have difficulties when others spoke in a different language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People from different backgrounds in different societies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“To create an app that can be helpful to people of any age,  to communicate and use according to their need even without typing anything. ”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 rotWithShape="1">
          <a:blip r:embed="rId3">
            <a:alphaModFix/>
          </a:blip>
          <a:srcRect b="0" l="0" r="0" t="44162"/>
          <a:stretch/>
        </p:blipFill>
        <p:spPr>
          <a:xfrm>
            <a:off x="0" y="3353125"/>
            <a:ext cx="9144000" cy="131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Demographic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Travellers (Specially for European Countries based on languages)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Can be helpful to old people especially they do not need a keyboard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International students or all STUDENTS!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Could also be fun for anyone  using in different places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6FA8DC"/>
              </a:solidFill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1532025" y="3106775"/>
            <a:ext cx="4046860" cy="2303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BASICALLY FOR ANYONE!!</a:t>
            </a:r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8323" y="2951748"/>
            <a:ext cx="1837775" cy="183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Solution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2"/>
                </a:solidFill>
              </a:rPr>
              <a:t>SpeechTranslatePal</a:t>
            </a:r>
            <a:br>
              <a:rPr lang="en-GB"/>
            </a:br>
            <a:r>
              <a:rPr lang="en-GB"/>
              <a:t>a translation iOS app that can translate even big chunk of text to another language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/>
              <a:t>Featuring: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Uses </a:t>
            </a:r>
            <a:r>
              <a:rPr lang="en-GB">
                <a:solidFill>
                  <a:schemeClr val="lt2"/>
                </a:solidFill>
              </a:rPr>
              <a:t>Voice Recognition</a:t>
            </a:r>
            <a:r>
              <a:rPr lang="en-GB"/>
              <a:t>: no need for a keyboard</a:t>
            </a:r>
            <a:br>
              <a:rPr lang="en-GB"/>
            </a:br>
            <a:r>
              <a:rPr lang="en-GB"/>
              <a:t>Recognizing voice in multiple languages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Uses </a:t>
            </a:r>
            <a:r>
              <a:rPr lang="en-GB">
                <a:solidFill>
                  <a:schemeClr val="lt2"/>
                </a:solidFill>
              </a:rPr>
              <a:t>Google</a:t>
            </a:r>
            <a:r>
              <a:rPr lang="en-GB"/>
              <a:t> Cloud Translation </a:t>
            </a:r>
            <a:r>
              <a:rPr lang="en-GB">
                <a:solidFill>
                  <a:schemeClr val="lt2"/>
                </a:solidFill>
              </a:rPr>
              <a:t>API</a:t>
            </a:r>
            <a:r>
              <a:rPr lang="en-GB"/>
              <a:t>: it supports mostly all the languages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UI design: designed for smoother use, </a:t>
            </a:r>
            <a:r>
              <a:rPr lang="en-GB">
                <a:solidFill>
                  <a:schemeClr val="lt2"/>
                </a:solidFill>
              </a:rPr>
              <a:t>User Friendly</a:t>
            </a:r>
            <a:br>
              <a:rPr lang="en-GB"/>
            </a:br>
            <a:br>
              <a:rPr lang="en-GB"/>
            </a:b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 rotWithShape="1">
          <a:blip r:embed="rId3">
            <a:alphaModFix/>
          </a:blip>
          <a:srcRect b="3579" l="16090" r="13797" t="3440"/>
          <a:stretch/>
        </p:blipFill>
        <p:spPr>
          <a:xfrm>
            <a:off x="82025" y="2620050"/>
            <a:ext cx="1215474" cy="124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0025" y="393750"/>
            <a:ext cx="636625" cy="6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Model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297500" y="1338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2"/>
                </a:solidFill>
              </a:rPr>
              <a:t>Nickel and Dime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</a:t>
            </a:r>
            <a:r>
              <a:rPr lang="en-GB"/>
              <a:t>asic product is cost-sensitive, therefore first version could be a 30-day trial free version, then for the further use the app is going to charge users a fair amount.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And then for the later versions, for additional services that come with it, an additional amount is charged.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 rotWithShape="1">
          <a:blip r:embed="rId3">
            <a:alphaModFix/>
          </a:blip>
          <a:srcRect b="27165" l="0" r="0" t="27559"/>
          <a:stretch/>
        </p:blipFill>
        <p:spPr>
          <a:xfrm>
            <a:off x="2432150" y="3550375"/>
            <a:ext cx="4026849" cy="12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Configurations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 </a:t>
            </a:r>
            <a:r>
              <a:rPr lang="en-GB">
                <a:solidFill>
                  <a:schemeClr val="lt2"/>
                </a:solidFill>
              </a:rPr>
              <a:t>Swift 5, Xcode 10.x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One UIViewController and UITableViewController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>
                <a:solidFill>
                  <a:schemeClr val="lt2"/>
                </a:solidFill>
              </a:rPr>
              <a:t>JSONSerialization</a:t>
            </a:r>
            <a:r>
              <a:rPr lang="en-GB"/>
              <a:t> class to convert information returned from the server (Google) to swift data type like 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>
                <a:solidFill>
                  <a:schemeClr val="lt2"/>
                </a:solidFill>
              </a:rPr>
              <a:t>API call</a:t>
            </a:r>
            <a:r>
              <a:rPr lang="en-GB"/>
              <a:t> </a:t>
            </a:r>
            <a:r>
              <a:rPr lang="en-GB"/>
              <a:t> in </a:t>
            </a:r>
            <a:r>
              <a:rPr lang="en-GB"/>
              <a:t>URL format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>
                <a:solidFill>
                  <a:schemeClr val="lt2"/>
                </a:solidFill>
              </a:rPr>
              <a:t>SFSpeechRecognizer</a:t>
            </a:r>
            <a:r>
              <a:rPr lang="en-GB"/>
              <a:t> class to request authorization and initiate the speech recognition process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Frameworks: </a:t>
            </a:r>
            <a:r>
              <a:rPr lang="en-GB"/>
              <a:t>UIKit, </a:t>
            </a:r>
            <a:r>
              <a:rPr lang="en-GB">
                <a:solidFill>
                  <a:schemeClr val="lt2"/>
                </a:solidFill>
              </a:rPr>
              <a:t>Speech</a:t>
            </a:r>
            <a:r>
              <a:rPr lang="en-GB"/>
              <a:t> and Foundation</a:t>
            </a:r>
            <a:br>
              <a:rPr lang="en-GB"/>
            </a:br>
            <a:br>
              <a:rPr lang="en-GB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similar popular apps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804825" y="3412250"/>
            <a:ext cx="18282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Microsoft Translator</a:t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575" y="2177000"/>
            <a:ext cx="969500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9875" y="2086325"/>
            <a:ext cx="1136150" cy="9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4388" y="2191813"/>
            <a:ext cx="143827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0371" y="2139071"/>
            <a:ext cx="969500" cy="9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/>
          <p:nvPr/>
        </p:nvSpPr>
        <p:spPr>
          <a:xfrm>
            <a:off x="2867625" y="3422100"/>
            <a:ext cx="1767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Google -  web-based and mobile app</a:t>
            </a:r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5380025" y="3421750"/>
            <a:ext cx="1056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TripLingo</a:t>
            </a:r>
            <a:endParaRPr/>
          </a:p>
        </p:txBody>
      </p:sp>
      <p:sp>
        <p:nvSpPr>
          <p:cNvPr id="185" name="Google Shape;185;p19"/>
          <p:cNvSpPr txBox="1"/>
          <p:nvPr/>
        </p:nvSpPr>
        <p:spPr>
          <a:xfrm>
            <a:off x="7519200" y="3403400"/>
            <a:ext cx="1056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Oladas Inc.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improvements</a:t>
            </a:r>
            <a:endParaRPr/>
          </a:p>
        </p:txBody>
      </p:sp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1297500" y="1553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Text to speech: using Cloud </a:t>
            </a:r>
            <a:r>
              <a:rPr lang="en-GB"/>
              <a:t>Text-to-Speech Google 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More languages for voice recognition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Refined Interface</a:t>
            </a:r>
            <a:endParaRPr/>
          </a:p>
        </p:txBody>
      </p:sp>
      <p:pic>
        <p:nvPicPr>
          <p:cNvPr id="192" name="Google Shape;1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346" y="1447075"/>
            <a:ext cx="2722902" cy="91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6275" y="2450375"/>
            <a:ext cx="1961900" cy="11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/>
        </p:nvSpPr>
        <p:spPr>
          <a:xfrm>
            <a:off x="3899875" y="1436800"/>
            <a:ext cx="3549600" cy="1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Thanks</a:t>
            </a:r>
            <a:endParaRPr sz="4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