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73BE6-2909-4FC7-80A4-978069DF97CC}" v="37" dt="2019-12-02T07:16:51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ni, Karan" userId="e24f0e56-d589-45a5-b031-20ea87dbc467" providerId="ADAL" clId="{C0973BE6-2909-4FC7-80A4-978069DF97CC}"/>
    <pc:docChg chg="undo custSel mod addSld modSld">
      <pc:chgData name="Raghani, Karan" userId="e24f0e56-d589-45a5-b031-20ea87dbc467" providerId="ADAL" clId="{C0973BE6-2909-4FC7-80A4-978069DF97CC}" dt="2019-12-02T07:17:05.527" v="1107" actId="1037"/>
      <pc:docMkLst>
        <pc:docMk/>
      </pc:docMkLst>
      <pc:sldChg chg="modSp add">
        <pc:chgData name="Raghani, Karan" userId="e24f0e56-d589-45a5-b031-20ea87dbc467" providerId="ADAL" clId="{C0973BE6-2909-4FC7-80A4-978069DF97CC}" dt="2019-12-02T06:53:19.717" v="697" actId="5793"/>
        <pc:sldMkLst>
          <pc:docMk/>
          <pc:sldMk cId="2010264091" sldId="257"/>
        </pc:sldMkLst>
        <pc:spChg chg="mod">
          <ac:chgData name="Raghani, Karan" userId="e24f0e56-d589-45a5-b031-20ea87dbc467" providerId="ADAL" clId="{C0973BE6-2909-4FC7-80A4-978069DF97CC}" dt="2019-12-02T06:15:22.818" v="20" actId="122"/>
          <ac:spMkLst>
            <pc:docMk/>
            <pc:sldMk cId="2010264091" sldId="257"/>
            <ac:spMk id="2" creationId="{4F568D18-EF28-4FBB-812C-4895E14AAF08}"/>
          </ac:spMkLst>
        </pc:spChg>
        <pc:spChg chg="mod">
          <ac:chgData name="Raghani, Karan" userId="e24f0e56-d589-45a5-b031-20ea87dbc467" providerId="ADAL" clId="{C0973BE6-2909-4FC7-80A4-978069DF97CC}" dt="2019-12-02T06:53:19.717" v="697" actId="5793"/>
          <ac:spMkLst>
            <pc:docMk/>
            <pc:sldMk cId="2010264091" sldId="257"/>
            <ac:spMk id="3" creationId="{0E849420-9528-49CB-837D-C172C7C944B2}"/>
          </ac:spMkLst>
        </pc:spChg>
      </pc:sldChg>
      <pc:sldChg chg="addSp delSp modSp add mod setBg">
        <pc:chgData name="Raghani, Karan" userId="e24f0e56-d589-45a5-b031-20ea87dbc467" providerId="ADAL" clId="{C0973BE6-2909-4FC7-80A4-978069DF97CC}" dt="2019-12-02T06:26:48.305" v="222" actId="20577"/>
        <pc:sldMkLst>
          <pc:docMk/>
          <pc:sldMk cId="781660501" sldId="258"/>
        </pc:sldMkLst>
        <pc:spChg chg="mod">
          <ac:chgData name="Raghani, Karan" userId="e24f0e56-d589-45a5-b031-20ea87dbc467" providerId="ADAL" clId="{C0973BE6-2909-4FC7-80A4-978069DF97CC}" dt="2019-12-02T06:25:40.937" v="170" actId="1035"/>
          <ac:spMkLst>
            <pc:docMk/>
            <pc:sldMk cId="781660501" sldId="258"/>
            <ac:spMk id="2" creationId="{5B49C300-CEB8-42CA-A30F-6D2D72468C91}"/>
          </ac:spMkLst>
        </pc:spChg>
        <pc:spChg chg="del">
          <ac:chgData name="Raghani, Karan" userId="e24f0e56-d589-45a5-b031-20ea87dbc467" providerId="ADAL" clId="{C0973BE6-2909-4FC7-80A4-978069DF97CC}" dt="2019-12-02T06:22:57.545" v="135"/>
          <ac:spMkLst>
            <pc:docMk/>
            <pc:sldMk cId="781660501" sldId="258"/>
            <ac:spMk id="3" creationId="{B27C3AB5-A12D-4182-A477-F4BE63FC4179}"/>
          </ac:spMkLst>
        </pc:spChg>
        <pc:spChg chg="add del mod">
          <ac:chgData name="Raghani, Karan" userId="e24f0e56-d589-45a5-b031-20ea87dbc467" providerId="ADAL" clId="{C0973BE6-2909-4FC7-80A4-978069DF97CC}" dt="2019-12-02T06:24:39.469" v="139"/>
          <ac:spMkLst>
            <pc:docMk/>
            <pc:sldMk cId="781660501" sldId="258"/>
            <ac:spMk id="6" creationId="{E3BA2F7C-E34E-4CE1-B494-4796403AE795}"/>
          </ac:spMkLst>
        </pc:spChg>
        <pc:spChg chg="add mod">
          <ac:chgData name="Raghani, Karan" userId="e24f0e56-d589-45a5-b031-20ea87dbc467" providerId="ADAL" clId="{C0973BE6-2909-4FC7-80A4-978069DF97CC}" dt="2019-12-02T06:26:48.305" v="222" actId="20577"/>
          <ac:spMkLst>
            <pc:docMk/>
            <pc:sldMk cId="781660501" sldId="258"/>
            <ac:spMk id="8" creationId="{A64A0392-4010-4A86-804D-8E667952767B}"/>
          </ac:spMkLst>
        </pc:spChg>
        <pc:spChg chg="add del">
          <ac:chgData name="Raghani, Karan" userId="e24f0e56-d589-45a5-b031-20ea87dbc467" providerId="ADAL" clId="{C0973BE6-2909-4FC7-80A4-978069DF97CC}" dt="2019-12-02T06:23:30.044" v="138" actId="26606"/>
          <ac:spMkLst>
            <pc:docMk/>
            <pc:sldMk cId="781660501" sldId="258"/>
            <ac:spMk id="11" creationId="{4351DFE5-F63D-4BE0-BDA9-E3EB88F01AA5}"/>
          </ac:spMkLst>
        </pc:spChg>
        <pc:picChg chg="add del mod">
          <ac:chgData name="Raghani, Karan" userId="e24f0e56-d589-45a5-b031-20ea87dbc467" providerId="ADAL" clId="{C0973BE6-2909-4FC7-80A4-978069DF97CC}" dt="2019-12-02T06:23:15.873" v="136" actId="478"/>
          <ac:picMkLst>
            <pc:docMk/>
            <pc:sldMk cId="781660501" sldId="258"/>
            <ac:picMk id="4" creationId="{33D32677-B494-48C0-BFE4-48CF6F9ABDB5}"/>
          </ac:picMkLst>
        </pc:picChg>
        <pc:picChg chg="add mod">
          <ac:chgData name="Raghani, Karan" userId="e24f0e56-d589-45a5-b031-20ea87dbc467" providerId="ADAL" clId="{C0973BE6-2909-4FC7-80A4-978069DF97CC}" dt="2019-12-02T06:25:46.874" v="181" actId="1036"/>
          <ac:picMkLst>
            <pc:docMk/>
            <pc:sldMk cId="781660501" sldId="258"/>
            <ac:picMk id="7" creationId="{F402B4D7-F110-467A-BF74-0C3763C3AAA7}"/>
          </ac:picMkLst>
        </pc:picChg>
        <pc:picChg chg="add del">
          <ac:chgData name="Raghani, Karan" userId="e24f0e56-d589-45a5-b031-20ea87dbc467" providerId="ADAL" clId="{C0973BE6-2909-4FC7-80A4-978069DF97CC}" dt="2019-12-02T06:23:30.044" v="138" actId="26606"/>
          <ac:picMkLst>
            <pc:docMk/>
            <pc:sldMk cId="781660501" sldId="258"/>
            <ac:picMk id="13" creationId="{3AA16612-ACD2-4A16-8F2B-4514FD6BF28F}"/>
          </ac:picMkLst>
        </pc:picChg>
      </pc:sldChg>
      <pc:sldChg chg="addSp modSp add">
        <pc:chgData name="Raghani, Karan" userId="e24f0e56-d589-45a5-b031-20ea87dbc467" providerId="ADAL" clId="{C0973BE6-2909-4FC7-80A4-978069DF97CC}" dt="2019-12-02T06:34:57.735" v="628" actId="20577"/>
        <pc:sldMkLst>
          <pc:docMk/>
          <pc:sldMk cId="3238366322" sldId="259"/>
        </pc:sldMkLst>
        <pc:spChg chg="mod">
          <ac:chgData name="Raghani, Karan" userId="e24f0e56-d589-45a5-b031-20ea87dbc467" providerId="ADAL" clId="{C0973BE6-2909-4FC7-80A4-978069DF97CC}" dt="2019-12-02T06:28:59.005" v="243" actId="122"/>
          <ac:spMkLst>
            <pc:docMk/>
            <pc:sldMk cId="3238366322" sldId="259"/>
            <ac:spMk id="2" creationId="{36DDE7DB-2A94-480D-9E92-AC72C69DE1D3}"/>
          </ac:spMkLst>
        </pc:spChg>
        <pc:spChg chg="mod">
          <ac:chgData name="Raghani, Karan" userId="e24f0e56-d589-45a5-b031-20ea87dbc467" providerId="ADAL" clId="{C0973BE6-2909-4FC7-80A4-978069DF97CC}" dt="2019-12-02T06:32:24.031" v="471" actId="122"/>
          <ac:spMkLst>
            <pc:docMk/>
            <pc:sldMk cId="3238366322" sldId="259"/>
            <ac:spMk id="3" creationId="{4FAEEB57-C4B5-48BF-8C34-3CD9E7F42DD9}"/>
          </ac:spMkLst>
        </pc:spChg>
        <pc:spChg chg="add mod">
          <ac:chgData name="Raghani, Karan" userId="e24f0e56-d589-45a5-b031-20ea87dbc467" providerId="ADAL" clId="{C0973BE6-2909-4FC7-80A4-978069DF97CC}" dt="2019-12-02T06:34:57.735" v="628" actId="20577"/>
          <ac:spMkLst>
            <pc:docMk/>
            <pc:sldMk cId="3238366322" sldId="259"/>
            <ac:spMk id="4" creationId="{CE43D512-D23E-46F7-A06E-5CAE7E3548D5}"/>
          </ac:spMkLst>
        </pc:spChg>
      </pc:sldChg>
      <pc:sldChg chg="modSp add">
        <pc:chgData name="Raghani, Karan" userId="e24f0e56-d589-45a5-b031-20ea87dbc467" providerId="ADAL" clId="{C0973BE6-2909-4FC7-80A4-978069DF97CC}" dt="2019-12-02T06:57:04.132" v="771" actId="20577"/>
        <pc:sldMkLst>
          <pc:docMk/>
          <pc:sldMk cId="677795419" sldId="260"/>
        </pc:sldMkLst>
        <pc:spChg chg="mod">
          <ac:chgData name="Raghani, Karan" userId="e24f0e56-d589-45a5-b031-20ea87dbc467" providerId="ADAL" clId="{C0973BE6-2909-4FC7-80A4-978069DF97CC}" dt="2019-12-02T06:49:02.972" v="631" actId="122"/>
          <ac:spMkLst>
            <pc:docMk/>
            <pc:sldMk cId="677795419" sldId="260"/>
            <ac:spMk id="2" creationId="{7152A4A6-221B-4BF2-A401-17CFE98F8E7A}"/>
          </ac:spMkLst>
        </pc:spChg>
        <pc:spChg chg="mod">
          <ac:chgData name="Raghani, Karan" userId="e24f0e56-d589-45a5-b031-20ea87dbc467" providerId="ADAL" clId="{C0973BE6-2909-4FC7-80A4-978069DF97CC}" dt="2019-12-02T06:57:04.132" v="771" actId="20577"/>
          <ac:spMkLst>
            <pc:docMk/>
            <pc:sldMk cId="677795419" sldId="260"/>
            <ac:spMk id="3" creationId="{C09B1D98-031B-450D-910C-F0DC02F16D22}"/>
          </ac:spMkLst>
        </pc:spChg>
      </pc:sldChg>
      <pc:sldChg chg="modSp add">
        <pc:chgData name="Raghani, Karan" userId="e24f0e56-d589-45a5-b031-20ea87dbc467" providerId="ADAL" clId="{C0973BE6-2909-4FC7-80A4-978069DF97CC}" dt="2019-12-02T06:55:40.510" v="768" actId="20577"/>
        <pc:sldMkLst>
          <pc:docMk/>
          <pc:sldMk cId="2033638178" sldId="261"/>
        </pc:sldMkLst>
        <pc:spChg chg="mod">
          <ac:chgData name="Raghani, Karan" userId="e24f0e56-d589-45a5-b031-20ea87dbc467" providerId="ADAL" clId="{C0973BE6-2909-4FC7-80A4-978069DF97CC}" dt="2019-12-02T06:51:55.828" v="684" actId="122"/>
          <ac:spMkLst>
            <pc:docMk/>
            <pc:sldMk cId="2033638178" sldId="261"/>
            <ac:spMk id="2" creationId="{0EDE5956-247A-4037-B86E-B23D00B3C8AE}"/>
          </ac:spMkLst>
        </pc:spChg>
        <pc:spChg chg="mod">
          <ac:chgData name="Raghani, Karan" userId="e24f0e56-d589-45a5-b031-20ea87dbc467" providerId="ADAL" clId="{C0973BE6-2909-4FC7-80A4-978069DF97CC}" dt="2019-12-02T06:55:40.510" v="768" actId="20577"/>
          <ac:spMkLst>
            <pc:docMk/>
            <pc:sldMk cId="2033638178" sldId="261"/>
            <ac:spMk id="3" creationId="{14702877-57C7-459C-B7C3-C50C1BADC35D}"/>
          </ac:spMkLst>
        </pc:spChg>
      </pc:sldChg>
      <pc:sldChg chg="addSp delSp modSp add">
        <pc:chgData name="Raghani, Karan" userId="e24f0e56-d589-45a5-b031-20ea87dbc467" providerId="ADAL" clId="{C0973BE6-2909-4FC7-80A4-978069DF97CC}" dt="2019-12-02T07:17:05.527" v="1107" actId="1037"/>
        <pc:sldMkLst>
          <pc:docMk/>
          <pc:sldMk cId="1435694182" sldId="262"/>
        </pc:sldMkLst>
        <pc:spChg chg="mod">
          <ac:chgData name="Raghani, Karan" userId="e24f0e56-d589-45a5-b031-20ea87dbc467" providerId="ADAL" clId="{C0973BE6-2909-4FC7-80A4-978069DF97CC}" dt="2019-12-02T07:17:05.527" v="1107" actId="1037"/>
          <ac:spMkLst>
            <pc:docMk/>
            <pc:sldMk cId="1435694182" sldId="262"/>
            <ac:spMk id="2" creationId="{91453659-E641-4F1A-9915-2432AE1F27A4}"/>
          </ac:spMkLst>
        </pc:spChg>
        <pc:spChg chg="del">
          <ac:chgData name="Raghani, Karan" userId="e24f0e56-d589-45a5-b031-20ea87dbc467" providerId="ADAL" clId="{C0973BE6-2909-4FC7-80A4-978069DF97CC}" dt="2019-12-02T07:00:18.198" v="789"/>
          <ac:spMkLst>
            <pc:docMk/>
            <pc:sldMk cId="1435694182" sldId="262"/>
            <ac:spMk id="3" creationId="{E5042569-EFE4-491B-AB52-9C423F250515}"/>
          </ac:spMkLst>
        </pc:spChg>
        <pc:spChg chg="add del mod">
          <ac:chgData name="Raghani, Karan" userId="e24f0e56-d589-45a5-b031-20ea87dbc467" providerId="ADAL" clId="{C0973BE6-2909-4FC7-80A4-978069DF97CC}" dt="2019-12-02T07:16:51.727" v="1105" actId="767"/>
          <ac:spMkLst>
            <pc:docMk/>
            <pc:sldMk cId="1435694182" sldId="262"/>
            <ac:spMk id="6" creationId="{88D6D472-EC94-4F59-822F-80E527911530}"/>
          </ac:spMkLst>
        </pc:spChg>
        <pc:graphicFrameChg chg="add mod modGraphic">
          <ac:chgData name="Raghani, Karan" userId="e24f0e56-d589-45a5-b031-20ea87dbc467" providerId="ADAL" clId="{C0973BE6-2909-4FC7-80A4-978069DF97CC}" dt="2019-12-02T07:15:30.529" v="1075" actId="1076"/>
          <ac:graphicFrameMkLst>
            <pc:docMk/>
            <pc:sldMk cId="1435694182" sldId="262"/>
            <ac:graphicFrameMk id="5" creationId="{146AD127-C6DD-4ECE-AEEB-7F4EF348B3B5}"/>
          </ac:graphicFrameMkLst>
        </pc:graphicFrameChg>
        <pc:picChg chg="add mod">
          <ac:chgData name="Raghani, Karan" userId="e24f0e56-d589-45a5-b031-20ea87dbc467" providerId="ADAL" clId="{C0973BE6-2909-4FC7-80A4-978069DF97CC}" dt="2019-12-02T07:16:50.102" v="1102" actId="14100"/>
          <ac:picMkLst>
            <pc:docMk/>
            <pc:sldMk cId="1435694182" sldId="262"/>
            <ac:picMk id="4" creationId="{1A2B7E65-A6EF-408D-8775-852928FF531F}"/>
          </ac:picMkLst>
        </pc:picChg>
      </pc:sldChg>
      <pc:sldChg chg="modSp add">
        <pc:chgData name="Raghani, Karan" userId="e24f0e56-d589-45a5-b031-20ea87dbc467" providerId="ADAL" clId="{C0973BE6-2909-4FC7-80A4-978069DF97CC}" dt="2019-12-02T07:12:05.261" v="1041" actId="113"/>
        <pc:sldMkLst>
          <pc:docMk/>
          <pc:sldMk cId="2834432538" sldId="263"/>
        </pc:sldMkLst>
        <pc:spChg chg="mod">
          <ac:chgData name="Raghani, Karan" userId="e24f0e56-d589-45a5-b031-20ea87dbc467" providerId="ADAL" clId="{C0973BE6-2909-4FC7-80A4-978069DF97CC}" dt="2019-12-02T07:03:41.789" v="898" actId="113"/>
          <ac:spMkLst>
            <pc:docMk/>
            <pc:sldMk cId="2834432538" sldId="263"/>
            <ac:spMk id="2" creationId="{5AF82671-829B-42CF-AF21-F4C6FB41DE4B}"/>
          </ac:spMkLst>
        </pc:spChg>
        <pc:spChg chg="mod">
          <ac:chgData name="Raghani, Karan" userId="e24f0e56-d589-45a5-b031-20ea87dbc467" providerId="ADAL" clId="{C0973BE6-2909-4FC7-80A4-978069DF97CC}" dt="2019-12-02T07:12:05.261" v="1041" actId="113"/>
          <ac:spMkLst>
            <pc:docMk/>
            <pc:sldMk cId="2834432538" sldId="263"/>
            <ac:spMk id="3" creationId="{C3F0C072-6D46-4C0E-AEF2-684F4173C9D4}"/>
          </ac:spMkLst>
        </pc:spChg>
      </pc:sldChg>
      <pc:sldChg chg="addSp delSp modSp add">
        <pc:chgData name="Raghani, Karan" userId="e24f0e56-d589-45a5-b031-20ea87dbc467" providerId="ADAL" clId="{C0973BE6-2909-4FC7-80A4-978069DF97CC}" dt="2019-12-02T07:12:23.881" v="1042"/>
        <pc:sldMkLst>
          <pc:docMk/>
          <pc:sldMk cId="2077986539" sldId="264"/>
        </pc:sldMkLst>
        <pc:spChg chg="mod">
          <ac:chgData name="Raghani, Karan" userId="e24f0e56-d589-45a5-b031-20ea87dbc467" providerId="ADAL" clId="{C0973BE6-2909-4FC7-80A4-978069DF97CC}" dt="2019-12-02T07:09:39.911" v="996" actId="122"/>
          <ac:spMkLst>
            <pc:docMk/>
            <pc:sldMk cId="2077986539" sldId="264"/>
            <ac:spMk id="2" creationId="{CCDDB517-87A0-4E8F-80D8-04AED89059E0}"/>
          </ac:spMkLst>
        </pc:spChg>
        <pc:spChg chg="del">
          <ac:chgData name="Raghani, Karan" userId="e24f0e56-d589-45a5-b031-20ea87dbc467" providerId="ADAL" clId="{C0973BE6-2909-4FC7-80A4-978069DF97CC}" dt="2019-12-02T07:12:23.881" v="1042"/>
          <ac:spMkLst>
            <pc:docMk/>
            <pc:sldMk cId="2077986539" sldId="264"/>
            <ac:spMk id="3" creationId="{643293E7-A3C0-40B6-9E2E-5FF0A2B343D1}"/>
          </ac:spMkLst>
        </pc:spChg>
        <pc:spChg chg="add">
          <ac:chgData name="Raghani, Karan" userId="e24f0e56-d589-45a5-b031-20ea87dbc467" providerId="ADAL" clId="{C0973BE6-2909-4FC7-80A4-978069DF97CC}" dt="2019-12-02T07:12:23.881" v="1042"/>
          <ac:spMkLst>
            <pc:docMk/>
            <pc:sldMk cId="2077986539" sldId="264"/>
            <ac:spMk id="4" creationId="{D2113661-85C9-423A-91FE-BC5222E8CB1F}"/>
          </ac:spMkLst>
        </pc:spChg>
      </pc:sldChg>
      <pc:sldChg chg="addSp delSp modSp add">
        <pc:chgData name="Raghani, Karan" userId="e24f0e56-d589-45a5-b031-20ea87dbc467" providerId="ADAL" clId="{C0973BE6-2909-4FC7-80A4-978069DF97CC}" dt="2019-12-02T07:13:55.379" v="1059" actId="255"/>
        <pc:sldMkLst>
          <pc:docMk/>
          <pc:sldMk cId="2352484236" sldId="265"/>
        </pc:sldMkLst>
        <pc:spChg chg="mod">
          <ac:chgData name="Raghani, Karan" userId="e24f0e56-d589-45a5-b031-20ea87dbc467" providerId="ADAL" clId="{C0973BE6-2909-4FC7-80A4-978069DF97CC}" dt="2019-12-02T07:13:14.786" v="1053" actId="113"/>
          <ac:spMkLst>
            <pc:docMk/>
            <pc:sldMk cId="2352484236" sldId="265"/>
            <ac:spMk id="2" creationId="{7723829D-A239-4FDC-8BFD-1B80999F3F57}"/>
          </ac:spMkLst>
        </pc:spChg>
        <pc:spChg chg="del">
          <ac:chgData name="Raghani, Karan" userId="e24f0e56-d589-45a5-b031-20ea87dbc467" providerId="ADAL" clId="{C0973BE6-2909-4FC7-80A4-978069DF97CC}" dt="2019-12-02T07:13:04.958" v="1044"/>
          <ac:spMkLst>
            <pc:docMk/>
            <pc:sldMk cId="2352484236" sldId="265"/>
            <ac:spMk id="3" creationId="{AC041F3F-7983-4C50-83C7-85A4F82126D5}"/>
          </ac:spMkLst>
        </pc:spChg>
        <pc:graphicFrameChg chg="add mod modGraphic">
          <ac:chgData name="Raghani, Karan" userId="e24f0e56-d589-45a5-b031-20ea87dbc467" providerId="ADAL" clId="{C0973BE6-2909-4FC7-80A4-978069DF97CC}" dt="2019-12-02T07:13:55.379" v="1059" actId="255"/>
          <ac:graphicFrameMkLst>
            <pc:docMk/>
            <pc:sldMk cId="2352484236" sldId="265"/>
            <ac:graphicFrameMk id="4" creationId="{E4F4FB6E-75EA-489F-A725-03E8C5A1CDB1}"/>
          </ac:graphicFrameMkLst>
        </pc:graphicFrameChg>
      </pc:sldChg>
      <pc:sldChg chg="delSp modSp add">
        <pc:chgData name="Raghani, Karan" userId="e24f0e56-d589-45a5-b031-20ea87dbc467" providerId="ADAL" clId="{C0973BE6-2909-4FC7-80A4-978069DF97CC}" dt="2019-12-02T07:14:32.675" v="1074" actId="122"/>
        <pc:sldMkLst>
          <pc:docMk/>
          <pc:sldMk cId="3067146305" sldId="266"/>
        </pc:sldMkLst>
        <pc:spChg chg="mod">
          <ac:chgData name="Raghani, Karan" userId="e24f0e56-d589-45a5-b031-20ea87dbc467" providerId="ADAL" clId="{C0973BE6-2909-4FC7-80A4-978069DF97CC}" dt="2019-12-02T07:14:32.675" v="1074" actId="122"/>
          <ac:spMkLst>
            <pc:docMk/>
            <pc:sldMk cId="3067146305" sldId="266"/>
            <ac:spMk id="2" creationId="{87214CD0-14A9-451E-9B4C-EEF59207FBD4}"/>
          </ac:spMkLst>
        </pc:spChg>
        <pc:spChg chg="del">
          <ac:chgData name="Raghani, Karan" userId="e24f0e56-d589-45a5-b031-20ea87dbc467" providerId="ADAL" clId="{C0973BE6-2909-4FC7-80A4-978069DF97CC}" dt="2019-12-02T07:14:17.534" v="1062" actId="478"/>
          <ac:spMkLst>
            <pc:docMk/>
            <pc:sldMk cId="3067146305" sldId="266"/>
            <ac:spMk id="3" creationId="{773CEECF-623E-4224-853E-98A4AF1941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528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2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7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0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3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9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4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435634-58F4-4105-A1F7-8DC3B0AAE1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6ABF-31DE-445B-8C43-1D87184B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0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C30DEF-3CF8-44CC-8EAA-41C31AF2E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9223022" cy="42559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/>
              <a:t>Project Presentation</a:t>
            </a:r>
            <a:br>
              <a:rPr lang="en-US" sz="2700" dirty="0"/>
            </a:br>
            <a:r>
              <a:rPr lang="en-US" sz="2700" dirty="0"/>
              <a:t>CS: 421</a:t>
            </a:r>
            <a:br>
              <a:rPr lang="en-US" sz="2700" dirty="0"/>
            </a:br>
            <a:r>
              <a:rPr lang="en-US" sz="2700" dirty="0"/>
              <a:t>Natural Language Processing </a:t>
            </a:r>
            <a:br>
              <a:rPr lang="en-US" sz="2700" dirty="0"/>
            </a:br>
            <a:r>
              <a:rPr lang="en-US" b="1" dirty="0" smtClean="0"/>
              <a:t>Automated </a:t>
            </a:r>
            <a:r>
              <a:rPr lang="en-US" b="1" dirty="0"/>
              <a:t>Essay Grading with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75FDA56-8E4A-49A4-BB28-B80E0D6E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8549"/>
            <a:ext cx="9144000" cy="16557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Utsav Shah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Karan Raghani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December 2, 2019</a:t>
            </a:r>
          </a:p>
        </p:txBody>
      </p:sp>
    </p:spTree>
    <p:extLst>
      <p:ext uri="{BB962C8B-B14F-4D97-AF65-F5344CB8AC3E}">
        <p14:creationId xmlns:p14="http://schemas.microsoft.com/office/powerpoint/2010/main" val="30511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DDB517-87A0-4E8F-80D8-04AED890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LSTM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2113661-85C9-423A-91FE-BC5222E8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Implemented with </a:t>
            </a:r>
            <a:r>
              <a:rPr lang="en-US" b="1" dirty="0" err="1" smtClean="0"/>
              <a:t>Tensorflow</a:t>
            </a:r>
            <a:r>
              <a:rPr lang="en-US" dirty="0" smtClean="0"/>
              <a:t> &amp; </a:t>
            </a:r>
            <a:r>
              <a:rPr lang="en-US" b="1" dirty="0" err="1" smtClean="0"/>
              <a:t>Keras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Parameters :</a:t>
            </a:r>
          </a:p>
          <a:p>
            <a:pPr marL="0" indent="0">
              <a:buNone/>
            </a:pPr>
            <a:r>
              <a:rPr lang="en-US" dirty="0"/>
              <a:t>• The number of epoch: </a:t>
            </a:r>
            <a:r>
              <a:rPr lang="en-US" b="1" dirty="0"/>
              <a:t>500</a:t>
            </a:r>
          </a:p>
          <a:p>
            <a:pPr marL="0" indent="0">
              <a:buNone/>
            </a:pPr>
            <a:r>
              <a:rPr lang="en-US" dirty="0"/>
              <a:t>• Validation and testing percentage: </a:t>
            </a:r>
            <a:r>
              <a:rPr lang="en-US" b="1" dirty="0"/>
              <a:t>0.2</a:t>
            </a:r>
          </a:p>
          <a:p>
            <a:pPr marL="0" indent="0">
              <a:buNone/>
            </a:pPr>
            <a:r>
              <a:rPr lang="en-US" dirty="0"/>
              <a:t>• Function used for avoiding over-fitting: </a:t>
            </a:r>
            <a:r>
              <a:rPr lang="en-US" b="1" dirty="0"/>
              <a:t>dropout</a:t>
            </a:r>
          </a:p>
          <a:p>
            <a:pPr marL="0" indent="0">
              <a:buNone/>
            </a:pPr>
            <a:r>
              <a:rPr lang="en-US" dirty="0"/>
              <a:t>• Activation function: </a:t>
            </a:r>
            <a:r>
              <a:rPr lang="en-US" b="1" dirty="0" smtClean="0"/>
              <a:t>sigmoid/</a:t>
            </a:r>
            <a:r>
              <a:rPr lang="en-US" b="1" dirty="0" err="1" smtClean="0"/>
              <a:t>tanh</a:t>
            </a:r>
            <a:r>
              <a:rPr lang="en-US" dirty="0" smtClean="0"/>
              <a:t> </a:t>
            </a:r>
            <a:r>
              <a:rPr lang="en-US" b="1" dirty="0"/>
              <a:t>function</a:t>
            </a:r>
          </a:p>
          <a:p>
            <a:pPr marL="0" indent="0">
              <a:buNone/>
            </a:pPr>
            <a:r>
              <a:rPr lang="en-US" dirty="0"/>
              <a:t>• Loss function: </a:t>
            </a:r>
            <a:r>
              <a:rPr lang="en-US" b="1" dirty="0"/>
              <a:t>mean</a:t>
            </a:r>
            <a:r>
              <a:rPr lang="en-US" dirty="0"/>
              <a:t> </a:t>
            </a:r>
            <a:r>
              <a:rPr lang="en-US" b="1" dirty="0" smtClean="0"/>
              <a:t>squared</a:t>
            </a:r>
            <a:r>
              <a:rPr lang="en-US" dirty="0" smtClean="0"/>
              <a:t> </a:t>
            </a:r>
            <a:r>
              <a:rPr lang="en-US" b="1" dirty="0"/>
              <a:t>error</a:t>
            </a:r>
          </a:p>
          <a:p>
            <a:pPr marL="0" indent="0">
              <a:buNone/>
            </a:pPr>
            <a:r>
              <a:rPr lang="en-US" dirty="0"/>
              <a:t>• Optimize function</a:t>
            </a:r>
            <a:r>
              <a:rPr lang="en-US" dirty="0" smtClean="0"/>
              <a:t>: </a:t>
            </a:r>
            <a:r>
              <a:rPr lang="en-US" b="1" dirty="0" err="1" smtClean="0"/>
              <a:t>rmsprop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23829D-A239-4FDC-8BFD-1B80999F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4F4FB6E-75EA-489F-A725-03E8C5A1C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828861"/>
              </p:ext>
            </p:extLst>
          </p:nvPr>
        </p:nvGraphicFramePr>
        <p:xfrm>
          <a:off x="1886585" y="2070682"/>
          <a:ext cx="8104082" cy="2929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0546">
                  <a:extLst>
                    <a:ext uri="{9D8B030D-6E8A-4147-A177-3AD203B41FA5}">
                      <a16:colId xmlns="" xmlns:a16="http://schemas.microsoft.com/office/drawing/2014/main" val="363848953"/>
                    </a:ext>
                  </a:extLst>
                </a:gridCol>
                <a:gridCol w="2701768">
                  <a:extLst>
                    <a:ext uri="{9D8B030D-6E8A-4147-A177-3AD203B41FA5}">
                      <a16:colId xmlns="" xmlns:a16="http://schemas.microsoft.com/office/drawing/2014/main" val="4136009149"/>
                    </a:ext>
                  </a:extLst>
                </a:gridCol>
                <a:gridCol w="2701768">
                  <a:extLst>
                    <a:ext uri="{9D8B030D-6E8A-4147-A177-3AD203B41FA5}">
                      <a16:colId xmlns="" xmlns:a16="http://schemas.microsoft.com/office/drawing/2014/main" val="1956917902"/>
                    </a:ext>
                  </a:extLst>
                </a:gridCol>
              </a:tblGrid>
              <a:tr h="57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Word Vector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Kappa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93784354"/>
                  </a:ext>
                </a:extLst>
              </a:tr>
              <a:tr h="596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 – Layer NN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Features only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~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23996855"/>
                  </a:ext>
                </a:extLst>
              </a:tr>
              <a:tr h="57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– Layer 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GloVe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~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53074374"/>
                  </a:ext>
                </a:extLst>
              </a:tr>
              <a:tr h="57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– Layer 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GloVe</a:t>
                      </a:r>
                      <a:r>
                        <a:rPr lang="en-US" sz="1800" dirty="0">
                          <a:effectLst/>
                        </a:rPr>
                        <a:t>+ Features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~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0.7886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16950838"/>
                  </a:ext>
                </a:extLst>
              </a:tr>
              <a:tr h="596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LTSM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GloVe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~0.701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152638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09918" y="5367867"/>
            <a:ext cx="72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models were trained and evaluated on Set 1 of the essays.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4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214CD0-14A9-451E-9B4C-EEF59207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714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568D18-EF28-4FBB-812C-4895E14A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849420-9528-49CB-837D-C172C7C9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2181"/>
            <a:ext cx="10462155" cy="4195481"/>
          </a:xfrm>
        </p:spPr>
        <p:txBody>
          <a:bodyPr>
            <a:normAutofit/>
          </a:bodyPr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What is automated essay scoring (AES) ?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AES Challenge: ‘Automated Student Assessment Prize’</a:t>
            </a:r>
          </a:p>
        </p:txBody>
      </p:sp>
    </p:spTree>
    <p:extLst>
      <p:ext uri="{BB962C8B-B14F-4D97-AF65-F5344CB8AC3E}">
        <p14:creationId xmlns:p14="http://schemas.microsoft.com/office/powerpoint/2010/main" val="20102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49C300-CEB8-42CA-A30F-6D2D7246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9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402B4D7-F110-467A-BF74-0C3763C3A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455" y="1373470"/>
            <a:ext cx="8681471" cy="41842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64A0392-4010-4A86-804D-8E667952767B}"/>
              </a:ext>
            </a:extLst>
          </p:cNvPr>
          <p:cNvSpPr/>
          <p:nvPr/>
        </p:nvSpPr>
        <p:spPr>
          <a:xfrm>
            <a:off x="1864455" y="5639404"/>
            <a:ext cx="88173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10% for testing, 10% for validation and the other 80% was used for training.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16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1" y="486585"/>
            <a:ext cx="9404723" cy="817282"/>
          </a:xfrm>
        </p:spPr>
        <p:txBody>
          <a:bodyPr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" y="1310865"/>
            <a:ext cx="9550400" cy="4236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012" t="7950" b="1501"/>
          <a:stretch/>
        </p:blipFill>
        <p:spPr>
          <a:xfrm>
            <a:off x="9948333" y="1310865"/>
            <a:ext cx="1913467" cy="42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5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DE7DB-2A94-480D-9E92-AC72C69D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AEEB57-C4B5-48BF-8C34-3CD9E7F4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778199" cy="419548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Word Count 		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Number of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Number of Sentences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Average Word </a:t>
            </a:r>
            <a:r>
              <a:rPr lang="en-US" sz="2400" dirty="0" smtClean="0"/>
              <a:t>Length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Average number of words in a sentence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Noun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Adjective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Verb Count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Adverb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Spell Check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E43D512-D23E-46F7-A06E-5CAE7E3548D5}"/>
              </a:ext>
            </a:extLst>
          </p:cNvPr>
          <p:cNvSpPr txBox="1"/>
          <p:nvPr/>
        </p:nvSpPr>
        <p:spPr>
          <a:xfrm>
            <a:off x="5881511" y="297180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First </a:t>
            </a:r>
            <a:r>
              <a:rPr lang="en-US" sz="2800" dirty="0" smtClean="0"/>
              <a:t>nine features </a:t>
            </a:r>
            <a:r>
              <a:rPr lang="en-US" sz="2800" dirty="0"/>
              <a:t>are extracted </a:t>
            </a:r>
            <a:r>
              <a:rPr lang="en-US" sz="2800" dirty="0" smtClean="0"/>
              <a:t>using </a:t>
            </a:r>
            <a:r>
              <a:rPr lang="en-US" sz="2800" b="1" dirty="0" smtClean="0"/>
              <a:t>NLTK and python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Spell Check is implemented using </a:t>
            </a:r>
            <a:r>
              <a:rPr lang="en-US" sz="2800" b="1" dirty="0" err="1" smtClean="0"/>
              <a:t>PySpellChecker</a:t>
            </a:r>
            <a:r>
              <a:rPr lang="en-US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83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52A4A6-221B-4BF2-A401-17CFE98F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Word Embedding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9B1D98-031B-450D-910C-F0DC02F16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27985"/>
            <a:ext cx="10995556" cy="4195481"/>
          </a:xfrm>
        </p:spPr>
        <p:txBody>
          <a:bodyPr>
            <a:norm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 err="1"/>
              <a:t>GloVe</a:t>
            </a:r>
            <a:r>
              <a:rPr lang="en-US" sz="2800" dirty="0"/>
              <a:t> is used to generate word vectors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The </a:t>
            </a:r>
            <a:r>
              <a:rPr lang="en-US" sz="2800" dirty="0" err="1"/>
              <a:t>GLoVe</a:t>
            </a:r>
            <a:r>
              <a:rPr lang="en-US" sz="2800" dirty="0"/>
              <a:t> word vectors of all the word in an essay, average them to get the essay vector.</a:t>
            </a:r>
          </a:p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We experimented with </a:t>
            </a:r>
            <a:r>
              <a:rPr lang="en-US" sz="2800" dirty="0" err="1"/>
              <a:t>GLoVe</a:t>
            </a:r>
            <a:r>
              <a:rPr lang="en-US" sz="2800" dirty="0"/>
              <a:t> word vectors </a:t>
            </a:r>
            <a:r>
              <a:rPr lang="en-US" sz="2800" dirty="0" smtClean="0"/>
              <a:t>with a dimension of 300.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77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DE5956-247A-4037-B86E-B23D00B3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702877-57C7-459C-B7C3-C50C1BAD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59" y="1434851"/>
            <a:ext cx="10511974" cy="4940549"/>
          </a:xfrm>
        </p:spPr>
        <p:txBody>
          <a:bodyPr>
            <a:noAutofit/>
          </a:bodyPr>
          <a:lstStyle/>
          <a:p>
            <a:pPr algn="ctr"/>
            <a:endParaRPr lang="en-US" sz="2800" i="1" dirty="0"/>
          </a:p>
          <a:p>
            <a:pPr algn="ctr"/>
            <a:r>
              <a:rPr lang="en-US" sz="2800" i="1" dirty="0"/>
              <a:t>Quadratic Weighted Kappa </a:t>
            </a:r>
            <a:r>
              <a:rPr lang="en-US" sz="2800" dirty="0"/>
              <a:t>used as Evaluation Metric for this project.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Kappa is calculated between the automated generated scores for the essays against the resolved scores </a:t>
            </a:r>
            <a:r>
              <a:rPr lang="en-US" sz="2800" dirty="0" smtClean="0"/>
              <a:t>of </a:t>
            </a:r>
            <a:r>
              <a:rPr lang="en-US" sz="2800" dirty="0"/>
              <a:t>human raters.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Kappa Value </a:t>
            </a:r>
            <a:r>
              <a:rPr lang="en-US" sz="2800" dirty="0"/>
              <a:t>ranges from 0 to 1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6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53659-E641-4F1A-9915-2432AE1F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49" y="424567"/>
            <a:ext cx="7570101" cy="1400530"/>
          </a:xfrm>
        </p:spPr>
        <p:txBody>
          <a:bodyPr/>
          <a:lstStyle/>
          <a:p>
            <a:pPr algn="ctr"/>
            <a:r>
              <a:rPr lang="en-US" b="1" dirty="0"/>
              <a:t>Implementations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A2B7E65-A6EF-408D-8775-852928FF5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9655"/>
            <a:ext cx="10515600" cy="176545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146AD127-C6DD-4ECE-AEEB-7F4EF348B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71983"/>
              </p:ext>
            </p:extLst>
          </p:nvPr>
        </p:nvGraphicFramePr>
        <p:xfrm>
          <a:off x="4071664" y="3699933"/>
          <a:ext cx="4048672" cy="2431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878">
                  <a:extLst>
                    <a:ext uri="{9D8B030D-6E8A-4147-A177-3AD203B41FA5}">
                      <a16:colId xmlns="" xmlns:a16="http://schemas.microsoft.com/office/drawing/2014/main" val="2060287000"/>
                    </a:ext>
                  </a:extLst>
                </a:gridCol>
                <a:gridCol w="2024794">
                  <a:extLst>
                    <a:ext uri="{9D8B030D-6E8A-4147-A177-3AD203B41FA5}">
                      <a16:colId xmlns="" xmlns:a16="http://schemas.microsoft.com/office/drawing/2014/main" val="3463388318"/>
                    </a:ext>
                  </a:extLst>
                </a:gridCol>
              </a:tblGrid>
              <a:tr h="483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Word Vector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2343959"/>
                  </a:ext>
                </a:extLst>
              </a:tr>
              <a:tr h="498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 – Layer NN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Features only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55409951"/>
                  </a:ext>
                </a:extLst>
              </a:tr>
              <a:tr h="483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 – Layer NN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GloVe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42048761"/>
                  </a:ext>
                </a:extLst>
              </a:tr>
              <a:tr h="483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– Layer 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GloVe</a:t>
                      </a:r>
                      <a:r>
                        <a:rPr lang="en-US" sz="1800" dirty="0">
                          <a:effectLst/>
                        </a:rPr>
                        <a:t>+ Features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3414448"/>
                  </a:ext>
                </a:extLst>
              </a:tr>
              <a:tr h="483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LTSM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GloVe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1441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82671-829B-42CF-AF21-F4C6FB41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Feed Forward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F0C072-6D46-4C0E-AEF2-684F4173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Implemented with </a:t>
            </a:r>
            <a:r>
              <a:rPr lang="en-US" b="1" dirty="0" err="1" smtClean="0"/>
              <a:t>Tensorflow</a:t>
            </a:r>
            <a:r>
              <a:rPr lang="en-US" dirty="0" smtClean="0"/>
              <a:t> &amp; </a:t>
            </a:r>
            <a:r>
              <a:rPr lang="en-US" b="1" dirty="0" err="1" smtClean="0"/>
              <a:t>Keras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Parameters :</a:t>
            </a:r>
          </a:p>
          <a:p>
            <a:pPr marL="0" indent="0">
              <a:buNone/>
            </a:pPr>
            <a:r>
              <a:rPr lang="en-US" dirty="0"/>
              <a:t>• The number of epoch: </a:t>
            </a:r>
            <a:r>
              <a:rPr lang="en-US" b="1" dirty="0" smtClean="0"/>
              <a:t>300 - 800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• Validation and testing percentage: </a:t>
            </a:r>
            <a:r>
              <a:rPr lang="en-US" b="1" dirty="0"/>
              <a:t>0.2</a:t>
            </a:r>
          </a:p>
          <a:p>
            <a:pPr marL="0" indent="0">
              <a:buNone/>
            </a:pPr>
            <a:r>
              <a:rPr lang="en-US" dirty="0"/>
              <a:t>• Function used for avoiding over-fitting: </a:t>
            </a:r>
            <a:r>
              <a:rPr lang="en-US" b="1" dirty="0"/>
              <a:t>dropout</a:t>
            </a:r>
          </a:p>
          <a:p>
            <a:pPr marL="0" indent="0">
              <a:buNone/>
            </a:pPr>
            <a:r>
              <a:rPr lang="en-US" dirty="0"/>
              <a:t>• Activation function: </a:t>
            </a:r>
            <a:r>
              <a:rPr lang="en-US" b="1" dirty="0" smtClean="0"/>
              <a:t>sigmoid/</a:t>
            </a:r>
            <a:r>
              <a:rPr lang="en-US" b="1" dirty="0" err="1" smtClean="0"/>
              <a:t>tanh</a:t>
            </a:r>
            <a:r>
              <a:rPr lang="en-US" dirty="0" smtClean="0"/>
              <a:t> </a:t>
            </a:r>
            <a:r>
              <a:rPr lang="en-US" b="1" dirty="0"/>
              <a:t>function</a:t>
            </a:r>
          </a:p>
          <a:p>
            <a:pPr marL="0" indent="0">
              <a:buNone/>
            </a:pPr>
            <a:r>
              <a:rPr lang="en-US" dirty="0"/>
              <a:t>• Loss function: </a:t>
            </a:r>
            <a:r>
              <a:rPr lang="en-US" b="1" dirty="0"/>
              <a:t>mean</a:t>
            </a:r>
            <a:r>
              <a:rPr lang="en-US" dirty="0"/>
              <a:t> </a:t>
            </a:r>
            <a:r>
              <a:rPr lang="en-US" b="1" dirty="0" smtClean="0"/>
              <a:t>squared</a:t>
            </a:r>
            <a:r>
              <a:rPr lang="en-US" dirty="0" smtClean="0"/>
              <a:t> </a:t>
            </a:r>
            <a:r>
              <a:rPr lang="en-US" b="1" dirty="0"/>
              <a:t>error</a:t>
            </a:r>
          </a:p>
          <a:p>
            <a:pPr marL="0" indent="0">
              <a:buNone/>
            </a:pPr>
            <a:r>
              <a:rPr lang="en-US" dirty="0"/>
              <a:t>• Optimize function</a:t>
            </a:r>
            <a:r>
              <a:rPr lang="en-US" dirty="0" smtClean="0"/>
              <a:t>: </a:t>
            </a:r>
            <a:r>
              <a:rPr lang="en-US" b="1" dirty="0" err="1" smtClean="0"/>
              <a:t>rmsprop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1129</TotalTime>
  <Words>224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Project Presentation CS: 421 Natural Language Processing  Automated Essay Grading with Neural Networks</vt:lpstr>
      <vt:lpstr>Introduction</vt:lpstr>
      <vt:lpstr>Data Set</vt:lpstr>
      <vt:lpstr>Data</vt:lpstr>
      <vt:lpstr>Features Extraction</vt:lpstr>
      <vt:lpstr>Word Embedding</vt:lpstr>
      <vt:lpstr>Evaluation</vt:lpstr>
      <vt:lpstr>Implementations</vt:lpstr>
      <vt:lpstr>Feed Forward Network</vt:lpstr>
      <vt:lpstr>LSTM</vt:lpstr>
      <vt:lpstr>Results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CS: 421 Natural Language Processing   Automated Essay Grading with Neural Networks</dc:title>
  <dc:creator>Raghani, Karan</dc:creator>
  <cp:lastModifiedBy>utsav shah</cp:lastModifiedBy>
  <cp:revision>14</cp:revision>
  <dcterms:created xsi:type="dcterms:W3CDTF">2019-12-02T06:14:06Z</dcterms:created>
  <dcterms:modified xsi:type="dcterms:W3CDTF">2019-12-03T08:29:59Z</dcterms:modified>
</cp:coreProperties>
</file>