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sav prajapati" userId="5387f872c57a610c" providerId="LiveId" clId="{D75A689C-A1ED-4B0E-9FF5-1AA8E2C431DA}"/>
    <pc:docChg chg="undo custSel addSld modSld modMainMaster">
      <pc:chgData name="utsav prajapati" userId="5387f872c57a610c" providerId="LiveId" clId="{D75A689C-A1ED-4B0E-9FF5-1AA8E2C431DA}" dt="2024-07-16T03:20:50.281" v="327" actId="20577"/>
      <pc:docMkLst>
        <pc:docMk/>
      </pc:docMkLst>
      <pc:sldChg chg="modSp mod">
        <pc:chgData name="utsav prajapati" userId="5387f872c57a610c" providerId="LiveId" clId="{D75A689C-A1ED-4B0E-9FF5-1AA8E2C431DA}" dt="2024-07-16T03:20:50.281" v="327" actId="20577"/>
        <pc:sldMkLst>
          <pc:docMk/>
          <pc:sldMk cId="1456033419" sldId="257"/>
        </pc:sldMkLst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1456033419" sldId="257"/>
            <ac:spMk id="2" creationId="{2D4E01EC-1A85-A64F-FFE3-CE3CD9648507}"/>
          </ac:spMkLst>
        </pc:spChg>
        <pc:spChg chg="mod">
          <ac:chgData name="utsav prajapati" userId="5387f872c57a610c" providerId="LiveId" clId="{D75A689C-A1ED-4B0E-9FF5-1AA8E2C431DA}" dt="2024-07-16T03:20:50.281" v="327" actId="20577"/>
          <ac:spMkLst>
            <pc:docMk/>
            <pc:sldMk cId="1456033419" sldId="257"/>
            <ac:spMk id="3" creationId="{564E70F2-07C2-EFB2-EF6E-B43BB8169120}"/>
          </ac:spMkLst>
        </pc:spChg>
      </pc:sldChg>
      <pc:sldChg chg="modSp mod">
        <pc:chgData name="utsav prajapati" userId="5387f872c57a610c" providerId="LiveId" clId="{D75A689C-A1ED-4B0E-9FF5-1AA8E2C431DA}" dt="2024-07-15T07:46:38.587" v="292"/>
        <pc:sldMkLst>
          <pc:docMk/>
          <pc:sldMk cId="594451246" sldId="258"/>
        </pc:sldMkLst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594451246" sldId="258"/>
            <ac:spMk id="4" creationId="{E1FEF4B3-A0ED-DC03-A061-F2ED38CEA7D2}"/>
          </ac:spMkLst>
        </pc:spChg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594451246" sldId="258"/>
            <ac:spMk id="5" creationId="{F9DEC6EA-B42A-FE74-3CC8-0881658748F5}"/>
          </ac:spMkLst>
        </pc:spChg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594451246" sldId="258"/>
            <ac:spMk id="6" creationId="{00B1ACBA-1EC1-AA4C-0962-F77C58AA2861}"/>
          </ac:spMkLst>
        </pc:spChg>
      </pc:sldChg>
      <pc:sldChg chg="modSp mod">
        <pc:chgData name="utsav prajapati" userId="5387f872c57a610c" providerId="LiveId" clId="{D75A689C-A1ED-4B0E-9FF5-1AA8E2C431DA}" dt="2024-07-15T07:46:38.587" v="292"/>
        <pc:sldMkLst>
          <pc:docMk/>
          <pc:sldMk cId="3156665898" sldId="259"/>
        </pc:sldMkLst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3156665898" sldId="259"/>
            <ac:spMk id="2" creationId="{7B57DAA0-A2BB-7BA9-033A-366B7898E72F}"/>
          </ac:spMkLst>
        </pc:spChg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3156665898" sldId="259"/>
            <ac:spMk id="3" creationId="{B67457B6-0F3A-CCC9-940F-97779DDDF711}"/>
          </ac:spMkLst>
        </pc:spChg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3156665898" sldId="259"/>
            <ac:spMk id="4" creationId="{8DBB5213-4C04-E539-F1F7-21853909DA20}"/>
          </ac:spMkLst>
        </pc:spChg>
      </pc:sldChg>
      <pc:sldChg chg="modSp mod">
        <pc:chgData name="utsav prajapati" userId="5387f872c57a610c" providerId="LiveId" clId="{D75A689C-A1ED-4B0E-9FF5-1AA8E2C431DA}" dt="2024-07-15T07:48:19.492" v="326" actId="1076"/>
        <pc:sldMkLst>
          <pc:docMk/>
          <pc:sldMk cId="310152407" sldId="260"/>
        </pc:sldMkLst>
        <pc:spChg chg="mod">
          <ac:chgData name="utsav prajapati" userId="5387f872c57a610c" providerId="LiveId" clId="{D75A689C-A1ED-4B0E-9FF5-1AA8E2C431DA}" dt="2024-07-11T17:44:59.551" v="265" actId="14100"/>
          <ac:spMkLst>
            <pc:docMk/>
            <pc:sldMk cId="310152407" sldId="260"/>
            <ac:spMk id="5" creationId="{4F30C411-E4E1-71C1-7D22-79455A565C78}"/>
          </ac:spMkLst>
        </pc:spChg>
        <pc:spChg chg="mod">
          <ac:chgData name="utsav prajapati" userId="5387f872c57a610c" providerId="LiveId" clId="{D75A689C-A1ED-4B0E-9FF5-1AA8E2C431DA}" dt="2024-07-15T07:47:43.194" v="321" actId="120"/>
          <ac:spMkLst>
            <pc:docMk/>
            <pc:sldMk cId="310152407" sldId="260"/>
            <ac:spMk id="6" creationId="{605036CB-1A40-B984-7B03-BCFE7D747E15}"/>
          </ac:spMkLst>
        </pc:spChg>
        <pc:spChg chg="mod">
          <ac:chgData name="utsav prajapati" userId="5387f872c57a610c" providerId="LiveId" clId="{D75A689C-A1ED-4B0E-9FF5-1AA8E2C431DA}" dt="2024-07-15T07:47:30.225" v="319" actId="120"/>
          <ac:spMkLst>
            <pc:docMk/>
            <pc:sldMk cId="310152407" sldId="260"/>
            <ac:spMk id="7" creationId="{26A6B165-3D9F-7360-2981-B9D067462DD8}"/>
          </ac:spMkLst>
        </pc:spChg>
        <pc:spChg chg="mod">
          <ac:chgData name="utsav prajapati" userId="5387f872c57a610c" providerId="LiveId" clId="{D75A689C-A1ED-4B0E-9FF5-1AA8E2C431DA}" dt="2024-07-15T07:48:12.512" v="325" actId="1076"/>
          <ac:spMkLst>
            <pc:docMk/>
            <pc:sldMk cId="310152407" sldId="260"/>
            <ac:spMk id="8" creationId="{C1008638-3AF9-F6E0-2A21-58FBCB088554}"/>
          </ac:spMkLst>
        </pc:spChg>
        <pc:spChg chg="mod">
          <ac:chgData name="utsav prajapati" userId="5387f872c57a610c" providerId="LiveId" clId="{D75A689C-A1ED-4B0E-9FF5-1AA8E2C431DA}" dt="2024-07-15T07:47:38.881" v="320" actId="120"/>
          <ac:spMkLst>
            <pc:docMk/>
            <pc:sldMk cId="310152407" sldId="260"/>
            <ac:spMk id="9" creationId="{93219142-620D-CE5C-B692-75F5EF8F64DE}"/>
          </ac:spMkLst>
        </pc:spChg>
        <pc:spChg chg="mod">
          <ac:chgData name="utsav prajapati" userId="5387f872c57a610c" providerId="LiveId" clId="{D75A689C-A1ED-4B0E-9FF5-1AA8E2C431DA}" dt="2024-07-15T07:47:16.858" v="318" actId="120"/>
          <ac:spMkLst>
            <pc:docMk/>
            <pc:sldMk cId="310152407" sldId="260"/>
            <ac:spMk id="10" creationId="{5234A892-7B49-20F8-6C36-A348744C36D8}"/>
          </ac:spMkLst>
        </pc:spChg>
        <pc:spChg chg="mod">
          <ac:chgData name="utsav prajapati" userId="5387f872c57a610c" providerId="LiveId" clId="{D75A689C-A1ED-4B0E-9FF5-1AA8E2C431DA}" dt="2024-07-15T07:48:19.492" v="326" actId="1076"/>
          <ac:spMkLst>
            <pc:docMk/>
            <pc:sldMk cId="310152407" sldId="260"/>
            <ac:spMk id="11" creationId="{1ED79877-4509-9F38-9828-E03D42499FA4}"/>
          </ac:spMkLst>
        </pc:spChg>
      </pc:sldChg>
      <pc:sldChg chg="addSp delSp modSp new mod modClrScheme chgLayout">
        <pc:chgData name="utsav prajapati" userId="5387f872c57a610c" providerId="LiveId" clId="{D75A689C-A1ED-4B0E-9FF5-1AA8E2C431DA}" dt="2024-07-15T07:46:38.587" v="292"/>
        <pc:sldMkLst>
          <pc:docMk/>
          <pc:sldMk cId="4148234794" sldId="261"/>
        </pc:sldMkLst>
        <pc:spChg chg="del mod ord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2" creationId="{24C58B69-1C69-A324-527B-618F92BB6F58}"/>
          </ac:spMkLst>
        </pc:spChg>
        <pc:spChg chg="del mod ord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3" creationId="{006D33F5-B2BF-172F-5650-49C4260C61DE}"/>
          </ac:spMkLst>
        </pc:spChg>
        <pc:spChg chg="del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4" creationId="{02529B39-C9D8-5170-1FB1-20851C5824D2}"/>
          </ac:spMkLst>
        </pc:spChg>
        <pc:spChg chg="del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5" creationId="{A5E5FCA4-0295-F93C-E374-FE3B0FFD965C}"/>
          </ac:spMkLst>
        </pc:spChg>
        <pc:spChg chg="del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6" creationId="{7E1F699A-1694-8E14-465D-A4847AC69C5C}"/>
          </ac:spMkLst>
        </pc:spChg>
        <pc:spChg chg="del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7" creationId="{3D5D227D-8F18-AA5F-E6DE-8778C3285F50}"/>
          </ac:spMkLst>
        </pc:spChg>
        <pc:spChg chg="del">
          <ac:chgData name="utsav prajapati" userId="5387f872c57a610c" providerId="LiveId" clId="{D75A689C-A1ED-4B0E-9FF5-1AA8E2C431DA}" dt="2024-07-11T17:12:09.432" v="176" actId="700"/>
          <ac:spMkLst>
            <pc:docMk/>
            <pc:sldMk cId="4148234794" sldId="261"/>
            <ac:spMk id="8" creationId="{9DD759D0-032C-57E1-4A3E-B01CA4240618}"/>
          </ac:spMkLst>
        </pc:spChg>
        <pc:spChg chg="add mod ord">
          <ac:chgData name="utsav prajapati" userId="5387f872c57a610c" providerId="LiveId" clId="{D75A689C-A1ED-4B0E-9FF5-1AA8E2C431DA}" dt="2024-07-15T07:46:38.587" v="292"/>
          <ac:spMkLst>
            <pc:docMk/>
            <pc:sldMk cId="4148234794" sldId="261"/>
            <ac:spMk id="9" creationId="{B01A1EC6-A0A8-CFBC-BFAE-457F2DEAE325}"/>
          </ac:spMkLst>
        </pc:spChg>
        <pc:spChg chg="add mod ord">
          <ac:chgData name="utsav prajapati" userId="5387f872c57a610c" providerId="LiveId" clId="{D75A689C-A1ED-4B0E-9FF5-1AA8E2C431DA}" dt="2024-07-15T07:46:38.587" v="292"/>
          <ac:spMkLst>
            <pc:docMk/>
            <pc:sldMk cId="4148234794" sldId="261"/>
            <ac:spMk id="10" creationId="{71A9C256-60A3-931D-996A-83DA87A270AF}"/>
          </ac:spMkLst>
        </pc:spChg>
      </pc:sldChg>
      <pc:sldChg chg="modSp new mod">
        <pc:chgData name="utsav prajapati" userId="5387f872c57a610c" providerId="LiveId" clId="{D75A689C-A1ED-4B0E-9FF5-1AA8E2C431DA}" dt="2024-07-15T07:46:39.046" v="293" actId="27636"/>
        <pc:sldMkLst>
          <pc:docMk/>
          <pc:sldMk cId="3869625544" sldId="262"/>
        </pc:sldMkLst>
        <pc:spChg chg="mod">
          <ac:chgData name="utsav prajapati" userId="5387f872c57a610c" providerId="LiveId" clId="{D75A689C-A1ED-4B0E-9FF5-1AA8E2C431DA}" dt="2024-07-15T07:46:39.046" v="293" actId="27636"/>
          <ac:spMkLst>
            <pc:docMk/>
            <pc:sldMk cId="3869625544" sldId="262"/>
            <ac:spMk id="2" creationId="{1A7BC845-2D6F-9F31-8F5E-1C26C5F4970F}"/>
          </ac:spMkLst>
        </pc:spChg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3869625544" sldId="262"/>
            <ac:spMk id="3" creationId="{9A857760-B95C-44B4-4095-0E8A78EBC62D}"/>
          </ac:spMkLst>
        </pc:spChg>
      </pc:sldChg>
      <pc:sldChg chg="modSp new mod">
        <pc:chgData name="utsav prajapati" userId="5387f872c57a610c" providerId="LiveId" clId="{D75A689C-A1ED-4B0E-9FF5-1AA8E2C431DA}" dt="2024-07-15T07:46:38.587" v="292"/>
        <pc:sldMkLst>
          <pc:docMk/>
          <pc:sldMk cId="73825001" sldId="263"/>
        </pc:sldMkLst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73825001" sldId="263"/>
            <ac:spMk id="2" creationId="{D3109CB1-B961-58D4-2B4D-A949CBBC27E4}"/>
          </ac:spMkLst>
        </pc:spChg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73825001" sldId="263"/>
            <ac:spMk id="3" creationId="{8CB12425-66FF-2492-8C9E-53890DEBB99A}"/>
          </ac:spMkLst>
        </pc:spChg>
      </pc:sldChg>
      <pc:sldChg chg="modSp new mod">
        <pc:chgData name="utsav prajapati" userId="5387f872c57a610c" providerId="LiveId" clId="{D75A689C-A1ED-4B0E-9FF5-1AA8E2C431DA}" dt="2024-07-15T07:46:38.587" v="292"/>
        <pc:sldMkLst>
          <pc:docMk/>
          <pc:sldMk cId="2931320712" sldId="264"/>
        </pc:sldMkLst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2931320712" sldId="264"/>
            <ac:spMk id="2" creationId="{F2C09C9D-5799-A0BB-4FA4-124F9BAC9BE7}"/>
          </ac:spMkLst>
        </pc:spChg>
        <pc:spChg chg="mod">
          <ac:chgData name="utsav prajapati" userId="5387f872c57a610c" providerId="LiveId" clId="{D75A689C-A1ED-4B0E-9FF5-1AA8E2C431DA}" dt="2024-07-15T07:46:38.587" v="292"/>
          <ac:spMkLst>
            <pc:docMk/>
            <pc:sldMk cId="2931320712" sldId="264"/>
            <ac:spMk id="3" creationId="{E2467C00-DEB2-AE23-85B6-EC38EB1E8F98}"/>
          </ac:spMkLst>
        </pc:spChg>
      </pc:sldChg>
      <pc:sldChg chg="addSp delSp modSp new mod modClrScheme chgLayout">
        <pc:chgData name="utsav prajapati" userId="5387f872c57a610c" providerId="LiveId" clId="{D75A689C-A1ED-4B0E-9FF5-1AA8E2C431DA}" dt="2024-07-15T07:45:12.143" v="269" actId="1076"/>
        <pc:sldMkLst>
          <pc:docMk/>
          <pc:sldMk cId="1168189969" sldId="265"/>
        </pc:sldMkLst>
        <pc:spChg chg="mod ord">
          <ac:chgData name="utsav prajapati" userId="5387f872c57a610c" providerId="LiveId" clId="{D75A689C-A1ED-4B0E-9FF5-1AA8E2C431DA}" dt="2024-07-15T07:45:04.792" v="267" actId="14100"/>
          <ac:spMkLst>
            <pc:docMk/>
            <pc:sldMk cId="1168189969" sldId="265"/>
            <ac:spMk id="2" creationId="{74BF24CD-3306-6AD1-1E52-135FB2E5A53E}"/>
          </ac:spMkLst>
        </pc:spChg>
        <pc:spChg chg="mod ord">
          <ac:chgData name="utsav prajapati" userId="5387f872c57a610c" providerId="LiveId" clId="{D75A689C-A1ED-4B0E-9FF5-1AA8E2C431DA}" dt="2024-07-15T07:45:12.143" v="269" actId="1076"/>
          <ac:spMkLst>
            <pc:docMk/>
            <pc:sldMk cId="1168189969" sldId="265"/>
            <ac:spMk id="3" creationId="{3425C8B8-FD2A-404A-1B34-6FFCB32EEBC1}"/>
          </ac:spMkLst>
        </pc:spChg>
        <pc:spChg chg="add del mod ord">
          <ac:chgData name="utsav prajapati" userId="5387f872c57a610c" providerId="LiveId" clId="{D75A689C-A1ED-4B0E-9FF5-1AA8E2C431DA}" dt="2024-07-11T17:39:47.057" v="226" actId="700"/>
          <ac:spMkLst>
            <pc:docMk/>
            <pc:sldMk cId="1168189969" sldId="265"/>
            <ac:spMk id="4" creationId="{BF45D705-D486-38B1-4FFA-FF711FEF09D3}"/>
          </ac:spMkLst>
        </pc:spChg>
      </pc:sldChg>
      <pc:sldMasterChg chg="modSldLayout">
        <pc:chgData name="utsav prajapati" userId="5387f872c57a610c" providerId="LiveId" clId="{D75A689C-A1ED-4B0E-9FF5-1AA8E2C431DA}" dt="2024-07-15T07:46:09.532" v="275"/>
        <pc:sldMasterMkLst>
          <pc:docMk/>
          <pc:sldMasterMk cId="1750536276" sldId="2147484031"/>
        </pc:sldMasterMkLst>
        <pc:sldLayoutChg chg="delSp">
          <pc:chgData name="utsav prajapati" userId="5387f872c57a610c" providerId="LiveId" clId="{D75A689C-A1ED-4B0E-9FF5-1AA8E2C431DA}" dt="2024-07-15T07:46:09.532" v="275"/>
          <pc:sldLayoutMkLst>
            <pc:docMk/>
            <pc:sldMasterMk cId="1750536276" sldId="2147484031"/>
            <pc:sldLayoutMk cId="84535055" sldId="2147484049"/>
          </pc:sldLayoutMkLst>
          <pc:cxnChg chg="del">
            <ac:chgData name="utsav prajapati" userId="5387f872c57a610c" providerId="LiveId" clId="{D75A689C-A1ED-4B0E-9FF5-1AA8E2C431DA}" dt="2024-07-15T07:46:09.532" v="275"/>
            <ac:cxnSpMkLst>
              <pc:docMk/>
              <pc:sldMasterMk cId="1750536276" sldId="2147484031"/>
              <pc:sldLayoutMk cId="84535055" sldId="2147484049"/>
              <ac:cxnSpMk id="17" creationId="{00000000-0000-0000-0000-000000000000}"/>
            </ac:cxnSpMkLst>
          </pc:cxnChg>
          <pc:cxnChg chg="del">
            <ac:chgData name="utsav prajapati" userId="5387f872c57a610c" providerId="LiveId" clId="{D75A689C-A1ED-4B0E-9FF5-1AA8E2C431DA}" dt="2024-07-15T07:46:09.532" v="275"/>
            <ac:cxnSpMkLst>
              <pc:docMk/>
              <pc:sldMasterMk cId="1750536276" sldId="2147484031"/>
              <pc:sldLayoutMk cId="84535055" sldId="2147484049"/>
              <ac:cxnSpMk id="18" creationId="{00000000-0000-0000-0000-000000000000}"/>
            </ac:cxnSpMkLst>
          </pc:cxnChg>
        </pc:sldLayoutChg>
      </pc:sldMasterChg>
    </pc:docChg>
  </pc:docChgLst>
  <pc:docChgLst>
    <pc:chgData name="utsav prajapati" userId="5387f872c57a610c" providerId="LiveId" clId="{3972A6F5-5382-459B-9F53-7E1B7FED2F3E}"/>
    <pc:docChg chg="undo custSel addSld modSld">
      <pc:chgData name="utsav prajapati" userId="5387f872c57a610c" providerId="LiveId" clId="{3972A6F5-5382-459B-9F53-7E1B7FED2F3E}" dt="2024-07-26T11:11:40.522" v="256" actId="14100"/>
      <pc:docMkLst>
        <pc:docMk/>
      </pc:docMkLst>
      <pc:sldChg chg="modSp mod">
        <pc:chgData name="utsav prajapati" userId="5387f872c57a610c" providerId="LiveId" clId="{3972A6F5-5382-459B-9F53-7E1B7FED2F3E}" dt="2024-07-16T05:05:07.232" v="185" actId="20577"/>
        <pc:sldMkLst>
          <pc:docMk/>
          <pc:sldMk cId="1456033419" sldId="257"/>
        </pc:sldMkLst>
        <pc:spChg chg="mod">
          <ac:chgData name="utsav prajapati" userId="5387f872c57a610c" providerId="LiveId" clId="{3972A6F5-5382-459B-9F53-7E1B7FED2F3E}" dt="2024-07-16T05:05:07.232" v="185" actId="20577"/>
          <ac:spMkLst>
            <pc:docMk/>
            <pc:sldMk cId="1456033419" sldId="257"/>
            <ac:spMk id="3" creationId="{564E70F2-07C2-EFB2-EF6E-B43BB8169120}"/>
          </ac:spMkLst>
        </pc:spChg>
      </pc:sldChg>
      <pc:sldChg chg="modSp mod">
        <pc:chgData name="utsav prajapati" userId="5387f872c57a610c" providerId="LiveId" clId="{3972A6F5-5382-459B-9F53-7E1B7FED2F3E}" dt="2024-07-16T05:02:58.190" v="183" actId="20577"/>
        <pc:sldMkLst>
          <pc:docMk/>
          <pc:sldMk cId="594451246" sldId="258"/>
        </pc:sldMkLst>
        <pc:spChg chg="mod">
          <ac:chgData name="utsav prajapati" userId="5387f872c57a610c" providerId="LiveId" clId="{3972A6F5-5382-459B-9F53-7E1B7FED2F3E}" dt="2024-07-16T04:23:48.490" v="13" actId="20577"/>
          <ac:spMkLst>
            <pc:docMk/>
            <pc:sldMk cId="594451246" sldId="258"/>
            <ac:spMk id="5" creationId="{F9DEC6EA-B42A-FE74-3CC8-0881658748F5}"/>
          </ac:spMkLst>
        </pc:spChg>
        <pc:spChg chg="mod">
          <ac:chgData name="utsav prajapati" userId="5387f872c57a610c" providerId="LiveId" clId="{3972A6F5-5382-459B-9F53-7E1B7FED2F3E}" dt="2024-07-16T05:02:58.190" v="183" actId="20577"/>
          <ac:spMkLst>
            <pc:docMk/>
            <pc:sldMk cId="594451246" sldId="258"/>
            <ac:spMk id="6" creationId="{00B1ACBA-1EC1-AA4C-0962-F77C58AA2861}"/>
          </ac:spMkLst>
        </pc:spChg>
      </pc:sldChg>
      <pc:sldChg chg="modSp mod">
        <pc:chgData name="utsav prajapati" userId="5387f872c57a610c" providerId="LiveId" clId="{3972A6F5-5382-459B-9F53-7E1B7FED2F3E}" dt="2024-07-16T04:23:29.648" v="12" actId="20577"/>
        <pc:sldMkLst>
          <pc:docMk/>
          <pc:sldMk cId="3156665898" sldId="259"/>
        </pc:sldMkLst>
        <pc:spChg chg="mod">
          <ac:chgData name="utsav prajapati" userId="5387f872c57a610c" providerId="LiveId" clId="{3972A6F5-5382-459B-9F53-7E1B7FED2F3E}" dt="2024-07-16T04:23:29.648" v="12" actId="20577"/>
          <ac:spMkLst>
            <pc:docMk/>
            <pc:sldMk cId="3156665898" sldId="259"/>
            <ac:spMk id="3" creationId="{B67457B6-0F3A-CCC9-940F-97779DDDF711}"/>
          </ac:spMkLst>
        </pc:spChg>
        <pc:spChg chg="mod">
          <ac:chgData name="utsav prajapati" userId="5387f872c57a610c" providerId="LiveId" clId="{3972A6F5-5382-459B-9F53-7E1B7FED2F3E}" dt="2024-07-16T04:23:21.592" v="11" actId="20577"/>
          <ac:spMkLst>
            <pc:docMk/>
            <pc:sldMk cId="3156665898" sldId="259"/>
            <ac:spMk id="4" creationId="{8DBB5213-4C04-E539-F1F7-21853909DA20}"/>
          </ac:spMkLst>
        </pc:spChg>
      </pc:sldChg>
      <pc:sldChg chg="modSp mod">
        <pc:chgData name="utsav prajapati" userId="5387f872c57a610c" providerId="LiveId" clId="{3972A6F5-5382-459B-9F53-7E1B7FED2F3E}" dt="2024-07-22T10:38:52.423" v="188" actId="20577"/>
        <pc:sldMkLst>
          <pc:docMk/>
          <pc:sldMk cId="310152407" sldId="260"/>
        </pc:sldMkLst>
        <pc:spChg chg="mod">
          <ac:chgData name="utsav prajapati" userId="5387f872c57a610c" providerId="LiveId" clId="{3972A6F5-5382-459B-9F53-7E1B7FED2F3E}" dt="2024-07-22T10:38:52.423" v="188" actId="20577"/>
          <ac:spMkLst>
            <pc:docMk/>
            <pc:sldMk cId="310152407" sldId="260"/>
            <ac:spMk id="10" creationId="{5234A892-7B49-20F8-6C36-A348744C36D8}"/>
          </ac:spMkLst>
        </pc:spChg>
      </pc:sldChg>
      <pc:sldChg chg="modSp mod">
        <pc:chgData name="utsav prajapati" userId="5387f872c57a610c" providerId="LiveId" clId="{3972A6F5-5382-459B-9F53-7E1B7FED2F3E}" dt="2024-07-16T05:00:10.146" v="171"/>
        <pc:sldMkLst>
          <pc:docMk/>
          <pc:sldMk cId="3869625544" sldId="262"/>
        </pc:sldMkLst>
        <pc:spChg chg="mod">
          <ac:chgData name="utsav prajapati" userId="5387f872c57a610c" providerId="LiveId" clId="{3972A6F5-5382-459B-9F53-7E1B7FED2F3E}" dt="2024-07-16T05:00:10.146" v="171"/>
          <ac:spMkLst>
            <pc:docMk/>
            <pc:sldMk cId="3869625544" sldId="262"/>
            <ac:spMk id="3" creationId="{9A857760-B95C-44B4-4095-0E8A78EBC62D}"/>
          </ac:spMkLst>
        </pc:spChg>
      </pc:sldChg>
      <pc:sldChg chg="modSp mod">
        <pc:chgData name="utsav prajapati" userId="5387f872c57a610c" providerId="LiveId" clId="{3972A6F5-5382-459B-9F53-7E1B7FED2F3E}" dt="2024-07-26T11:10:17.772" v="249" actId="207"/>
        <pc:sldMkLst>
          <pc:docMk/>
          <pc:sldMk cId="73825001" sldId="263"/>
        </pc:sldMkLst>
        <pc:spChg chg="mod">
          <ac:chgData name="utsav prajapati" userId="5387f872c57a610c" providerId="LiveId" clId="{3972A6F5-5382-459B-9F53-7E1B7FED2F3E}" dt="2024-07-26T11:10:17.772" v="249" actId="207"/>
          <ac:spMkLst>
            <pc:docMk/>
            <pc:sldMk cId="73825001" sldId="263"/>
            <ac:spMk id="3" creationId="{8CB12425-66FF-2492-8C9E-53890DEBB99A}"/>
          </ac:spMkLst>
        </pc:spChg>
      </pc:sldChg>
      <pc:sldChg chg="modSp mod">
        <pc:chgData name="utsav prajapati" userId="5387f872c57a610c" providerId="LiveId" clId="{3972A6F5-5382-459B-9F53-7E1B7FED2F3E}" dt="2024-07-16T04:58:00.539" v="33"/>
        <pc:sldMkLst>
          <pc:docMk/>
          <pc:sldMk cId="2931320712" sldId="264"/>
        </pc:sldMkLst>
        <pc:spChg chg="mod">
          <ac:chgData name="utsav prajapati" userId="5387f872c57a610c" providerId="LiveId" clId="{3972A6F5-5382-459B-9F53-7E1B7FED2F3E}" dt="2024-07-16T04:58:00.539" v="33"/>
          <ac:spMkLst>
            <pc:docMk/>
            <pc:sldMk cId="2931320712" sldId="264"/>
            <ac:spMk id="3" creationId="{E2467C00-DEB2-AE23-85B6-EC38EB1E8F98}"/>
          </ac:spMkLst>
        </pc:spChg>
      </pc:sldChg>
      <pc:sldChg chg="addSp modSp new mod">
        <pc:chgData name="utsav prajapati" userId="5387f872c57a610c" providerId="LiveId" clId="{3972A6F5-5382-459B-9F53-7E1B7FED2F3E}" dt="2024-07-26T11:11:40.522" v="256" actId="14100"/>
        <pc:sldMkLst>
          <pc:docMk/>
          <pc:sldMk cId="393178686" sldId="266"/>
        </pc:sldMkLst>
        <pc:spChg chg="mod">
          <ac:chgData name="utsav prajapati" userId="5387f872c57a610c" providerId="LiveId" clId="{3972A6F5-5382-459B-9F53-7E1B7FED2F3E}" dt="2024-07-26T09:06:07.877" v="190"/>
          <ac:spMkLst>
            <pc:docMk/>
            <pc:sldMk cId="393178686" sldId="266"/>
            <ac:spMk id="2" creationId="{5E335CF7-C7A4-3BFA-3CCB-31F22FAF4875}"/>
          </ac:spMkLst>
        </pc:spChg>
        <pc:spChg chg="mod">
          <ac:chgData name="utsav prajapati" userId="5387f872c57a610c" providerId="LiveId" clId="{3972A6F5-5382-459B-9F53-7E1B7FED2F3E}" dt="2024-07-26T11:11:34.608" v="255" actId="255"/>
          <ac:spMkLst>
            <pc:docMk/>
            <pc:sldMk cId="393178686" sldId="266"/>
            <ac:spMk id="3" creationId="{12598FE8-402B-F938-92BC-AE1F42ECFA38}"/>
          </ac:spMkLst>
        </pc:spChg>
        <pc:spChg chg="add mod">
          <ac:chgData name="utsav prajapati" userId="5387f872c57a610c" providerId="LiveId" clId="{3972A6F5-5382-459B-9F53-7E1B7FED2F3E}" dt="2024-07-26T11:11:40.522" v="256" actId="14100"/>
          <ac:spMkLst>
            <pc:docMk/>
            <pc:sldMk cId="393178686" sldId="266"/>
            <ac:spMk id="5" creationId="{C8303DC9-F855-17A2-B129-A9068C011DE6}"/>
          </ac:spMkLst>
        </pc:spChg>
        <pc:spChg chg="add mod">
          <ac:chgData name="utsav prajapati" userId="5387f872c57a610c" providerId="LiveId" clId="{3972A6F5-5382-459B-9F53-7E1B7FED2F3E}" dt="2024-07-26T11:10:59.263" v="253" actId="255"/>
          <ac:spMkLst>
            <pc:docMk/>
            <pc:sldMk cId="393178686" sldId="266"/>
            <ac:spMk id="7" creationId="{FD428C2C-1571-CDF8-25F2-91A689C89E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8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3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86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80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60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4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5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9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0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9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6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3C490B-7DCB-4464-861A-46ABC8A4A7E7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E30F9E-59B9-400F-BDCB-BA4089A60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4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01EC-1A85-A64F-FFE3-CE3CD964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SELF INTRO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70F2-07C2-EFB2-EF6E-B43BB816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Good Morning Sir/Mam .My </a:t>
            </a:r>
            <a:r>
              <a:rPr lang="en-US" sz="2000"/>
              <a:t>self Utsav </a:t>
            </a:r>
            <a:r>
              <a:rPr lang="en-US" sz="2000" dirty="0"/>
              <a:t>prajapati. I’m M.E.R.N stack developer. I have pursuing M.E.R.N stack course from Top’s Technologies. I have completed B.com. My native place is Himatnagar . I’m currently living in Ahmedabad. We are six member in my family. I have 1.5 years of experience in Rainbowtech-web as shopify and wordpress developer. That's all about my self.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03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24CD-3306-6AD1-1E52-135FB2E5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856429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C8B8-FD2A-404A-1B34-6FFCB32EE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834" y="2981632"/>
            <a:ext cx="9418320" cy="1691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"Thank you all for your time and attention today. I appreciate the opportunity to share  If you have any questions or would like further discussion, I'm here to help. Once again, thank you, and have a great day!"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18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FEF4B3-A0ED-DC03-A061-F2ED38CE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your 5-Likes &amp; Dislikes?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DEC6EA-B42A-FE74-3CC8-088165874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ptos" panose="020B0004020202020204" pitchFamily="34" charset="0"/>
              </a:rPr>
              <a:t>5 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Playing Cricket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Watching movies and web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Dark Blue colour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Listening</a:t>
            </a:r>
            <a:r>
              <a:rPr lang="en-IN" sz="2000" dirty="0">
                <a:latin typeface="Aptos" panose="020B0004020202020204" pitchFamily="34" charset="0"/>
              </a:rPr>
              <a:t> </a:t>
            </a:r>
            <a:r>
              <a:rPr lang="en-IN" dirty="0">
                <a:latin typeface="Aptos" panose="020B0004020202020204" pitchFamily="34" charset="0"/>
              </a:rPr>
              <a:t>song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Travelling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1ACBA-1EC1-AA4C-0962-F77C58AA28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ptos" panose="020B0004020202020204" pitchFamily="34" charset="0"/>
              </a:rPr>
              <a:t>5 DISLIKES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Red colour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Writing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Playing chess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Italian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Painting</a:t>
            </a:r>
          </a:p>
          <a:p>
            <a:pPr marL="0" indent="0">
              <a:buNone/>
            </a:pPr>
            <a:r>
              <a:rPr lang="en-IN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45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DAA0-A2BB-7BA9-033A-366B7898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your Strength &amp; Weakness?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57B6-0F3A-CCC9-940F-97779DDDF7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800" dirty="0"/>
              <a:t>Strength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Hardworking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Team Player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positive confidence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Creativity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B5213-4C04-E539-F1F7-21853909D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800" dirty="0"/>
              <a:t>weakness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Overthinking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Communication Skills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66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30C411-E4E1-71C1-7D22-79455A56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1999"/>
            <a:ext cx="10820400" cy="1303867"/>
          </a:xfrm>
        </p:spPr>
        <p:txBody>
          <a:bodyPr>
            <a:normAutofit/>
          </a:bodyPr>
          <a:lstStyle/>
          <a:p>
            <a:r>
              <a:rPr lang="en-IN" sz="4000" dirty="0"/>
              <a:t>Hobbies, Interest &amp; Leisure </a:t>
            </a:r>
            <a:r>
              <a:rPr lang="en-IN" sz="4000" dirty="0">
                <a:latin typeface="Aptos" panose="020B0004020202020204" pitchFamily="34" charset="0"/>
              </a:rPr>
              <a:t>Activities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5036CB-1A40-B984-7B03-BCFE7D747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l"/>
            <a:r>
              <a:rPr lang="en-IN" dirty="0">
                <a:latin typeface="Aptos" panose="020B0004020202020204" pitchFamily="34" charset="0"/>
              </a:rPr>
              <a:t>Hobbies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219142-620D-CE5C-B692-75F5EF8F64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Playing cricket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Playing kabaddi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Watching movies and web series</a:t>
            </a:r>
            <a:endParaRPr lang="en-IN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6B165-3D9F-7360-2981-B9D067462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Fraunces" pitchFamily="34" charset="-122"/>
              </a:rPr>
              <a:t>Interest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34A892-7B49-20F8-6C36-A348744C36D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6711" y="2567448"/>
            <a:ext cx="3300984" cy="32194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Reading</a:t>
            </a:r>
            <a:r>
              <a:rPr lang="en-US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Traveling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Video games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Car </a:t>
            </a:r>
            <a:r>
              <a:rPr lang="en-US" sz="1800" dirty="0">
                <a:solidFill>
                  <a:srgbClr val="EBECEF"/>
                </a:solidFill>
                <a:latin typeface="+mj-lt"/>
                <a:ea typeface="Epilogue" pitchFamily="34" charset="-122"/>
              </a:rPr>
              <a:t>riding</a:t>
            </a:r>
            <a:endParaRPr lang="en-IN" sz="1800" dirty="0">
              <a:latin typeface="Aptos" panose="020B00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008638-3AF9-F6E0-2A21-58FBCB088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7978" y="1840799"/>
            <a:ext cx="3300984" cy="576262"/>
          </a:xfrm>
        </p:spPr>
        <p:txBody>
          <a:bodyPr anchor="ctr"/>
          <a:lstStyle/>
          <a:p>
            <a:pPr algn="l"/>
            <a:r>
              <a:rPr lang="en-IN" dirty="0"/>
              <a:t>Leisure Activities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D79877-4509-9F38-9828-E03D42499FA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321723" y="2507363"/>
            <a:ext cx="3290333" cy="322375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Searching amazing facts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Listening 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01A1EC6-A0A8-CFBC-BFAE-457F2DEA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raunces" pitchFamily="34" charset="-122"/>
              </a:rPr>
              <a:t>Why are you Interested in IT field?</a:t>
            </a:r>
            <a:b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raunces" pitchFamily="34" charset="-122"/>
              </a:rPr>
            </a:b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9C256-60A3-931D-996A-83DA87A2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brother </a:t>
            </a:r>
            <a:r>
              <a:rPr lang="en-US" dirty="0">
                <a:latin typeface="Aptos" panose="020B0004020202020204" pitchFamily="34" charset="0"/>
              </a:rPr>
              <a:t>was</a:t>
            </a:r>
            <a:r>
              <a:rPr lang="en-US" dirty="0"/>
              <a:t> into graphic designing and I have seen his work and it was amazing so I asked him questions related to work and IT and during that conversation he inspired me to join IT. After that I did my research and different </a:t>
            </a:r>
            <a:r>
              <a:rPr lang="en-US" sz="2000" dirty="0"/>
              <a:t>languages</a:t>
            </a:r>
            <a:r>
              <a:rPr lang="en-US" dirty="0"/>
              <a:t> caught my attention. That is how I came into 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2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845-2D6F-9F31-8F5E-1C26C5F4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Inspires you?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7760-B95C-44B4-4095-0E8A78EB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I'm inspired by seeing my work make a positive impact. Learning new skills, overcoming challenges, and creating solutions that help others motivate me. The support and encouragement from family and friends also keep me driven and passionate.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2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9CB1-B961-58D4-2B4D-A949CBBC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see your self after 5 Years?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2425-66FF-2492-8C9E-53890DEBB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five years, I see myself as a senior web developer, leading projects, managing a team, exploring project management, teaching web development, or </a:t>
            </a:r>
            <a:r>
              <a:rPr lang="en-US" sz="1800" dirty="0">
                <a:latin typeface="Aptos" panose="020B0004020202020204" pitchFamily="34" charset="0"/>
              </a:rPr>
              <a:t>starting</a:t>
            </a:r>
            <a:r>
              <a:rPr lang="en-US" dirty="0"/>
              <a:t> my own tech-related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2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9C9D-5799-A0BB-4FA4-124F9BAC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ptos" panose="020B0004020202020204" pitchFamily="34" charset="0"/>
              </a:rPr>
              <a:t>How</a:t>
            </a:r>
            <a:r>
              <a:rPr lang="en-US" dirty="0"/>
              <a:t> </a:t>
            </a:r>
            <a:r>
              <a:rPr lang="en-US" sz="4000" dirty="0">
                <a:latin typeface="Aptos" panose="020B0004020202020204" pitchFamily="34" charset="0"/>
              </a:rPr>
              <a:t>do</a:t>
            </a:r>
            <a:r>
              <a:rPr lang="en-US" dirty="0"/>
              <a:t> </a:t>
            </a:r>
            <a:r>
              <a:rPr lang="en-US" sz="4000" dirty="0">
                <a:latin typeface="Aptos" panose="020B0004020202020204" pitchFamily="34" charset="0"/>
              </a:rPr>
              <a:t>you handle work pressure?</a:t>
            </a: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7C00-DEB2-AE23-85B6-EC38EB1E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 handle work pressure by prioritizing tasks, taking short breaks to relax, and maintaining a positive mindset. Staying organized, setting realistic goals, and asking for help when needed also helps me stay focused and productive.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32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5CF7-C7A4-3BFA-3CCB-31F22FAF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8FE8-402B-F938-92BC-AE1F42EC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basically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divided my goals in two category: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03DC9-F855-17A2-B129-A9068C011DE6}"/>
              </a:ext>
            </a:extLst>
          </p:cNvPr>
          <p:cNvSpPr txBox="1"/>
          <p:nvPr/>
        </p:nvSpPr>
        <p:spPr>
          <a:xfrm>
            <a:off x="1386349" y="2399211"/>
            <a:ext cx="90358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Short term : - My short-term goal is to get a job at a well-known company, adapt to corporate life, and do my best for the company.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28C2C-1571-CDF8-25F2-91A689C89EEF}"/>
              </a:ext>
            </a:extLst>
          </p:cNvPr>
          <p:cNvSpPr txBox="1"/>
          <p:nvPr/>
        </p:nvSpPr>
        <p:spPr>
          <a:xfrm>
            <a:off x="1386349" y="3475914"/>
            <a:ext cx="9143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Long-term : - My long-term goal is to become a team leader and keep improving my skills in new technology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8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186</TotalTime>
  <Words>485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Calisto MT</vt:lpstr>
      <vt:lpstr>Wingdings 2</vt:lpstr>
      <vt:lpstr>Slate</vt:lpstr>
      <vt:lpstr>SELF INTRO</vt:lpstr>
      <vt:lpstr>Tell me your 5-Likes &amp; Dislikes?</vt:lpstr>
      <vt:lpstr>Tell me your Strength &amp; Weakness?</vt:lpstr>
      <vt:lpstr>Hobbies, Interest &amp; Leisure Activities</vt:lpstr>
      <vt:lpstr>Why are you Interested in IT field? </vt:lpstr>
      <vt:lpstr>What Inspires you? </vt:lpstr>
      <vt:lpstr>Where do you see your self after 5 Years?</vt:lpstr>
      <vt:lpstr>How do you handle work pressure?</vt:lpstr>
      <vt:lpstr>about my goals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utsav prajapati</dc:creator>
  <cp:lastModifiedBy>utsav prajapati</cp:lastModifiedBy>
  <cp:revision>1</cp:revision>
  <dcterms:created xsi:type="dcterms:W3CDTF">2024-07-11T09:10:18Z</dcterms:created>
  <dcterms:modified xsi:type="dcterms:W3CDTF">2024-07-26T11:11:43Z</dcterms:modified>
</cp:coreProperties>
</file>