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717BFD-7BE8-42F9-A43A-5D160886E32B}" v="26" dt="2025-02-17T17:07:22.7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sav Mistry" userId="32411e7ade49588d" providerId="LiveId" clId="{FC717BFD-7BE8-42F9-A43A-5D160886E32B}"/>
    <pc:docChg chg="undo custSel addSld delSld modSld">
      <pc:chgData name="Utsav Mistry" userId="32411e7ade49588d" providerId="LiveId" clId="{FC717BFD-7BE8-42F9-A43A-5D160886E32B}" dt="2025-02-17T17:07:22.704" v="420"/>
      <pc:docMkLst>
        <pc:docMk/>
      </pc:docMkLst>
      <pc:sldChg chg="addSp modSp mod setBg">
        <pc:chgData name="Utsav Mistry" userId="32411e7ade49588d" providerId="LiveId" clId="{FC717BFD-7BE8-42F9-A43A-5D160886E32B}" dt="2025-02-17T15:41:01.163" v="268" actId="26606"/>
        <pc:sldMkLst>
          <pc:docMk/>
          <pc:sldMk cId="953325580" sldId="256"/>
        </pc:sldMkLst>
        <pc:spChg chg="mod">
          <ac:chgData name="Utsav Mistry" userId="32411e7ade49588d" providerId="LiveId" clId="{FC717BFD-7BE8-42F9-A43A-5D160886E32B}" dt="2025-02-17T15:41:01.163" v="268" actId="26606"/>
          <ac:spMkLst>
            <pc:docMk/>
            <pc:sldMk cId="953325580" sldId="256"/>
            <ac:spMk id="2" creationId="{A8A11E26-4C38-41A6-9857-11032CEECD80}"/>
          </ac:spMkLst>
        </pc:spChg>
        <pc:spChg chg="mod ord">
          <ac:chgData name="Utsav Mistry" userId="32411e7ade49588d" providerId="LiveId" clId="{FC717BFD-7BE8-42F9-A43A-5D160886E32B}" dt="2025-02-17T15:41:01.163" v="268" actId="26606"/>
          <ac:spMkLst>
            <pc:docMk/>
            <pc:sldMk cId="953325580" sldId="256"/>
            <ac:spMk id="3" creationId="{00000000-0000-0000-0000-000000000000}"/>
          </ac:spMkLst>
        </pc:spChg>
        <pc:spChg chg="mod">
          <ac:chgData name="Utsav Mistry" userId="32411e7ade49588d" providerId="LiveId" clId="{FC717BFD-7BE8-42F9-A43A-5D160886E32B}" dt="2025-02-17T15:41:01.163" v="268" actId="26606"/>
          <ac:spMkLst>
            <pc:docMk/>
            <pc:sldMk cId="953325580" sldId="256"/>
            <ac:spMk id="4" creationId="{00000000-0000-0000-0000-000000000000}"/>
          </ac:spMkLst>
        </pc:spChg>
        <pc:spChg chg="add">
          <ac:chgData name="Utsav Mistry" userId="32411e7ade49588d" providerId="LiveId" clId="{FC717BFD-7BE8-42F9-A43A-5D160886E32B}" dt="2025-02-17T15:41:01.163" v="268" actId="26606"/>
          <ac:spMkLst>
            <pc:docMk/>
            <pc:sldMk cId="953325580" sldId="256"/>
            <ac:spMk id="9" creationId="{007891EC-4501-44ED-A8C8-B11B6DB767AB}"/>
          </ac:spMkLst>
        </pc:spChg>
        <pc:cxnChg chg="add">
          <ac:chgData name="Utsav Mistry" userId="32411e7ade49588d" providerId="LiveId" clId="{FC717BFD-7BE8-42F9-A43A-5D160886E32B}" dt="2025-02-17T15:41:01.163" v="268" actId="26606"/>
          <ac:cxnSpMkLst>
            <pc:docMk/>
            <pc:sldMk cId="953325580" sldId="256"/>
            <ac:cxnSpMk id="11" creationId="{34E5597F-CE67-4085-9548-E6A8036DA3BB}"/>
          </ac:cxnSpMkLst>
        </pc:cxnChg>
      </pc:sldChg>
      <pc:sldChg chg="addSp delSp modSp mod setBg chgLayout">
        <pc:chgData name="Utsav Mistry" userId="32411e7ade49588d" providerId="LiveId" clId="{FC717BFD-7BE8-42F9-A43A-5D160886E32B}" dt="2025-02-17T15:41:59.894" v="274" actId="26606"/>
        <pc:sldMkLst>
          <pc:docMk/>
          <pc:sldMk cId="1186421160" sldId="262"/>
        </pc:sldMkLst>
        <pc:spChg chg="del mod">
          <ac:chgData name="Utsav Mistry" userId="32411e7ade49588d" providerId="LiveId" clId="{FC717BFD-7BE8-42F9-A43A-5D160886E32B}" dt="2025-02-17T15:33:02.049" v="149" actId="478"/>
          <ac:spMkLst>
            <pc:docMk/>
            <pc:sldMk cId="1186421160" sldId="262"/>
            <ac:spMk id="2" creationId="{8FEE4A9C-3F57-7DA7-91FD-715C3FB47F93}"/>
          </ac:spMkLst>
        </pc:spChg>
        <pc:spChg chg="add del mod ord">
          <ac:chgData name="Utsav Mistry" userId="32411e7ade49588d" providerId="LiveId" clId="{FC717BFD-7BE8-42F9-A43A-5D160886E32B}" dt="2025-02-17T15:41:59.894" v="274" actId="26606"/>
          <ac:spMkLst>
            <pc:docMk/>
            <pc:sldMk cId="1186421160" sldId="262"/>
            <ac:spMk id="3" creationId="{FA11D2F0-8717-05A3-3E3C-F94D26D68DBB}"/>
          </ac:spMkLst>
        </pc:spChg>
        <pc:spChg chg="mod ord">
          <ac:chgData name="Utsav Mistry" userId="32411e7ade49588d" providerId="LiveId" clId="{FC717BFD-7BE8-42F9-A43A-5D160886E32B}" dt="2025-02-17T15:41:59.894" v="274" actId="26606"/>
          <ac:spMkLst>
            <pc:docMk/>
            <pc:sldMk cId="1186421160" sldId="262"/>
            <ac:spMk id="5" creationId="{8FBA75B4-2DD5-42EB-9397-F36BFB8BA723}"/>
          </ac:spMkLst>
        </pc:spChg>
        <pc:graphicFrameChg chg="add">
          <ac:chgData name="Utsav Mistry" userId="32411e7ade49588d" providerId="LiveId" clId="{FC717BFD-7BE8-42F9-A43A-5D160886E32B}" dt="2025-02-17T15:41:59.894" v="274" actId="26606"/>
          <ac:graphicFrameMkLst>
            <pc:docMk/>
            <pc:sldMk cId="1186421160" sldId="262"/>
            <ac:graphicFrameMk id="7" creationId="{26C5E721-55FE-6BF6-7FA9-3106A033B5E2}"/>
          </ac:graphicFrameMkLst>
        </pc:graphicFrameChg>
      </pc:sldChg>
      <pc:sldChg chg="addSp delSp modSp mod setBg">
        <pc:chgData name="Utsav Mistry" userId="32411e7ade49588d" providerId="LiveId" clId="{FC717BFD-7BE8-42F9-A43A-5D160886E32B}" dt="2025-02-17T15:43:59.371" v="286" actId="255"/>
        <pc:sldMkLst>
          <pc:docMk/>
          <pc:sldMk cId="3210358481" sldId="263"/>
        </pc:sldMkLst>
        <pc:spChg chg="add del mod">
          <ac:chgData name="Utsav Mistry" userId="32411e7ade49588d" providerId="LiveId" clId="{FC717BFD-7BE8-42F9-A43A-5D160886E32B}" dt="2025-02-17T15:42:27.779" v="277" actId="26606"/>
          <ac:spMkLst>
            <pc:docMk/>
            <pc:sldMk cId="3210358481" sldId="263"/>
            <ac:spMk id="2" creationId="{E041FD9D-DF07-9C37-1E61-1D920E0EF1D4}"/>
          </ac:spMkLst>
        </pc:spChg>
        <pc:spChg chg="mod">
          <ac:chgData name="Utsav Mistry" userId="32411e7ade49588d" providerId="LiveId" clId="{FC717BFD-7BE8-42F9-A43A-5D160886E32B}" dt="2025-02-17T15:43:53.078" v="285" actId="14100"/>
          <ac:spMkLst>
            <pc:docMk/>
            <pc:sldMk cId="3210358481" sldId="263"/>
            <ac:spMk id="5" creationId="{8FBA75B4-2DD5-42EB-9397-F36BFB8BA723}"/>
          </ac:spMkLst>
        </pc:spChg>
        <pc:graphicFrameChg chg="add del">
          <ac:chgData name="Utsav Mistry" userId="32411e7ade49588d" providerId="LiveId" clId="{FC717BFD-7BE8-42F9-A43A-5D160886E32B}" dt="2025-02-17T15:42:27.736" v="276" actId="26606"/>
          <ac:graphicFrameMkLst>
            <pc:docMk/>
            <pc:sldMk cId="3210358481" sldId="263"/>
            <ac:graphicFrameMk id="7" creationId="{6BD18B9C-BAE0-6B96-CFE1-9007EF73B000}"/>
          </ac:graphicFrameMkLst>
        </pc:graphicFrameChg>
        <pc:graphicFrameChg chg="add mod modGraphic">
          <ac:chgData name="Utsav Mistry" userId="32411e7ade49588d" providerId="LiveId" clId="{FC717BFD-7BE8-42F9-A43A-5D160886E32B}" dt="2025-02-17T15:43:59.371" v="286" actId="255"/>
          <ac:graphicFrameMkLst>
            <pc:docMk/>
            <pc:sldMk cId="3210358481" sldId="263"/>
            <ac:graphicFrameMk id="9" creationId="{BFA7668C-F92D-E09A-2609-7F1310432B8C}"/>
          </ac:graphicFrameMkLst>
        </pc:graphicFrameChg>
      </pc:sldChg>
      <pc:sldChg chg="addSp delSp modSp mod chgLayout">
        <pc:chgData name="Utsav Mistry" userId="32411e7ade49588d" providerId="LiveId" clId="{FC717BFD-7BE8-42F9-A43A-5D160886E32B}" dt="2025-02-17T15:44:18.747" v="287" actId="26606"/>
        <pc:sldMkLst>
          <pc:docMk/>
          <pc:sldMk cId="3202024527" sldId="265"/>
        </pc:sldMkLst>
        <pc:spChg chg="del mod">
          <ac:chgData name="Utsav Mistry" userId="32411e7ade49588d" providerId="LiveId" clId="{FC717BFD-7BE8-42F9-A43A-5D160886E32B}" dt="2025-02-17T15:32:41.762" v="145" actId="478"/>
          <ac:spMkLst>
            <pc:docMk/>
            <pc:sldMk cId="3202024527" sldId="265"/>
            <ac:spMk id="2" creationId="{C4FFAF3C-BA60-9181-132C-C36C403AAEA7}"/>
          </ac:spMkLst>
        </pc:spChg>
        <pc:spChg chg="add del mod ord">
          <ac:chgData name="Utsav Mistry" userId="32411e7ade49588d" providerId="LiveId" clId="{FC717BFD-7BE8-42F9-A43A-5D160886E32B}" dt="2025-02-17T15:44:18.747" v="287" actId="26606"/>
          <ac:spMkLst>
            <pc:docMk/>
            <pc:sldMk cId="3202024527" sldId="265"/>
            <ac:spMk id="3" creationId="{37A3C068-27BE-B53A-2721-EC2C9CA15E3E}"/>
          </ac:spMkLst>
        </pc:spChg>
        <pc:spChg chg="del mod ord">
          <ac:chgData name="Utsav Mistry" userId="32411e7ade49588d" providerId="LiveId" clId="{FC717BFD-7BE8-42F9-A43A-5D160886E32B}" dt="2025-02-17T15:38:18.922" v="224" actId="478"/>
          <ac:spMkLst>
            <pc:docMk/>
            <pc:sldMk cId="3202024527" sldId="265"/>
            <ac:spMk id="5" creationId="{8FBA75B4-2DD5-42EB-9397-F36BFB8BA723}"/>
          </ac:spMkLst>
        </pc:spChg>
        <pc:spChg chg="add mod">
          <ac:chgData name="Utsav Mistry" userId="32411e7ade49588d" providerId="LiveId" clId="{FC717BFD-7BE8-42F9-A43A-5D160886E32B}" dt="2025-02-17T15:38:25.207" v="237" actId="20577"/>
          <ac:spMkLst>
            <pc:docMk/>
            <pc:sldMk cId="3202024527" sldId="265"/>
            <ac:spMk id="6" creationId="{DBAB1029-DEB5-DAD5-7EF3-48C7D86BCFED}"/>
          </ac:spMkLst>
        </pc:spChg>
        <pc:graphicFrameChg chg="add">
          <ac:chgData name="Utsav Mistry" userId="32411e7ade49588d" providerId="LiveId" clId="{FC717BFD-7BE8-42F9-A43A-5D160886E32B}" dt="2025-02-17T15:44:18.747" v="287" actId="26606"/>
          <ac:graphicFrameMkLst>
            <pc:docMk/>
            <pc:sldMk cId="3202024527" sldId="265"/>
            <ac:graphicFrameMk id="8" creationId="{4005CEE5-7F73-A465-902A-BE13E827E5EE}"/>
          </ac:graphicFrameMkLst>
        </pc:graphicFrameChg>
      </pc:sldChg>
      <pc:sldChg chg="addSp delSp modSp mod setBg">
        <pc:chgData name="Utsav Mistry" userId="32411e7ade49588d" providerId="LiveId" clId="{FC717BFD-7BE8-42F9-A43A-5D160886E32B}" dt="2025-02-17T15:41:49.540" v="273" actId="255"/>
        <pc:sldMkLst>
          <pc:docMk/>
          <pc:sldMk cId="2900153716" sldId="2146847054"/>
        </pc:sldMkLst>
        <pc:spChg chg="mod">
          <ac:chgData name="Utsav Mistry" userId="32411e7ade49588d" providerId="LiveId" clId="{FC717BFD-7BE8-42F9-A43A-5D160886E32B}" dt="2025-02-17T15:41:28.198" v="271" actId="14100"/>
          <ac:spMkLst>
            <pc:docMk/>
            <pc:sldMk cId="2900153716" sldId="2146847054"/>
            <ac:spMk id="2" creationId="{49FFEB4C-F209-4AE7-AA2B-B3C26CE2C51D}"/>
          </ac:spMkLst>
        </pc:spChg>
        <pc:spChg chg="add del mod">
          <ac:chgData name="Utsav Mistry" userId="32411e7ade49588d" providerId="LiveId" clId="{FC717BFD-7BE8-42F9-A43A-5D160886E32B}" dt="2025-02-17T15:30:09.309" v="122" actId="26606"/>
          <ac:spMkLst>
            <pc:docMk/>
            <pc:sldMk cId="2900153716" sldId="2146847054"/>
            <ac:spMk id="3" creationId="{B2678641-EEA3-4EC4-BF39-4075B0C120E8}"/>
          </ac:spMkLst>
        </pc:spChg>
        <pc:spChg chg="add del mod">
          <ac:chgData name="Utsav Mistry" userId="32411e7ade49588d" providerId="LiveId" clId="{FC717BFD-7BE8-42F9-A43A-5D160886E32B}" dt="2025-02-17T15:35:45.128" v="163"/>
          <ac:spMkLst>
            <pc:docMk/>
            <pc:sldMk cId="2900153716" sldId="2146847054"/>
            <ac:spMk id="6" creationId="{68077C8D-E114-1FD9-3B0C-1A17AC940A74}"/>
          </ac:spMkLst>
        </pc:spChg>
        <pc:spChg chg="add del">
          <ac:chgData name="Utsav Mistry" userId="32411e7ade49588d" providerId="LiveId" clId="{FC717BFD-7BE8-42F9-A43A-5D160886E32B}" dt="2025-02-17T15:30:09.277" v="121" actId="26606"/>
          <ac:spMkLst>
            <pc:docMk/>
            <pc:sldMk cId="2900153716" sldId="2146847054"/>
            <ac:spMk id="7" creationId="{B2678641-EEA3-4EC4-BF39-4075B0C120E8}"/>
          </ac:spMkLst>
        </pc:spChg>
        <pc:spChg chg="add del">
          <ac:chgData name="Utsav Mistry" userId="32411e7ade49588d" providerId="LiveId" clId="{FC717BFD-7BE8-42F9-A43A-5D160886E32B}" dt="2025-02-17T15:30:09.277" v="121" actId="26606"/>
          <ac:spMkLst>
            <pc:docMk/>
            <pc:sldMk cId="2900153716" sldId="2146847054"/>
            <ac:spMk id="8" creationId="{F858DF7D-C2D0-4B03-A7A0-2F06B789EE35}"/>
          </ac:spMkLst>
        </pc:spChg>
        <pc:spChg chg="add del mod">
          <ac:chgData name="Utsav Mistry" userId="32411e7ade49588d" providerId="LiveId" clId="{FC717BFD-7BE8-42F9-A43A-5D160886E32B}" dt="2025-02-17T15:41:17.887" v="269" actId="26606"/>
          <ac:spMkLst>
            <pc:docMk/>
            <pc:sldMk cId="2900153716" sldId="2146847054"/>
            <ac:spMk id="9" creationId="{26AA7E22-7A00-E514-2F73-8569E1020878}"/>
          </ac:spMkLst>
        </pc:spChg>
        <pc:spChg chg="add del">
          <ac:chgData name="Utsav Mistry" userId="32411e7ade49588d" providerId="LiveId" clId="{FC717BFD-7BE8-42F9-A43A-5D160886E32B}" dt="2025-02-17T15:30:09.277" v="121" actId="26606"/>
          <ac:spMkLst>
            <pc:docMk/>
            <pc:sldMk cId="2900153716" sldId="2146847054"/>
            <ac:spMk id="10" creationId="{1B26B711-3121-40B0-8377-A64F3DC00C7A}"/>
          </ac:spMkLst>
        </pc:spChg>
        <pc:spChg chg="add del">
          <ac:chgData name="Utsav Mistry" userId="32411e7ade49588d" providerId="LiveId" clId="{FC717BFD-7BE8-42F9-A43A-5D160886E32B}" dt="2025-02-17T15:30:09.277" v="121" actId="26606"/>
          <ac:spMkLst>
            <pc:docMk/>
            <pc:sldMk cId="2900153716" sldId="2146847054"/>
            <ac:spMk id="12" creationId="{645C4D3D-ABBA-4B4E-93E5-01E343719849}"/>
          </ac:spMkLst>
        </pc:spChg>
        <pc:spChg chg="add del">
          <ac:chgData name="Utsav Mistry" userId="32411e7ade49588d" providerId="LiveId" clId="{FC717BFD-7BE8-42F9-A43A-5D160886E32B}" dt="2025-02-17T15:30:09.277" v="121" actId="26606"/>
          <ac:spMkLst>
            <pc:docMk/>
            <pc:sldMk cId="2900153716" sldId="2146847054"/>
            <ac:spMk id="14" creationId="{98DDD5E5-0097-4C6C-B266-5732EDA96CC4}"/>
          </ac:spMkLst>
        </pc:spChg>
        <pc:spChg chg="add del">
          <ac:chgData name="Utsav Mistry" userId="32411e7ade49588d" providerId="LiveId" clId="{FC717BFD-7BE8-42F9-A43A-5D160886E32B}" dt="2025-02-17T15:36:30.802" v="166" actId="26606"/>
          <ac:spMkLst>
            <pc:docMk/>
            <pc:sldMk cId="2900153716" sldId="2146847054"/>
            <ac:spMk id="15" creationId="{9831CBB7-4817-4B54-A7F9-0AE2D0C47870}"/>
          </ac:spMkLst>
        </pc:spChg>
        <pc:spChg chg="add del">
          <ac:chgData name="Utsav Mistry" userId="32411e7ade49588d" providerId="LiveId" clId="{FC717BFD-7BE8-42F9-A43A-5D160886E32B}" dt="2025-02-17T15:30:09.277" v="121" actId="26606"/>
          <ac:spMkLst>
            <pc:docMk/>
            <pc:sldMk cId="2900153716" sldId="2146847054"/>
            <ac:spMk id="16" creationId="{8952EF87-C74F-4D3F-9CAD-EEA1733C9BD0}"/>
          </ac:spMkLst>
        </pc:spChg>
        <pc:spChg chg="add del">
          <ac:chgData name="Utsav Mistry" userId="32411e7ade49588d" providerId="LiveId" clId="{FC717BFD-7BE8-42F9-A43A-5D160886E32B}" dt="2025-02-17T15:36:30.802" v="166" actId="26606"/>
          <ac:spMkLst>
            <pc:docMk/>
            <pc:sldMk cId="2900153716" sldId="2146847054"/>
            <ac:spMk id="17" creationId="{96BC321D-B05F-4857-8880-97F61B9B7858}"/>
          </ac:spMkLst>
        </pc:spChg>
        <pc:graphicFrameChg chg="add del">
          <ac:chgData name="Utsav Mistry" userId="32411e7ade49588d" providerId="LiveId" clId="{FC717BFD-7BE8-42F9-A43A-5D160886E32B}" dt="2025-02-17T15:30:06.434" v="119" actId="26606"/>
          <ac:graphicFrameMkLst>
            <pc:docMk/>
            <pc:sldMk cId="2900153716" sldId="2146847054"/>
            <ac:graphicFrameMk id="5" creationId="{7F3DFEBD-E1EF-0FA6-953E-202C77BA9B48}"/>
          </ac:graphicFrameMkLst>
        </pc:graphicFrameChg>
        <pc:graphicFrameChg chg="add mod">
          <ac:chgData name="Utsav Mistry" userId="32411e7ade49588d" providerId="LiveId" clId="{FC717BFD-7BE8-42F9-A43A-5D160886E32B}" dt="2025-02-17T15:41:49.540" v="273" actId="255"/>
          <ac:graphicFrameMkLst>
            <pc:docMk/>
            <pc:sldMk cId="2900153716" sldId="2146847054"/>
            <ac:graphicFrameMk id="13" creationId="{474A1429-1039-4D7E-7B1F-04243B5EAC1A}"/>
          </ac:graphicFrameMkLst>
        </pc:graphicFrameChg>
        <pc:graphicFrameChg chg="add del mod modGraphic">
          <ac:chgData name="Utsav Mistry" userId="32411e7ade49588d" providerId="LiveId" clId="{FC717BFD-7BE8-42F9-A43A-5D160886E32B}" dt="2025-02-17T15:35:42.938" v="162" actId="478"/>
          <ac:graphicFrameMkLst>
            <pc:docMk/>
            <pc:sldMk cId="2900153716" sldId="2146847054"/>
            <ac:graphicFrameMk id="18" creationId="{7F3DFEBD-E1EF-0FA6-953E-202C77BA9B48}"/>
          </ac:graphicFrameMkLst>
        </pc:graphicFrameChg>
        <pc:picChg chg="add del">
          <ac:chgData name="Utsav Mistry" userId="32411e7ade49588d" providerId="LiveId" clId="{FC717BFD-7BE8-42F9-A43A-5D160886E32B}" dt="2025-02-17T15:36:30.802" v="166" actId="26606"/>
          <ac:picMkLst>
            <pc:docMk/>
            <pc:sldMk cId="2900153716" sldId="2146847054"/>
            <ac:picMk id="11" creationId="{C86DB34E-0958-9E1B-00A8-7BD02CD9C074}"/>
          </ac:picMkLst>
        </pc:picChg>
      </pc:sldChg>
      <pc:sldChg chg="addSp delSp modSp mod setBg chgLayout">
        <pc:chgData name="Utsav Mistry" userId="32411e7ade49588d" providerId="LiveId" clId="{FC717BFD-7BE8-42F9-A43A-5D160886E32B}" dt="2025-02-17T15:50:16.866" v="414" actId="26606"/>
        <pc:sldMkLst>
          <pc:docMk/>
          <pc:sldMk cId="614882681" sldId="2146847055"/>
        </pc:sldMkLst>
        <pc:spChg chg="add mod ord">
          <ac:chgData name="Utsav Mistry" userId="32411e7ade49588d" providerId="LiveId" clId="{FC717BFD-7BE8-42F9-A43A-5D160886E32B}" dt="2025-02-17T15:50:16.866" v="414" actId="26606"/>
          <ac:spMkLst>
            <pc:docMk/>
            <pc:sldMk cId="614882681" sldId="2146847055"/>
            <ac:spMk id="2" creationId="{D27BA503-67D1-98EA-225F-B9077BB511BC}"/>
          </ac:spMkLst>
        </pc:spChg>
        <pc:spChg chg="del">
          <ac:chgData name="Utsav Mistry" userId="32411e7ade49588d" providerId="LiveId" clId="{FC717BFD-7BE8-42F9-A43A-5D160886E32B}" dt="2025-02-17T15:34:02.293" v="158" actId="478"/>
          <ac:spMkLst>
            <pc:docMk/>
            <pc:sldMk cId="614882681" sldId="2146847055"/>
            <ac:spMk id="3" creationId="{A6638FD1-D00E-E75B-705C-564F06D93D7B}"/>
          </ac:spMkLst>
        </pc:spChg>
        <pc:spChg chg="add mod ord">
          <ac:chgData name="Utsav Mistry" userId="32411e7ade49588d" providerId="LiveId" clId="{FC717BFD-7BE8-42F9-A43A-5D160886E32B}" dt="2025-02-17T15:50:16.866" v="414" actId="26606"/>
          <ac:spMkLst>
            <pc:docMk/>
            <pc:sldMk cId="614882681" sldId="2146847055"/>
            <ac:spMk id="4" creationId="{F26C95C7-C58C-D731-A7CC-061CEA3C9B7D}"/>
          </ac:spMkLst>
        </pc:spChg>
        <pc:spChg chg="del mod">
          <ac:chgData name="Utsav Mistry" userId="32411e7ade49588d" providerId="LiveId" clId="{FC717BFD-7BE8-42F9-A43A-5D160886E32B}" dt="2025-02-17T15:49:39.367" v="411" actId="478"/>
          <ac:spMkLst>
            <pc:docMk/>
            <pc:sldMk cId="614882681" sldId="2146847055"/>
            <ac:spMk id="5" creationId="{3F968F13-9AC4-7120-7ACD-9F752C767D5D}"/>
          </ac:spMkLst>
        </pc:spChg>
        <pc:spChg chg="add">
          <ac:chgData name="Utsav Mistry" userId="32411e7ade49588d" providerId="LiveId" clId="{FC717BFD-7BE8-42F9-A43A-5D160886E32B}" dt="2025-02-17T15:50:16.866" v="414" actId="26606"/>
          <ac:spMkLst>
            <pc:docMk/>
            <pc:sldMk cId="614882681" sldId="2146847055"/>
            <ac:spMk id="6" creationId="{FBB53F82-F191-4EEB-AB7B-F69E634FA3E8}"/>
          </ac:spMkLst>
        </pc:spChg>
        <pc:spChg chg="add">
          <ac:chgData name="Utsav Mistry" userId="32411e7ade49588d" providerId="LiveId" clId="{FC717BFD-7BE8-42F9-A43A-5D160886E32B}" dt="2025-02-17T15:50:16.866" v="414" actId="26606"/>
          <ac:spMkLst>
            <pc:docMk/>
            <pc:sldMk cId="614882681" sldId="2146847055"/>
            <ac:spMk id="7" creationId="{8616AA08-3831-473D-B61B-89484A33CF65}"/>
          </ac:spMkLst>
        </pc:spChg>
        <pc:spChg chg="add">
          <ac:chgData name="Utsav Mistry" userId="32411e7ade49588d" providerId="LiveId" clId="{FC717BFD-7BE8-42F9-A43A-5D160886E32B}" dt="2025-02-17T15:50:16.866" v="414" actId="26606"/>
          <ac:spMkLst>
            <pc:docMk/>
            <pc:sldMk cId="614882681" sldId="2146847055"/>
            <ac:spMk id="9" creationId="{8431B918-3A1C-46BA-9430-CAD97D9DA0FC}"/>
          </ac:spMkLst>
        </pc:spChg>
        <pc:spChg chg="add">
          <ac:chgData name="Utsav Mistry" userId="32411e7ade49588d" providerId="LiveId" clId="{FC717BFD-7BE8-42F9-A43A-5D160886E32B}" dt="2025-02-17T15:50:16.866" v="414" actId="26606"/>
          <ac:spMkLst>
            <pc:docMk/>
            <pc:sldMk cId="614882681" sldId="2146847055"/>
            <ac:spMk id="10" creationId="{8400935A-2F82-4DC4-A4E1-E12EFB8C2738}"/>
          </ac:spMkLst>
        </pc:spChg>
        <pc:spChg chg="add del">
          <ac:chgData name="Utsav Mistry" userId="32411e7ade49588d" providerId="LiveId" clId="{FC717BFD-7BE8-42F9-A43A-5D160886E32B}" dt="2025-02-17T15:49:47.134" v="413" actId="26606"/>
          <ac:spMkLst>
            <pc:docMk/>
            <pc:sldMk cId="614882681" sldId="2146847055"/>
            <ac:spMk id="11" creationId="{FBB53F82-F191-4EEB-AB7B-F69E634FA3E8}"/>
          </ac:spMkLst>
        </pc:spChg>
        <pc:spChg chg="add">
          <ac:chgData name="Utsav Mistry" userId="32411e7ade49588d" providerId="LiveId" clId="{FC717BFD-7BE8-42F9-A43A-5D160886E32B}" dt="2025-02-17T15:50:16.866" v="414" actId="26606"/>
          <ac:spMkLst>
            <pc:docMk/>
            <pc:sldMk cId="614882681" sldId="2146847055"/>
            <ac:spMk id="12" creationId="{A3D5D599-1CAE-4C92-B5AE-8E51AF6D47C9}"/>
          </ac:spMkLst>
        </pc:spChg>
        <pc:spChg chg="add del">
          <ac:chgData name="Utsav Mistry" userId="32411e7ade49588d" providerId="LiveId" clId="{FC717BFD-7BE8-42F9-A43A-5D160886E32B}" dt="2025-02-17T15:49:47.134" v="413" actId="26606"/>
          <ac:spMkLst>
            <pc:docMk/>
            <pc:sldMk cId="614882681" sldId="2146847055"/>
            <ac:spMk id="13" creationId="{8616AA08-3831-473D-B61B-89484A33CF65}"/>
          </ac:spMkLst>
        </pc:spChg>
        <pc:spChg chg="add del">
          <ac:chgData name="Utsav Mistry" userId="32411e7ade49588d" providerId="LiveId" clId="{FC717BFD-7BE8-42F9-A43A-5D160886E32B}" dt="2025-02-17T15:49:47.134" v="413" actId="26606"/>
          <ac:spMkLst>
            <pc:docMk/>
            <pc:sldMk cId="614882681" sldId="2146847055"/>
            <ac:spMk id="15" creationId="{8431B918-3A1C-46BA-9430-CAD97D9DA0FC}"/>
          </ac:spMkLst>
        </pc:spChg>
        <pc:spChg chg="add del">
          <ac:chgData name="Utsav Mistry" userId="32411e7ade49588d" providerId="LiveId" clId="{FC717BFD-7BE8-42F9-A43A-5D160886E32B}" dt="2025-02-17T15:49:47.134" v="413" actId="26606"/>
          <ac:spMkLst>
            <pc:docMk/>
            <pc:sldMk cId="614882681" sldId="2146847055"/>
            <ac:spMk id="17" creationId="{8400935A-2F82-4DC4-A4E1-E12EFB8C2738}"/>
          </ac:spMkLst>
        </pc:spChg>
        <pc:spChg chg="add del">
          <ac:chgData name="Utsav Mistry" userId="32411e7ade49588d" providerId="LiveId" clId="{FC717BFD-7BE8-42F9-A43A-5D160886E32B}" dt="2025-02-17T15:49:47.134" v="413" actId="26606"/>
          <ac:spMkLst>
            <pc:docMk/>
            <pc:sldMk cId="614882681" sldId="2146847055"/>
            <ac:spMk id="19" creationId="{A3D5D599-1CAE-4C92-B5AE-8E51AF6D47C9}"/>
          </ac:spMkLst>
        </pc:spChg>
        <pc:picChg chg="add del">
          <ac:chgData name="Utsav Mistry" userId="32411e7ade49588d" providerId="LiveId" clId="{FC717BFD-7BE8-42F9-A43A-5D160886E32B}" dt="2025-02-17T15:49:47.134" v="413" actId="26606"/>
          <ac:picMkLst>
            <pc:docMk/>
            <pc:sldMk cId="614882681" sldId="2146847055"/>
            <ac:picMk id="8" creationId="{1164E736-F143-397F-0EBD-F3E83748B071}"/>
          </ac:picMkLst>
        </pc:picChg>
        <pc:picChg chg="add">
          <ac:chgData name="Utsav Mistry" userId="32411e7ade49588d" providerId="LiveId" clId="{FC717BFD-7BE8-42F9-A43A-5D160886E32B}" dt="2025-02-17T15:50:16.866" v="414" actId="26606"/>
          <ac:picMkLst>
            <pc:docMk/>
            <pc:sldMk cId="614882681" sldId="2146847055"/>
            <ac:picMk id="14" creationId="{7BED589A-48F5-D77D-E504-F1B1121A24BA}"/>
          </ac:picMkLst>
        </pc:picChg>
      </pc:sldChg>
      <pc:sldChg chg="addSp delSp modSp mod setBg chgLayout">
        <pc:chgData name="Utsav Mistry" userId="32411e7ade49588d" providerId="LiveId" clId="{FC717BFD-7BE8-42F9-A43A-5D160886E32B}" dt="2025-02-17T15:44:29.039" v="288" actId="26606"/>
        <pc:sldMkLst>
          <pc:docMk/>
          <pc:sldMk cId="3819043843" sldId="2146847057"/>
        </pc:sldMkLst>
        <pc:spChg chg="mod ord">
          <ac:chgData name="Utsav Mistry" userId="32411e7ade49588d" providerId="LiveId" clId="{FC717BFD-7BE8-42F9-A43A-5D160886E32B}" dt="2025-02-17T15:44:29.039" v="288" actId="26606"/>
          <ac:spMkLst>
            <pc:docMk/>
            <pc:sldMk cId="3819043843" sldId="2146847057"/>
            <ac:spMk id="2" creationId="{5F45986D-DBC5-8220-FE6F-7F2ABC7C4CEE}"/>
          </ac:spMkLst>
        </pc:spChg>
        <pc:spChg chg="del">
          <ac:chgData name="Utsav Mistry" userId="32411e7ade49588d" providerId="LiveId" clId="{FC717BFD-7BE8-42F9-A43A-5D160886E32B}" dt="2025-02-17T15:33:35.462" v="153" actId="478"/>
          <ac:spMkLst>
            <pc:docMk/>
            <pc:sldMk cId="3819043843" sldId="2146847057"/>
            <ac:spMk id="3" creationId="{AB679E23-F86A-AFA9-FE9C-7F5A518E8198}"/>
          </ac:spMkLst>
        </pc:spChg>
        <pc:spChg chg="add del mod">
          <ac:chgData name="Utsav Mistry" userId="32411e7ade49588d" providerId="LiveId" clId="{FC717BFD-7BE8-42F9-A43A-5D160886E32B}" dt="2025-02-17T15:33:38.872" v="154" actId="478"/>
          <ac:spMkLst>
            <pc:docMk/>
            <pc:sldMk cId="3819043843" sldId="2146847057"/>
            <ac:spMk id="5" creationId="{CECD86CE-D5F9-A4E9-64B9-DE57149C69F6}"/>
          </ac:spMkLst>
        </pc:spChg>
        <pc:spChg chg="add del mod ord">
          <ac:chgData name="Utsav Mistry" userId="32411e7ade49588d" providerId="LiveId" clId="{FC717BFD-7BE8-42F9-A43A-5D160886E32B}" dt="2025-02-17T15:44:29.039" v="288" actId="26606"/>
          <ac:spMkLst>
            <pc:docMk/>
            <pc:sldMk cId="3819043843" sldId="2146847057"/>
            <ac:spMk id="6" creationId="{E8474B4E-2985-E425-90D6-07BF771F6DF8}"/>
          </ac:spMkLst>
        </pc:spChg>
        <pc:graphicFrameChg chg="add">
          <ac:chgData name="Utsav Mistry" userId="32411e7ade49588d" providerId="LiveId" clId="{FC717BFD-7BE8-42F9-A43A-5D160886E32B}" dt="2025-02-17T15:44:29.039" v="288" actId="26606"/>
          <ac:graphicFrameMkLst>
            <pc:docMk/>
            <pc:sldMk cId="3819043843" sldId="2146847057"/>
            <ac:graphicFrameMk id="8" creationId="{8DA2A3E8-BFBF-D04E-10C5-5901E9917EE8}"/>
          </ac:graphicFrameMkLst>
        </pc:graphicFrameChg>
      </pc:sldChg>
      <pc:sldChg chg="addSp delSp modSp mod setBg">
        <pc:chgData name="Utsav Mistry" userId="32411e7ade49588d" providerId="LiveId" clId="{FC717BFD-7BE8-42F9-A43A-5D160886E32B}" dt="2025-02-17T15:44:37.327" v="289" actId="26606"/>
        <pc:sldMkLst>
          <pc:docMk/>
          <pc:sldMk cId="2083715239" sldId="2146847060"/>
        </pc:sldMkLst>
        <pc:spChg chg="mod">
          <ac:chgData name="Utsav Mistry" userId="32411e7ade49588d" providerId="LiveId" clId="{FC717BFD-7BE8-42F9-A43A-5D160886E32B}" dt="2025-02-17T15:44:37.327" v="289" actId="26606"/>
          <ac:spMkLst>
            <pc:docMk/>
            <pc:sldMk cId="2083715239" sldId="2146847060"/>
            <ac:spMk id="2" creationId="{A4F8070C-FF0D-BBE3-3D8A-C3794CCCE8A2}"/>
          </ac:spMkLst>
        </pc:spChg>
        <pc:spChg chg="del mod">
          <ac:chgData name="Utsav Mistry" userId="32411e7ade49588d" providerId="LiveId" clId="{FC717BFD-7BE8-42F9-A43A-5D160886E32B}" dt="2025-02-17T15:44:37.327" v="289" actId="26606"/>
          <ac:spMkLst>
            <pc:docMk/>
            <pc:sldMk cId="2083715239" sldId="2146847060"/>
            <ac:spMk id="3" creationId="{805D7125-AC62-752D-6E68-9EB88BCC631C}"/>
          </ac:spMkLst>
        </pc:spChg>
        <pc:graphicFrameChg chg="add del mod">
          <ac:chgData name="Utsav Mistry" userId="32411e7ade49588d" providerId="LiveId" clId="{FC717BFD-7BE8-42F9-A43A-5D160886E32B}" dt="2025-02-17T15:39:52.940" v="257" actId="478"/>
          <ac:graphicFrameMkLst>
            <pc:docMk/>
            <pc:sldMk cId="2083715239" sldId="2146847060"/>
            <ac:graphicFrameMk id="4" creationId="{CF126A49-82EE-24A8-D298-A5CA97270911}"/>
          </ac:graphicFrameMkLst>
        </pc:graphicFrameChg>
        <pc:graphicFrameChg chg="add">
          <ac:chgData name="Utsav Mistry" userId="32411e7ade49588d" providerId="LiveId" clId="{FC717BFD-7BE8-42F9-A43A-5D160886E32B}" dt="2025-02-17T15:44:37.327" v="289" actId="26606"/>
          <ac:graphicFrameMkLst>
            <pc:docMk/>
            <pc:sldMk cId="2083715239" sldId="2146847060"/>
            <ac:graphicFrameMk id="5" creationId="{6F3773D2-4205-42D4-7FBE-43ECB510910F}"/>
          </ac:graphicFrameMkLst>
        </pc:graphicFrameChg>
      </pc:sldChg>
      <pc:sldChg chg="addSp delSp modSp mod setBg chgLayout">
        <pc:chgData name="Utsav Mistry" userId="32411e7ade49588d" providerId="LiveId" clId="{FC717BFD-7BE8-42F9-A43A-5D160886E32B}" dt="2025-02-17T17:07:22.704" v="420"/>
        <pc:sldMkLst>
          <pc:docMk/>
          <pc:sldMk cId="2230664768" sldId="2146847061"/>
        </pc:sldMkLst>
        <pc:spChg chg="mod ord">
          <ac:chgData name="Utsav Mistry" userId="32411e7ade49588d" providerId="LiveId" clId="{FC717BFD-7BE8-42F9-A43A-5D160886E32B}" dt="2025-02-17T15:48:02.512" v="391" actId="27636"/>
          <ac:spMkLst>
            <pc:docMk/>
            <pc:sldMk cId="2230664768" sldId="2146847061"/>
            <ac:spMk id="2" creationId="{48E9F08C-D61F-627D-C4E5-397E3E84FC45}"/>
          </ac:spMkLst>
        </pc:spChg>
        <pc:spChg chg="del mod">
          <ac:chgData name="Utsav Mistry" userId="32411e7ade49588d" providerId="LiveId" clId="{FC717BFD-7BE8-42F9-A43A-5D160886E32B}" dt="2025-02-17T15:34:15.892" v="161" actId="478"/>
          <ac:spMkLst>
            <pc:docMk/>
            <pc:sldMk cId="2230664768" sldId="2146847061"/>
            <ac:spMk id="3" creationId="{51A299DD-46FA-7866-41D8-C1BFCC2F69DD}"/>
          </ac:spMkLst>
        </pc:spChg>
        <pc:spChg chg="add mod">
          <ac:chgData name="Utsav Mistry" userId="32411e7ade49588d" providerId="LiveId" clId="{FC717BFD-7BE8-42F9-A43A-5D160886E32B}" dt="2025-02-17T17:07:22.704" v="420"/>
          <ac:spMkLst>
            <pc:docMk/>
            <pc:sldMk cId="2230664768" sldId="2146847061"/>
            <ac:spMk id="3" creationId="{907E45DD-E2FC-3305-14AD-0C1FCE1DB3EF}"/>
          </ac:spMkLst>
        </pc:spChg>
        <pc:spChg chg="add del mod ord">
          <ac:chgData name="Utsav Mistry" userId="32411e7ade49588d" providerId="LiveId" clId="{FC717BFD-7BE8-42F9-A43A-5D160886E32B}" dt="2025-02-17T15:45:39.521" v="379" actId="478"/>
          <ac:spMkLst>
            <pc:docMk/>
            <pc:sldMk cId="2230664768" sldId="2146847061"/>
            <ac:spMk id="4" creationId="{14EF8E67-5B63-1F8F-DBE7-81540596D2DE}"/>
          </ac:spMkLst>
        </pc:spChg>
        <pc:spChg chg="add del">
          <ac:chgData name="Utsav Mistry" userId="32411e7ade49588d" providerId="LiveId" clId="{FC717BFD-7BE8-42F9-A43A-5D160886E32B}" dt="2025-02-17T15:45:32.045" v="378" actId="26606"/>
          <ac:spMkLst>
            <pc:docMk/>
            <pc:sldMk cId="2230664768" sldId="2146847061"/>
            <ac:spMk id="9" creationId="{A43B05A4-157F-403C-939A-ED1B6A0A029C}"/>
          </ac:spMkLst>
        </pc:spChg>
        <pc:spChg chg="add del">
          <ac:chgData name="Utsav Mistry" userId="32411e7ade49588d" providerId="LiveId" clId="{FC717BFD-7BE8-42F9-A43A-5D160886E32B}" dt="2025-02-17T15:45:32.045" v="378" actId="26606"/>
          <ac:spMkLst>
            <pc:docMk/>
            <pc:sldMk cId="2230664768" sldId="2146847061"/>
            <ac:spMk id="11" creationId="{E8CCE107-A70B-4916-9A0B-751C70B9B597}"/>
          </ac:spMkLst>
        </pc:spChg>
        <pc:spChg chg="add del">
          <ac:chgData name="Utsav Mistry" userId="32411e7ade49588d" providerId="LiveId" clId="{FC717BFD-7BE8-42F9-A43A-5D160886E32B}" dt="2025-02-17T15:45:32.045" v="378" actId="26606"/>
          <ac:spMkLst>
            <pc:docMk/>
            <pc:sldMk cId="2230664768" sldId="2146847061"/>
            <ac:spMk id="13" creationId="{9A925BC7-7CC5-4A0C-9B3D-8829EBF281BD}"/>
          </ac:spMkLst>
        </pc:spChg>
        <pc:spChg chg="add del">
          <ac:chgData name="Utsav Mistry" userId="32411e7ade49588d" providerId="LiveId" clId="{FC717BFD-7BE8-42F9-A43A-5D160886E32B}" dt="2025-02-17T15:45:32.045" v="378" actId="26606"/>
          <ac:spMkLst>
            <pc:docMk/>
            <pc:sldMk cId="2230664768" sldId="2146847061"/>
            <ac:spMk id="15" creationId="{6E67D916-28C7-4965-BA3C-287FB857979C}"/>
          </ac:spMkLst>
        </pc:spChg>
      </pc:sldChg>
      <pc:sldChg chg="addSp delSp modSp mod setBg chgLayout">
        <pc:chgData name="Utsav Mistry" userId="32411e7ade49588d" providerId="LiveId" clId="{FC717BFD-7BE8-42F9-A43A-5D160886E32B}" dt="2025-02-17T15:45:00.729" v="292" actId="123"/>
        <pc:sldMkLst>
          <pc:docMk/>
          <pc:sldMk cId="4233882376" sldId="2146847062"/>
        </pc:sldMkLst>
        <pc:spChg chg="mod ord">
          <ac:chgData name="Utsav Mistry" userId="32411e7ade49588d" providerId="LiveId" clId="{FC717BFD-7BE8-42F9-A43A-5D160886E32B}" dt="2025-02-17T15:44:45.317" v="290" actId="26606"/>
          <ac:spMkLst>
            <pc:docMk/>
            <pc:sldMk cId="4233882376" sldId="2146847062"/>
            <ac:spMk id="2" creationId="{FA4C6B3D-1072-C2D2-EBFE-E33CABE394D1}"/>
          </ac:spMkLst>
        </pc:spChg>
        <pc:spChg chg="del">
          <ac:chgData name="Utsav Mistry" userId="32411e7ade49588d" providerId="LiveId" clId="{FC717BFD-7BE8-42F9-A43A-5D160886E32B}" dt="2025-02-17T15:33:45.446" v="155" actId="478"/>
          <ac:spMkLst>
            <pc:docMk/>
            <pc:sldMk cId="4233882376" sldId="2146847062"/>
            <ac:spMk id="3" creationId="{D4974547-DF1B-77BB-E545-9344EDB9AD3F}"/>
          </ac:spMkLst>
        </pc:spChg>
        <pc:spChg chg="add del mod">
          <ac:chgData name="Utsav Mistry" userId="32411e7ade49588d" providerId="LiveId" clId="{FC717BFD-7BE8-42F9-A43A-5D160886E32B}" dt="2025-02-17T15:33:50.377" v="156" actId="478"/>
          <ac:spMkLst>
            <pc:docMk/>
            <pc:sldMk cId="4233882376" sldId="2146847062"/>
            <ac:spMk id="5" creationId="{B8BACC25-4FE5-8BAD-A002-49C7449B390F}"/>
          </ac:spMkLst>
        </pc:spChg>
        <pc:spChg chg="add del mod ord">
          <ac:chgData name="Utsav Mistry" userId="32411e7ade49588d" providerId="LiveId" clId="{FC717BFD-7BE8-42F9-A43A-5D160886E32B}" dt="2025-02-17T15:44:45.317" v="290" actId="26606"/>
          <ac:spMkLst>
            <pc:docMk/>
            <pc:sldMk cId="4233882376" sldId="2146847062"/>
            <ac:spMk id="6" creationId="{939BA12D-2A9F-83DC-5E4C-E42775325812}"/>
          </ac:spMkLst>
        </pc:spChg>
        <pc:graphicFrameChg chg="add mod">
          <ac:chgData name="Utsav Mistry" userId="32411e7ade49588d" providerId="LiveId" clId="{FC717BFD-7BE8-42F9-A43A-5D160886E32B}" dt="2025-02-17T15:45:00.729" v="292" actId="123"/>
          <ac:graphicFrameMkLst>
            <pc:docMk/>
            <pc:sldMk cId="4233882376" sldId="2146847062"/>
            <ac:graphicFrameMk id="8" creationId="{B7096433-1823-735B-0F53-D885F8CA9B51}"/>
          </ac:graphicFrameMkLst>
        </pc:graphicFrameChg>
      </pc:sldChg>
      <pc:sldChg chg="new del">
        <pc:chgData name="Utsav Mistry" userId="32411e7ade49588d" providerId="LiveId" clId="{FC717BFD-7BE8-42F9-A43A-5D160886E32B}" dt="2025-02-17T15:39:41.466" v="254" actId="680"/>
        <pc:sldMkLst>
          <pc:docMk/>
          <pc:sldMk cId="2800267943" sldId="214684706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A24FE4-E9CA-4DC5-9703-B0AB59FE978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084BB2-85AB-41FF-9221-C3BCF5A124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 baseline="0"/>
            <a:t>Problem Statement</a:t>
          </a:r>
          <a:r>
            <a:rPr lang="en-US" sz="1600" b="0" i="0" baseline="0"/>
            <a:t> – Why is steganography needed? What problem does it solve?</a:t>
          </a:r>
          <a:endParaRPr lang="en-US" sz="1600"/>
        </a:p>
      </dgm:t>
    </dgm:pt>
    <dgm:pt modelId="{7ADF6B85-1F13-4C7C-B5A0-8169CAC1E76E}" type="parTrans" cxnId="{5BC2C47E-C778-46AC-A3EE-7DBD981A9C78}">
      <dgm:prSet/>
      <dgm:spPr/>
      <dgm:t>
        <a:bodyPr/>
        <a:lstStyle/>
        <a:p>
          <a:endParaRPr lang="en-US"/>
        </a:p>
      </dgm:t>
    </dgm:pt>
    <dgm:pt modelId="{BC5E9354-5432-4FC9-B62A-B1964C93E6F4}" type="sibTrans" cxnId="{5BC2C47E-C778-46AC-A3EE-7DBD981A9C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5562EFE-3906-473C-951D-B00433C8820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 baseline="0" dirty="0"/>
            <a:t>Technology Used</a:t>
          </a:r>
          <a:r>
            <a:rPr lang="en-US" sz="1600" b="0" i="0" baseline="0" dirty="0"/>
            <a:t> – Flask, OpenCV, NumPy, Bootstrap, JavaScript, and other libraries.</a:t>
          </a:r>
          <a:endParaRPr lang="en-US" sz="1600" dirty="0"/>
        </a:p>
      </dgm:t>
    </dgm:pt>
    <dgm:pt modelId="{DEEA2D3B-0F90-49A7-AC9B-D9E2773F514D}" type="parTrans" cxnId="{FEA8F188-84A2-4CE0-970B-45D0278C2D67}">
      <dgm:prSet/>
      <dgm:spPr/>
      <dgm:t>
        <a:bodyPr/>
        <a:lstStyle/>
        <a:p>
          <a:endParaRPr lang="en-US"/>
        </a:p>
      </dgm:t>
    </dgm:pt>
    <dgm:pt modelId="{C96AEAD2-7F74-4036-A1D3-3F61BE0E81F9}" type="sibTrans" cxnId="{FEA8F188-84A2-4CE0-970B-45D0278C2D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746592-4E1C-4C52-8787-201F2F8660F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 baseline="0"/>
            <a:t>Wow Factors</a:t>
          </a:r>
          <a:r>
            <a:rPr lang="en-US" sz="1600" b="0" i="0" baseline="0"/>
            <a:t> – Unique features like password-protected encryption, image-based message hiding, and a user-friendly interface.</a:t>
          </a:r>
          <a:endParaRPr lang="en-US" sz="1600"/>
        </a:p>
      </dgm:t>
    </dgm:pt>
    <dgm:pt modelId="{3240B4C7-E201-446A-A4D3-F70BF8F1ADBA}" type="parTrans" cxnId="{4FF76D5B-791B-452F-823B-EE9BB51A69E4}">
      <dgm:prSet/>
      <dgm:spPr/>
      <dgm:t>
        <a:bodyPr/>
        <a:lstStyle/>
        <a:p>
          <a:endParaRPr lang="en-US"/>
        </a:p>
      </dgm:t>
    </dgm:pt>
    <dgm:pt modelId="{2484D468-DBE8-4B71-B389-C2C677949791}" type="sibTrans" cxnId="{4FF76D5B-791B-452F-823B-EE9BB51A69E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C7E195-7B7E-427C-99A3-2838B16B13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 baseline="0"/>
            <a:t>End Users</a:t>
          </a:r>
          <a:r>
            <a:rPr lang="en-US" sz="1600" b="0" i="0" baseline="0"/>
            <a:t> – Who can benefit from this project (journalists, cybersecurity professionals, government agencies, etc.).</a:t>
          </a:r>
          <a:endParaRPr lang="en-US" sz="1600"/>
        </a:p>
      </dgm:t>
    </dgm:pt>
    <dgm:pt modelId="{727E0BA7-299C-4823-8CF7-DE3877C9BB13}" type="parTrans" cxnId="{FC8F8566-C59C-4054-850F-CF12BA4FC02E}">
      <dgm:prSet/>
      <dgm:spPr/>
      <dgm:t>
        <a:bodyPr/>
        <a:lstStyle/>
        <a:p>
          <a:endParaRPr lang="en-US"/>
        </a:p>
      </dgm:t>
    </dgm:pt>
    <dgm:pt modelId="{3F14B4A5-5B62-424D-81FA-FBB52A241360}" type="sibTrans" cxnId="{FC8F8566-C59C-4054-850F-CF12BA4FC02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BB0869C-3902-40E0-919A-C184F99A583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 baseline="0"/>
            <a:t>Results</a:t>
          </a:r>
          <a:r>
            <a:rPr lang="en-US" sz="1600" b="0" i="0" baseline="0"/>
            <a:t> – Screenshots showing encryption and decryption processes.</a:t>
          </a:r>
          <a:endParaRPr lang="en-US" sz="1600"/>
        </a:p>
      </dgm:t>
    </dgm:pt>
    <dgm:pt modelId="{7DBFD658-47A0-42A6-BA79-282878484D9C}" type="parTrans" cxnId="{B5DBE7A6-E53B-4CCA-A538-1EF948519C4B}">
      <dgm:prSet/>
      <dgm:spPr/>
      <dgm:t>
        <a:bodyPr/>
        <a:lstStyle/>
        <a:p>
          <a:endParaRPr lang="en-US"/>
        </a:p>
      </dgm:t>
    </dgm:pt>
    <dgm:pt modelId="{4BFB1399-DF84-400A-B9B8-3834DF9AD666}" type="sibTrans" cxnId="{B5DBE7A6-E53B-4CCA-A538-1EF948519C4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8FFCDB-43D1-4D2B-BA44-AC548B55700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 baseline="0" dirty="0"/>
            <a:t>Conclusion</a:t>
          </a:r>
          <a:r>
            <a:rPr lang="en-US" sz="1600" b="0" i="0" baseline="0" dirty="0"/>
            <a:t> – How the project successfully addresses the problem.</a:t>
          </a:r>
          <a:endParaRPr lang="en-US" sz="1600" dirty="0"/>
        </a:p>
      </dgm:t>
    </dgm:pt>
    <dgm:pt modelId="{3A46E4DE-A785-4538-BC35-232F7988CBC1}" type="parTrans" cxnId="{04A62439-E7EF-49FF-9F29-FD20BF65F628}">
      <dgm:prSet/>
      <dgm:spPr/>
      <dgm:t>
        <a:bodyPr/>
        <a:lstStyle/>
        <a:p>
          <a:endParaRPr lang="en-US"/>
        </a:p>
      </dgm:t>
    </dgm:pt>
    <dgm:pt modelId="{3E73454F-E75E-44EE-9493-05EE96FBFA16}" type="sibTrans" cxnId="{04A62439-E7EF-49FF-9F29-FD20BF65F62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C1E206-0A5D-494D-8A0E-1C149428252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 baseline="0"/>
            <a:t>GitHub Link</a:t>
          </a:r>
          <a:r>
            <a:rPr lang="en-US" sz="1600" b="0" i="0" baseline="0"/>
            <a:t> – Link to the project repository.</a:t>
          </a:r>
          <a:endParaRPr lang="en-US" sz="1600"/>
        </a:p>
      </dgm:t>
    </dgm:pt>
    <dgm:pt modelId="{E1EEFFD6-1AD3-4C55-9675-FF13855048EB}" type="parTrans" cxnId="{E8CEA789-4CB0-4286-92B3-8280C3AE3C27}">
      <dgm:prSet/>
      <dgm:spPr/>
      <dgm:t>
        <a:bodyPr/>
        <a:lstStyle/>
        <a:p>
          <a:endParaRPr lang="en-US"/>
        </a:p>
      </dgm:t>
    </dgm:pt>
    <dgm:pt modelId="{790B0780-AE96-47BA-8ECD-B1192F7E0449}" type="sibTrans" cxnId="{E8CEA789-4CB0-4286-92B3-8280C3AE3C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5EC2BE4-336A-4062-BF77-B5CEF1451C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 baseline="0"/>
            <a:t>Future Scope</a:t>
          </a:r>
          <a:r>
            <a:rPr lang="en-US" sz="1600" b="0" i="0" baseline="0"/>
            <a:t> – Potential improvements like support for audio/video steganography, AI-powered detection, and stronger encryption. </a:t>
          </a:r>
          <a:endParaRPr lang="en-US" sz="1600"/>
        </a:p>
      </dgm:t>
    </dgm:pt>
    <dgm:pt modelId="{B20145F1-4A1B-4319-9EB5-013A3346C2E5}" type="parTrans" cxnId="{BC42AF1B-A621-4F96-B35B-E27770293FC9}">
      <dgm:prSet/>
      <dgm:spPr/>
      <dgm:t>
        <a:bodyPr/>
        <a:lstStyle/>
        <a:p>
          <a:endParaRPr lang="en-US"/>
        </a:p>
      </dgm:t>
    </dgm:pt>
    <dgm:pt modelId="{B16E5DC9-092A-4EBF-822E-C46694903325}" type="sibTrans" cxnId="{BC42AF1B-A621-4F96-B35B-E27770293FC9}">
      <dgm:prSet/>
      <dgm:spPr/>
      <dgm:t>
        <a:bodyPr/>
        <a:lstStyle/>
        <a:p>
          <a:endParaRPr lang="en-US"/>
        </a:p>
      </dgm:t>
    </dgm:pt>
    <dgm:pt modelId="{407C847A-B188-46A4-9A7E-DEDECF8F3E90}" type="pres">
      <dgm:prSet presAssocID="{40A24FE4-E9CA-4DC5-9703-B0AB59FE9781}" presName="root" presStyleCnt="0">
        <dgm:presLayoutVars>
          <dgm:dir/>
          <dgm:resizeHandles val="exact"/>
        </dgm:presLayoutVars>
      </dgm:prSet>
      <dgm:spPr/>
    </dgm:pt>
    <dgm:pt modelId="{ABD84BEF-34A2-4BFF-91D8-BACA4F566295}" type="pres">
      <dgm:prSet presAssocID="{40A24FE4-E9CA-4DC5-9703-B0AB59FE9781}" presName="container" presStyleCnt="0">
        <dgm:presLayoutVars>
          <dgm:dir/>
          <dgm:resizeHandles val="exact"/>
        </dgm:presLayoutVars>
      </dgm:prSet>
      <dgm:spPr/>
    </dgm:pt>
    <dgm:pt modelId="{6371C548-ABCD-4886-A8CA-03C79411DB06}" type="pres">
      <dgm:prSet presAssocID="{E0084BB2-85AB-41FF-9221-C3BCF5A124C6}" presName="compNode" presStyleCnt="0"/>
      <dgm:spPr/>
    </dgm:pt>
    <dgm:pt modelId="{F87C0D02-0D8B-46B3-8FF9-C2F3056AEF5B}" type="pres">
      <dgm:prSet presAssocID="{E0084BB2-85AB-41FF-9221-C3BCF5A124C6}" presName="iconBgRect" presStyleLbl="bgShp" presStyleIdx="0" presStyleCnt="8"/>
      <dgm:spPr/>
    </dgm:pt>
    <dgm:pt modelId="{12BCB4D4-43F4-472D-99AC-BA4D74D992E4}" type="pres">
      <dgm:prSet presAssocID="{E0084BB2-85AB-41FF-9221-C3BCF5A124C6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CD334B75-897D-4A76-8170-FFB4E408AA18}" type="pres">
      <dgm:prSet presAssocID="{E0084BB2-85AB-41FF-9221-C3BCF5A124C6}" presName="spaceRect" presStyleCnt="0"/>
      <dgm:spPr/>
    </dgm:pt>
    <dgm:pt modelId="{ADF59A47-7F78-4280-8780-242E0767A1AD}" type="pres">
      <dgm:prSet presAssocID="{E0084BB2-85AB-41FF-9221-C3BCF5A124C6}" presName="textRect" presStyleLbl="revTx" presStyleIdx="0" presStyleCnt="8">
        <dgm:presLayoutVars>
          <dgm:chMax val="1"/>
          <dgm:chPref val="1"/>
        </dgm:presLayoutVars>
      </dgm:prSet>
      <dgm:spPr/>
    </dgm:pt>
    <dgm:pt modelId="{8D842F21-4E02-47C9-B3C7-9B231EE953BB}" type="pres">
      <dgm:prSet presAssocID="{BC5E9354-5432-4FC9-B62A-B1964C93E6F4}" presName="sibTrans" presStyleLbl="sibTrans2D1" presStyleIdx="0" presStyleCnt="0"/>
      <dgm:spPr/>
    </dgm:pt>
    <dgm:pt modelId="{0E7E654E-17D3-46E2-A946-8B06AA3C36A5}" type="pres">
      <dgm:prSet presAssocID="{05562EFE-3906-473C-951D-B00433C88208}" presName="compNode" presStyleCnt="0"/>
      <dgm:spPr/>
    </dgm:pt>
    <dgm:pt modelId="{EBEECA75-521C-4D00-AC39-D7B3021D25B8}" type="pres">
      <dgm:prSet presAssocID="{05562EFE-3906-473C-951D-B00433C88208}" presName="iconBgRect" presStyleLbl="bgShp" presStyleIdx="1" presStyleCnt="8"/>
      <dgm:spPr/>
    </dgm:pt>
    <dgm:pt modelId="{AD57E141-DF4E-41C0-83FC-32349135C46E}" type="pres">
      <dgm:prSet presAssocID="{05562EFE-3906-473C-951D-B00433C88208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216379BC-7C30-4208-A0A6-B47CFBA416D3}" type="pres">
      <dgm:prSet presAssocID="{05562EFE-3906-473C-951D-B00433C88208}" presName="spaceRect" presStyleCnt="0"/>
      <dgm:spPr/>
    </dgm:pt>
    <dgm:pt modelId="{A94B6053-FDBA-48BC-96D0-0BAA094635D8}" type="pres">
      <dgm:prSet presAssocID="{05562EFE-3906-473C-951D-B00433C88208}" presName="textRect" presStyleLbl="revTx" presStyleIdx="1" presStyleCnt="8">
        <dgm:presLayoutVars>
          <dgm:chMax val="1"/>
          <dgm:chPref val="1"/>
        </dgm:presLayoutVars>
      </dgm:prSet>
      <dgm:spPr/>
    </dgm:pt>
    <dgm:pt modelId="{8B98BCDF-61A0-4DB1-8952-830DACC770D0}" type="pres">
      <dgm:prSet presAssocID="{C96AEAD2-7F74-4036-A1D3-3F61BE0E81F9}" presName="sibTrans" presStyleLbl="sibTrans2D1" presStyleIdx="0" presStyleCnt="0"/>
      <dgm:spPr/>
    </dgm:pt>
    <dgm:pt modelId="{3157EE76-AC54-401C-8F7E-50E997B5C960}" type="pres">
      <dgm:prSet presAssocID="{A1746592-4E1C-4C52-8787-201F2F8660FD}" presName="compNode" presStyleCnt="0"/>
      <dgm:spPr/>
    </dgm:pt>
    <dgm:pt modelId="{349B60D6-73C4-428D-95E0-21086FFCAC43}" type="pres">
      <dgm:prSet presAssocID="{A1746592-4E1C-4C52-8787-201F2F8660FD}" presName="iconBgRect" presStyleLbl="bgShp" presStyleIdx="2" presStyleCnt="8"/>
      <dgm:spPr/>
    </dgm:pt>
    <dgm:pt modelId="{7EAF4249-A913-4445-91F4-1579F2001946}" type="pres">
      <dgm:prSet presAssocID="{A1746592-4E1C-4C52-8787-201F2F8660FD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10C9DCE4-73A6-49F6-AA59-5A839B2B035A}" type="pres">
      <dgm:prSet presAssocID="{A1746592-4E1C-4C52-8787-201F2F8660FD}" presName="spaceRect" presStyleCnt="0"/>
      <dgm:spPr/>
    </dgm:pt>
    <dgm:pt modelId="{194929B0-8BCE-49A1-9675-E5953E3AC37C}" type="pres">
      <dgm:prSet presAssocID="{A1746592-4E1C-4C52-8787-201F2F8660FD}" presName="textRect" presStyleLbl="revTx" presStyleIdx="2" presStyleCnt="8">
        <dgm:presLayoutVars>
          <dgm:chMax val="1"/>
          <dgm:chPref val="1"/>
        </dgm:presLayoutVars>
      </dgm:prSet>
      <dgm:spPr/>
    </dgm:pt>
    <dgm:pt modelId="{4A861AFB-CD90-4DFF-B3BB-88357BBE1888}" type="pres">
      <dgm:prSet presAssocID="{2484D468-DBE8-4B71-B389-C2C677949791}" presName="sibTrans" presStyleLbl="sibTrans2D1" presStyleIdx="0" presStyleCnt="0"/>
      <dgm:spPr/>
    </dgm:pt>
    <dgm:pt modelId="{C4FF2240-303F-46A6-86D9-FD07C2BB266D}" type="pres">
      <dgm:prSet presAssocID="{7AC7E195-7B7E-427C-99A3-2838B16B135B}" presName="compNode" presStyleCnt="0"/>
      <dgm:spPr/>
    </dgm:pt>
    <dgm:pt modelId="{7D5F937C-E499-4865-830E-4A15AD77ACF9}" type="pres">
      <dgm:prSet presAssocID="{7AC7E195-7B7E-427C-99A3-2838B16B135B}" presName="iconBgRect" presStyleLbl="bgShp" presStyleIdx="3" presStyleCnt="8"/>
      <dgm:spPr/>
    </dgm:pt>
    <dgm:pt modelId="{D62EB93C-7032-470F-A932-2024F1066B9C}" type="pres">
      <dgm:prSet presAssocID="{7AC7E195-7B7E-427C-99A3-2838B16B135B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CBED1013-9A1F-4C07-A408-0863686DDC53}" type="pres">
      <dgm:prSet presAssocID="{7AC7E195-7B7E-427C-99A3-2838B16B135B}" presName="spaceRect" presStyleCnt="0"/>
      <dgm:spPr/>
    </dgm:pt>
    <dgm:pt modelId="{90FC1A34-04EA-4410-BE6A-0DFEE81E725C}" type="pres">
      <dgm:prSet presAssocID="{7AC7E195-7B7E-427C-99A3-2838B16B135B}" presName="textRect" presStyleLbl="revTx" presStyleIdx="3" presStyleCnt="8">
        <dgm:presLayoutVars>
          <dgm:chMax val="1"/>
          <dgm:chPref val="1"/>
        </dgm:presLayoutVars>
      </dgm:prSet>
      <dgm:spPr/>
    </dgm:pt>
    <dgm:pt modelId="{C220A5B5-CF92-494A-B662-8826C2EE6547}" type="pres">
      <dgm:prSet presAssocID="{3F14B4A5-5B62-424D-81FA-FBB52A241360}" presName="sibTrans" presStyleLbl="sibTrans2D1" presStyleIdx="0" presStyleCnt="0"/>
      <dgm:spPr/>
    </dgm:pt>
    <dgm:pt modelId="{906FFACD-7EF9-4DB3-B4BA-40DDDFF12913}" type="pres">
      <dgm:prSet presAssocID="{2BB0869C-3902-40E0-919A-C184F99A5834}" presName="compNode" presStyleCnt="0"/>
      <dgm:spPr/>
    </dgm:pt>
    <dgm:pt modelId="{C2D20C16-2309-46FC-A94A-0FB485783BD4}" type="pres">
      <dgm:prSet presAssocID="{2BB0869C-3902-40E0-919A-C184F99A5834}" presName="iconBgRect" presStyleLbl="bgShp" presStyleIdx="4" presStyleCnt="8"/>
      <dgm:spPr/>
    </dgm:pt>
    <dgm:pt modelId="{361ED959-F979-47E1-8CE0-8BFD44FFB2A4}" type="pres">
      <dgm:prSet presAssocID="{2BB0869C-3902-40E0-919A-C184F99A5834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9E1254D-2627-486E-BA26-1D4BE033DFBD}" type="pres">
      <dgm:prSet presAssocID="{2BB0869C-3902-40E0-919A-C184F99A5834}" presName="spaceRect" presStyleCnt="0"/>
      <dgm:spPr/>
    </dgm:pt>
    <dgm:pt modelId="{BA6AE461-E969-4471-BF69-2E075AD38B34}" type="pres">
      <dgm:prSet presAssocID="{2BB0869C-3902-40E0-919A-C184F99A5834}" presName="textRect" presStyleLbl="revTx" presStyleIdx="4" presStyleCnt="8">
        <dgm:presLayoutVars>
          <dgm:chMax val="1"/>
          <dgm:chPref val="1"/>
        </dgm:presLayoutVars>
      </dgm:prSet>
      <dgm:spPr/>
    </dgm:pt>
    <dgm:pt modelId="{67F2F943-FB52-4E14-9E71-E8F1675A714C}" type="pres">
      <dgm:prSet presAssocID="{4BFB1399-DF84-400A-B9B8-3834DF9AD666}" presName="sibTrans" presStyleLbl="sibTrans2D1" presStyleIdx="0" presStyleCnt="0"/>
      <dgm:spPr/>
    </dgm:pt>
    <dgm:pt modelId="{F92B5F4A-C8FE-4CB3-9419-2A3003AA5963}" type="pres">
      <dgm:prSet presAssocID="{2A8FFCDB-43D1-4D2B-BA44-AC548B55700F}" presName="compNode" presStyleCnt="0"/>
      <dgm:spPr/>
    </dgm:pt>
    <dgm:pt modelId="{A3F9373D-E964-4D4E-ACF9-0382BB1A904A}" type="pres">
      <dgm:prSet presAssocID="{2A8FFCDB-43D1-4D2B-BA44-AC548B55700F}" presName="iconBgRect" presStyleLbl="bgShp" presStyleIdx="5" presStyleCnt="8"/>
      <dgm:spPr/>
    </dgm:pt>
    <dgm:pt modelId="{85B4875E-96B4-48A4-B179-CBF343DAAB02}" type="pres">
      <dgm:prSet presAssocID="{2A8FFCDB-43D1-4D2B-BA44-AC548B55700F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A555AEE-C065-42A6-9BD9-121ED5ACCEA6}" type="pres">
      <dgm:prSet presAssocID="{2A8FFCDB-43D1-4D2B-BA44-AC548B55700F}" presName="spaceRect" presStyleCnt="0"/>
      <dgm:spPr/>
    </dgm:pt>
    <dgm:pt modelId="{1DAC6DDE-567A-459F-9D42-D7CB4C5827FF}" type="pres">
      <dgm:prSet presAssocID="{2A8FFCDB-43D1-4D2B-BA44-AC548B55700F}" presName="textRect" presStyleLbl="revTx" presStyleIdx="5" presStyleCnt="8">
        <dgm:presLayoutVars>
          <dgm:chMax val="1"/>
          <dgm:chPref val="1"/>
        </dgm:presLayoutVars>
      </dgm:prSet>
      <dgm:spPr/>
    </dgm:pt>
    <dgm:pt modelId="{8C66DCE6-4271-4977-98D6-90F823EFF99C}" type="pres">
      <dgm:prSet presAssocID="{3E73454F-E75E-44EE-9493-05EE96FBFA16}" presName="sibTrans" presStyleLbl="sibTrans2D1" presStyleIdx="0" presStyleCnt="0"/>
      <dgm:spPr/>
    </dgm:pt>
    <dgm:pt modelId="{6A220EAF-98C3-4C4F-A80F-7FE16DC5D27E}" type="pres">
      <dgm:prSet presAssocID="{80C1E206-0A5D-494D-8A0E-1C149428252B}" presName="compNode" presStyleCnt="0"/>
      <dgm:spPr/>
    </dgm:pt>
    <dgm:pt modelId="{974DE2B9-F965-4475-A8A6-EEEC5714E2C4}" type="pres">
      <dgm:prSet presAssocID="{80C1E206-0A5D-494D-8A0E-1C149428252B}" presName="iconBgRect" presStyleLbl="bgShp" presStyleIdx="6" presStyleCnt="8"/>
      <dgm:spPr/>
    </dgm:pt>
    <dgm:pt modelId="{AA30B8DE-D8CA-4085-AE77-DDAEB9C4AA26}" type="pres">
      <dgm:prSet presAssocID="{80C1E206-0A5D-494D-8A0E-1C149428252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D1950626-C061-46DA-8707-2B74C10953D3}" type="pres">
      <dgm:prSet presAssocID="{80C1E206-0A5D-494D-8A0E-1C149428252B}" presName="spaceRect" presStyleCnt="0"/>
      <dgm:spPr/>
    </dgm:pt>
    <dgm:pt modelId="{23F5B196-7E11-4864-89E9-3625291E229A}" type="pres">
      <dgm:prSet presAssocID="{80C1E206-0A5D-494D-8A0E-1C149428252B}" presName="textRect" presStyleLbl="revTx" presStyleIdx="6" presStyleCnt="8">
        <dgm:presLayoutVars>
          <dgm:chMax val="1"/>
          <dgm:chPref val="1"/>
        </dgm:presLayoutVars>
      </dgm:prSet>
      <dgm:spPr/>
    </dgm:pt>
    <dgm:pt modelId="{7A46DB96-0B74-4DB4-B4B5-56D250EDD17D}" type="pres">
      <dgm:prSet presAssocID="{790B0780-AE96-47BA-8ECD-B1192F7E0449}" presName="sibTrans" presStyleLbl="sibTrans2D1" presStyleIdx="0" presStyleCnt="0"/>
      <dgm:spPr/>
    </dgm:pt>
    <dgm:pt modelId="{B48E9510-A3BE-43A3-A3FB-A058FB3BF556}" type="pres">
      <dgm:prSet presAssocID="{A5EC2BE4-336A-4062-BF77-B5CEF1451C10}" presName="compNode" presStyleCnt="0"/>
      <dgm:spPr/>
    </dgm:pt>
    <dgm:pt modelId="{152710B4-3777-4E52-A169-8409D97E273D}" type="pres">
      <dgm:prSet presAssocID="{A5EC2BE4-336A-4062-BF77-B5CEF1451C10}" presName="iconBgRect" presStyleLbl="bgShp" presStyleIdx="7" presStyleCnt="8"/>
      <dgm:spPr/>
    </dgm:pt>
    <dgm:pt modelId="{F3E8930B-5266-4122-A960-7FFB5458DD64}" type="pres">
      <dgm:prSet presAssocID="{A5EC2BE4-336A-4062-BF77-B5CEF1451C10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8F02E80D-F298-4CA4-9E3D-83FE3781CACD}" type="pres">
      <dgm:prSet presAssocID="{A5EC2BE4-336A-4062-BF77-B5CEF1451C10}" presName="spaceRect" presStyleCnt="0"/>
      <dgm:spPr/>
    </dgm:pt>
    <dgm:pt modelId="{A7E9AC19-59E4-45BE-9EB1-6D87CC6C1F8D}" type="pres">
      <dgm:prSet presAssocID="{A5EC2BE4-336A-4062-BF77-B5CEF1451C10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5BFFBB0B-323C-4C31-826C-EC9591DA673A}" type="presOf" srcId="{A5EC2BE4-336A-4062-BF77-B5CEF1451C10}" destId="{A7E9AC19-59E4-45BE-9EB1-6D87CC6C1F8D}" srcOrd="0" destOrd="0" presId="urn:microsoft.com/office/officeart/2018/2/layout/IconCircleList"/>
    <dgm:cxn modelId="{EE6AA110-8C08-4E0D-B1DE-21D2B1DC0C69}" type="presOf" srcId="{A1746592-4E1C-4C52-8787-201F2F8660FD}" destId="{194929B0-8BCE-49A1-9675-E5953E3AC37C}" srcOrd="0" destOrd="0" presId="urn:microsoft.com/office/officeart/2018/2/layout/IconCircleList"/>
    <dgm:cxn modelId="{BC42AF1B-A621-4F96-B35B-E27770293FC9}" srcId="{40A24FE4-E9CA-4DC5-9703-B0AB59FE9781}" destId="{A5EC2BE4-336A-4062-BF77-B5CEF1451C10}" srcOrd="7" destOrd="0" parTransId="{B20145F1-4A1B-4319-9EB5-013A3346C2E5}" sibTransId="{B16E5DC9-092A-4EBF-822E-C46694903325}"/>
    <dgm:cxn modelId="{04A62439-E7EF-49FF-9F29-FD20BF65F628}" srcId="{40A24FE4-E9CA-4DC5-9703-B0AB59FE9781}" destId="{2A8FFCDB-43D1-4D2B-BA44-AC548B55700F}" srcOrd="5" destOrd="0" parTransId="{3A46E4DE-A785-4538-BC35-232F7988CBC1}" sibTransId="{3E73454F-E75E-44EE-9493-05EE96FBFA16}"/>
    <dgm:cxn modelId="{4FF76D5B-791B-452F-823B-EE9BB51A69E4}" srcId="{40A24FE4-E9CA-4DC5-9703-B0AB59FE9781}" destId="{A1746592-4E1C-4C52-8787-201F2F8660FD}" srcOrd="2" destOrd="0" parTransId="{3240B4C7-E201-446A-A4D3-F70BF8F1ADBA}" sibTransId="{2484D468-DBE8-4B71-B389-C2C677949791}"/>
    <dgm:cxn modelId="{F4B1785E-6804-41AC-85C9-B758B76BDAE7}" type="presOf" srcId="{3F14B4A5-5B62-424D-81FA-FBB52A241360}" destId="{C220A5B5-CF92-494A-B662-8826C2EE6547}" srcOrd="0" destOrd="0" presId="urn:microsoft.com/office/officeart/2018/2/layout/IconCircleList"/>
    <dgm:cxn modelId="{38DDD35E-8C36-4099-9679-ADD58A7B9B22}" type="presOf" srcId="{C96AEAD2-7F74-4036-A1D3-3F61BE0E81F9}" destId="{8B98BCDF-61A0-4DB1-8952-830DACC770D0}" srcOrd="0" destOrd="0" presId="urn:microsoft.com/office/officeart/2018/2/layout/IconCircleList"/>
    <dgm:cxn modelId="{FC8F8566-C59C-4054-850F-CF12BA4FC02E}" srcId="{40A24FE4-E9CA-4DC5-9703-B0AB59FE9781}" destId="{7AC7E195-7B7E-427C-99A3-2838B16B135B}" srcOrd="3" destOrd="0" parTransId="{727E0BA7-299C-4823-8CF7-DE3877C9BB13}" sibTransId="{3F14B4A5-5B62-424D-81FA-FBB52A241360}"/>
    <dgm:cxn modelId="{E58B1449-DC8D-42D7-BB6C-FE17955D6294}" type="presOf" srcId="{2A8FFCDB-43D1-4D2B-BA44-AC548B55700F}" destId="{1DAC6DDE-567A-459F-9D42-D7CB4C5827FF}" srcOrd="0" destOrd="0" presId="urn:microsoft.com/office/officeart/2018/2/layout/IconCircleList"/>
    <dgm:cxn modelId="{B663536C-88CF-46CF-94E5-743BF1D5632E}" type="presOf" srcId="{2BB0869C-3902-40E0-919A-C184F99A5834}" destId="{BA6AE461-E969-4471-BF69-2E075AD38B34}" srcOrd="0" destOrd="0" presId="urn:microsoft.com/office/officeart/2018/2/layout/IconCircleList"/>
    <dgm:cxn modelId="{A1244659-CA79-4427-81FD-9727B8467F68}" type="presOf" srcId="{BC5E9354-5432-4FC9-B62A-B1964C93E6F4}" destId="{8D842F21-4E02-47C9-B3C7-9B231EE953BB}" srcOrd="0" destOrd="0" presId="urn:microsoft.com/office/officeart/2018/2/layout/IconCircleList"/>
    <dgm:cxn modelId="{5F73A57E-6513-439C-B93A-FA223F498B28}" type="presOf" srcId="{E0084BB2-85AB-41FF-9221-C3BCF5A124C6}" destId="{ADF59A47-7F78-4280-8780-242E0767A1AD}" srcOrd="0" destOrd="0" presId="urn:microsoft.com/office/officeart/2018/2/layout/IconCircleList"/>
    <dgm:cxn modelId="{5BC2C47E-C778-46AC-A3EE-7DBD981A9C78}" srcId="{40A24FE4-E9CA-4DC5-9703-B0AB59FE9781}" destId="{E0084BB2-85AB-41FF-9221-C3BCF5A124C6}" srcOrd="0" destOrd="0" parTransId="{7ADF6B85-1F13-4C7C-B5A0-8169CAC1E76E}" sibTransId="{BC5E9354-5432-4FC9-B62A-B1964C93E6F4}"/>
    <dgm:cxn modelId="{C80E3F80-A5D3-4550-88CD-6EC779C46479}" type="presOf" srcId="{3E73454F-E75E-44EE-9493-05EE96FBFA16}" destId="{8C66DCE6-4271-4977-98D6-90F823EFF99C}" srcOrd="0" destOrd="0" presId="urn:microsoft.com/office/officeart/2018/2/layout/IconCircleList"/>
    <dgm:cxn modelId="{52F45187-7C5E-40ED-8169-C211770EA50D}" type="presOf" srcId="{7AC7E195-7B7E-427C-99A3-2838B16B135B}" destId="{90FC1A34-04EA-4410-BE6A-0DFEE81E725C}" srcOrd="0" destOrd="0" presId="urn:microsoft.com/office/officeart/2018/2/layout/IconCircleList"/>
    <dgm:cxn modelId="{FEA8F188-84A2-4CE0-970B-45D0278C2D67}" srcId="{40A24FE4-E9CA-4DC5-9703-B0AB59FE9781}" destId="{05562EFE-3906-473C-951D-B00433C88208}" srcOrd="1" destOrd="0" parTransId="{DEEA2D3B-0F90-49A7-AC9B-D9E2773F514D}" sibTransId="{C96AEAD2-7F74-4036-A1D3-3F61BE0E81F9}"/>
    <dgm:cxn modelId="{E8CEA789-4CB0-4286-92B3-8280C3AE3C27}" srcId="{40A24FE4-E9CA-4DC5-9703-B0AB59FE9781}" destId="{80C1E206-0A5D-494D-8A0E-1C149428252B}" srcOrd="6" destOrd="0" parTransId="{E1EEFFD6-1AD3-4C55-9675-FF13855048EB}" sibTransId="{790B0780-AE96-47BA-8ECD-B1192F7E0449}"/>
    <dgm:cxn modelId="{DB7717A1-A78D-4633-BCD7-D67485E0EB1C}" type="presOf" srcId="{05562EFE-3906-473C-951D-B00433C88208}" destId="{A94B6053-FDBA-48BC-96D0-0BAA094635D8}" srcOrd="0" destOrd="0" presId="urn:microsoft.com/office/officeart/2018/2/layout/IconCircleList"/>
    <dgm:cxn modelId="{B5DBE7A6-E53B-4CCA-A538-1EF948519C4B}" srcId="{40A24FE4-E9CA-4DC5-9703-B0AB59FE9781}" destId="{2BB0869C-3902-40E0-919A-C184F99A5834}" srcOrd="4" destOrd="0" parTransId="{7DBFD658-47A0-42A6-BA79-282878484D9C}" sibTransId="{4BFB1399-DF84-400A-B9B8-3834DF9AD666}"/>
    <dgm:cxn modelId="{798FB6B0-773D-4A85-96F0-40CBA96BFADF}" type="presOf" srcId="{2484D468-DBE8-4B71-B389-C2C677949791}" destId="{4A861AFB-CD90-4DFF-B3BB-88357BBE1888}" srcOrd="0" destOrd="0" presId="urn:microsoft.com/office/officeart/2018/2/layout/IconCircleList"/>
    <dgm:cxn modelId="{1A87CEBD-E147-4950-8450-37C9B146EEC0}" type="presOf" srcId="{790B0780-AE96-47BA-8ECD-B1192F7E0449}" destId="{7A46DB96-0B74-4DB4-B4B5-56D250EDD17D}" srcOrd="0" destOrd="0" presId="urn:microsoft.com/office/officeart/2018/2/layout/IconCircleList"/>
    <dgm:cxn modelId="{80E8EDE0-0F9B-4270-AB9A-A68D76AA45F3}" type="presOf" srcId="{40A24FE4-E9CA-4DC5-9703-B0AB59FE9781}" destId="{407C847A-B188-46A4-9A7E-DEDECF8F3E90}" srcOrd="0" destOrd="0" presId="urn:microsoft.com/office/officeart/2018/2/layout/IconCircleList"/>
    <dgm:cxn modelId="{C054D9E2-DAE7-4E79-B6C3-E612E1EFCC92}" type="presOf" srcId="{80C1E206-0A5D-494D-8A0E-1C149428252B}" destId="{23F5B196-7E11-4864-89E9-3625291E229A}" srcOrd="0" destOrd="0" presId="urn:microsoft.com/office/officeart/2018/2/layout/IconCircleList"/>
    <dgm:cxn modelId="{83C8B3EF-CF51-49C9-86ED-078D52839B2D}" type="presOf" srcId="{4BFB1399-DF84-400A-B9B8-3834DF9AD666}" destId="{67F2F943-FB52-4E14-9E71-E8F1675A714C}" srcOrd="0" destOrd="0" presId="urn:microsoft.com/office/officeart/2018/2/layout/IconCircleList"/>
    <dgm:cxn modelId="{16C982D8-4375-4926-8B4A-5472A4EC2F24}" type="presParOf" srcId="{407C847A-B188-46A4-9A7E-DEDECF8F3E90}" destId="{ABD84BEF-34A2-4BFF-91D8-BACA4F566295}" srcOrd="0" destOrd="0" presId="urn:microsoft.com/office/officeart/2018/2/layout/IconCircleList"/>
    <dgm:cxn modelId="{7FAD15A0-F111-4EC3-9831-DCF3721C8713}" type="presParOf" srcId="{ABD84BEF-34A2-4BFF-91D8-BACA4F566295}" destId="{6371C548-ABCD-4886-A8CA-03C79411DB06}" srcOrd="0" destOrd="0" presId="urn:microsoft.com/office/officeart/2018/2/layout/IconCircleList"/>
    <dgm:cxn modelId="{76482D71-F9C1-45DC-8192-1BA1184CDF8E}" type="presParOf" srcId="{6371C548-ABCD-4886-A8CA-03C79411DB06}" destId="{F87C0D02-0D8B-46B3-8FF9-C2F3056AEF5B}" srcOrd="0" destOrd="0" presId="urn:microsoft.com/office/officeart/2018/2/layout/IconCircleList"/>
    <dgm:cxn modelId="{4105D20E-A330-4B05-BDA8-F45891DE2809}" type="presParOf" srcId="{6371C548-ABCD-4886-A8CA-03C79411DB06}" destId="{12BCB4D4-43F4-472D-99AC-BA4D74D992E4}" srcOrd="1" destOrd="0" presId="urn:microsoft.com/office/officeart/2018/2/layout/IconCircleList"/>
    <dgm:cxn modelId="{0485447D-52A3-4602-876A-3A8D700F9B4F}" type="presParOf" srcId="{6371C548-ABCD-4886-A8CA-03C79411DB06}" destId="{CD334B75-897D-4A76-8170-FFB4E408AA18}" srcOrd="2" destOrd="0" presId="urn:microsoft.com/office/officeart/2018/2/layout/IconCircleList"/>
    <dgm:cxn modelId="{152CA0F2-C8B4-4068-AD1B-F1264B7F37AF}" type="presParOf" srcId="{6371C548-ABCD-4886-A8CA-03C79411DB06}" destId="{ADF59A47-7F78-4280-8780-242E0767A1AD}" srcOrd="3" destOrd="0" presId="urn:microsoft.com/office/officeart/2018/2/layout/IconCircleList"/>
    <dgm:cxn modelId="{15E8B6AF-3F44-4FF3-B931-4ED2DDE7F330}" type="presParOf" srcId="{ABD84BEF-34A2-4BFF-91D8-BACA4F566295}" destId="{8D842F21-4E02-47C9-B3C7-9B231EE953BB}" srcOrd="1" destOrd="0" presId="urn:microsoft.com/office/officeart/2018/2/layout/IconCircleList"/>
    <dgm:cxn modelId="{89A2DDB1-036E-4872-8250-987DE183CD12}" type="presParOf" srcId="{ABD84BEF-34A2-4BFF-91D8-BACA4F566295}" destId="{0E7E654E-17D3-46E2-A946-8B06AA3C36A5}" srcOrd="2" destOrd="0" presId="urn:microsoft.com/office/officeart/2018/2/layout/IconCircleList"/>
    <dgm:cxn modelId="{2EFBE68B-EAD0-44E7-8F84-7A9C81D62187}" type="presParOf" srcId="{0E7E654E-17D3-46E2-A946-8B06AA3C36A5}" destId="{EBEECA75-521C-4D00-AC39-D7B3021D25B8}" srcOrd="0" destOrd="0" presId="urn:microsoft.com/office/officeart/2018/2/layout/IconCircleList"/>
    <dgm:cxn modelId="{F91C6430-1005-4719-8735-D1E95BA94809}" type="presParOf" srcId="{0E7E654E-17D3-46E2-A946-8B06AA3C36A5}" destId="{AD57E141-DF4E-41C0-83FC-32349135C46E}" srcOrd="1" destOrd="0" presId="urn:microsoft.com/office/officeart/2018/2/layout/IconCircleList"/>
    <dgm:cxn modelId="{139B989F-D6FA-486C-9877-4AE019C6E7EA}" type="presParOf" srcId="{0E7E654E-17D3-46E2-A946-8B06AA3C36A5}" destId="{216379BC-7C30-4208-A0A6-B47CFBA416D3}" srcOrd="2" destOrd="0" presId="urn:microsoft.com/office/officeart/2018/2/layout/IconCircleList"/>
    <dgm:cxn modelId="{9DEB3734-6F5B-4CD6-B490-B4DD4C788951}" type="presParOf" srcId="{0E7E654E-17D3-46E2-A946-8B06AA3C36A5}" destId="{A94B6053-FDBA-48BC-96D0-0BAA094635D8}" srcOrd="3" destOrd="0" presId="urn:microsoft.com/office/officeart/2018/2/layout/IconCircleList"/>
    <dgm:cxn modelId="{7C6BC671-7AF4-4C01-B41C-BC0ABBCF980A}" type="presParOf" srcId="{ABD84BEF-34A2-4BFF-91D8-BACA4F566295}" destId="{8B98BCDF-61A0-4DB1-8952-830DACC770D0}" srcOrd="3" destOrd="0" presId="urn:microsoft.com/office/officeart/2018/2/layout/IconCircleList"/>
    <dgm:cxn modelId="{7510DA76-066E-466E-8610-68AB9119C9AA}" type="presParOf" srcId="{ABD84BEF-34A2-4BFF-91D8-BACA4F566295}" destId="{3157EE76-AC54-401C-8F7E-50E997B5C960}" srcOrd="4" destOrd="0" presId="urn:microsoft.com/office/officeart/2018/2/layout/IconCircleList"/>
    <dgm:cxn modelId="{EA4C99E2-BD58-4AC3-8B37-72D2C7CF7AFA}" type="presParOf" srcId="{3157EE76-AC54-401C-8F7E-50E997B5C960}" destId="{349B60D6-73C4-428D-95E0-21086FFCAC43}" srcOrd="0" destOrd="0" presId="urn:microsoft.com/office/officeart/2018/2/layout/IconCircleList"/>
    <dgm:cxn modelId="{F9ADE458-4C24-4F4C-A530-8388DE67AE7D}" type="presParOf" srcId="{3157EE76-AC54-401C-8F7E-50E997B5C960}" destId="{7EAF4249-A913-4445-91F4-1579F2001946}" srcOrd="1" destOrd="0" presId="urn:microsoft.com/office/officeart/2018/2/layout/IconCircleList"/>
    <dgm:cxn modelId="{ED82CCF6-9BB2-4225-AE6A-84C292B9030B}" type="presParOf" srcId="{3157EE76-AC54-401C-8F7E-50E997B5C960}" destId="{10C9DCE4-73A6-49F6-AA59-5A839B2B035A}" srcOrd="2" destOrd="0" presId="urn:microsoft.com/office/officeart/2018/2/layout/IconCircleList"/>
    <dgm:cxn modelId="{3191DB3E-C9E7-4FCC-9505-CDADF6A60E42}" type="presParOf" srcId="{3157EE76-AC54-401C-8F7E-50E997B5C960}" destId="{194929B0-8BCE-49A1-9675-E5953E3AC37C}" srcOrd="3" destOrd="0" presId="urn:microsoft.com/office/officeart/2018/2/layout/IconCircleList"/>
    <dgm:cxn modelId="{59C78D22-1B5A-49E9-82A6-3A91381D4482}" type="presParOf" srcId="{ABD84BEF-34A2-4BFF-91D8-BACA4F566295}" destId="{4A861AFB-CD90-4DFF-B3BB-88357BBE1888}" srcOrd="5" destOrd="0" presId="urn:microsoft.com/office/officeart/2018/2/layout/IconCircleList"/>
    <dgm:cxn modelId="{8A933946-9B3A-43B8-A286-820D95496D31}" type="presParOf" srcId="{ABD84BEF-34A2-4BFF-91D8-BACA4F566295}" destId="{C4FF2240-303F-46A6-86D9-FD07C2BB266D}" srcOrd="6" destOrd="0" presId="urn:microsoft.com/office/officeart/2018/2/layout/IconCircleList"/>
    <dgm:cxn modelId="{29ECCAEB-6AF7-44B2-A7FD-F062E4843EDB}" type="presParOf" srcId="{C4FF2240-303F-46A6-86D9-FD07C2BB266D}" destId="{7D5F937C-E499-4865-830E-4A15AD77ACF9}" srcOrd="0" destOrd="0" presId="urn:microsoft.com/office/officeart/2018/2/layout/IconCircleList"/>
    <dgm:cxn modelId="{1950E0B7-F42A-4497-926C-5D3AC3D9F975}" type="presParOf" srcId="{C4FF2240-303F-46A6-86D9-FD07C2BB266D}" destId="{D62EB93C-7032-470F-A932-2024F1066B9C}" srcOrd="1" destOrd="0" presId="urn:microsoft.com/office/officeart/2018/2/layout/IconCircleList"/>
    <dgm:cxn modelId="{C49F2A44-6012-4EB8-9D70-70B34A667A55}" type="presParOf" srcId="{C4FF2240-303F-46A6-86D9-FD07C2BB266D}" destId="{CBED1013-9A1F-4C07-A408-0863686DDC53}" srcOrd="2" destOrd="0" presId="urn:microsoft.com/office/officeart/2018/2/layout/IconCircleList"/>
    <dgm:cxn modelId="{4ACF56C4-2E06-49B3-8BCA-8015A5EA0416}" type="presParOf" srcId="{C4FF2240-303F-46A6-86D9-FD07C2BB266D}" destId="{90FC1A34-04EA-4410-BE6A-0DFEE81E725C}" srcOrd="3" destOrd="0" presId="urn:microsoft.com/office/officeart/2018/2/layout/IconCircleList"/>
    <dgm:cxn modelId="{09794AC2-DFD3-422E-B958-9CC977543E7D}" type="presParOf" srcId="{ABD84BEF-34A2-4BFF-91D8-BACA4F566295}" destId="{C220A5B5-CF92-494A-B662-8826C2EE6547}" srcOrd="7" destOrd="0" presId="urn:microsoft.com/office/officeart/2018/2/layout/IconCircleList"/>
    <dgm:cxn modelId="{623384ED-E6D6-47FE-B4C3-D8D9541532E1}" type="presParOf" srcId="{ABD84BEF-34A2-4BFF-91D8-BACA4F566295}" destId="{906FFACD-7EF9-4DB3-B4BA-40DDDFF12913}" srcOrd="8" destOrd="0" presId="urn:microsoft.com/office/officeart/2018/2/layout/IconCircleList"/>
    <dgm:cxn modelId="{657AAB73-3C88-4EA6-BE28-0509603BEB24}" type="presParOf" srcId="{906FFACD-7EF9-4DB3-B4BA-40DDDFF12913}" destId="{C2D20C16-2309-46FC-A94A-0FB485783BD4}" srcOrd="0" destOrd="0" presId="urn:microsoft.com/office/officeart/2018/2/layout/IconCircleList"/>
    <dgm:cxn modelId="{60D0B530-E076-428F-A6BF-C8B8F259DEC3}" type="presParOf" srcId="{906FFACD-7EF9-4DB3-B4BA-40DDDFF12913}" destId="{361ED959-F979-47E1-8CE0-8BFD44FFB2A4}" srcOrd="1" destOrd="0" presId="urn:microsoft.com/office/officeart/2018/2/layout/IconCircleList"/>
    <dgm:cxn modelId="{2F283F3D-AB94-4BCF-8AC4-8EBA2C602094}" type="presParOf" srcId="{906FFACD-7EF9-4DB3-B4BA-40DDDFF12913}" destId="{B9E1254D-2627-486E-BA26-1D4BE033DFBD}" srcOrd="2" destOrd="0" presId="urn:microsoft.com/office/officeart/2018/2/layout/IconCircleList"/>
    <dgm:cxn modelId="{0531E527-AC0F-4740-B5DA-21BF228703EF}" type="presParOf" srcId="{906FFACD-7EF9-4DB3-B4BA-40DDDFF12913}" destId="{BA6AE461-E969-4471-BF69-2E075AD38B34}" srcOrd="3" destOrd="0" presId="urn:microsoft.com/office/officeart/2018/2/layout/IconCircleList"/>
    <dgm:cxn modelId="{FB4BB058-A274-46A0-8DE8-17E6EEB658FA}" type="presParOf" srcId="{ABD84BEF-34A2-4BFF-91D8-BACA4F566295}" destId="{67F2F943-FB52-4E14-9E71-E8F1675A714C}" srcOrd="9" destOrd="0" presId="urn:microsoft.com/office/officeart/2018/2/layout/IconCircleList"/>
    <dgm:cxn modelId="{336A1E4A-DC60-4C37-B07F-04B9FAE723E7}" type="presParOf" srcId="{ABD84BEF-34A2-4BFF-91D8-BACA4F566295}" destId="{F92B5F4A-C8FE-4CB3-9419-2A3003AA5963}" srcOrd="10" destOrd="0" presId="urn:microsoft.com/office/officeart/2018/2/layout/IconCircleList"/>
    <dgm:cxn modelId="{94435EE7-0946-4A92-96DA-3A0796523825}" type="presParOf" srcId="{F92B5F4A-C8FE-4CB3-9419-2A3003AA5963}" destId="{A3F9373D-E964-4D4E-ACF9-0382BB1A904A}" srcOrd="0" destOrd="0" presId="urn:microsoft.com/office/officeart/2018/2/layout/IconCircleList"/>
    <dgm:cxn modelId="{C6CBD983-98EE-4F6E-AA1D-1C4EADAEB1C2}" type="presParOf" srcId="{F92B5F4A-C8FE-4CB3-9419-2A3003AA5963}" destId="{85B4875E-96B4-48A4-B179-CBF343DAAB02}" srcOrd="1" destOrd="0" presId="urn:microsoft.com/office/officeart/2018/2/layout/IconCircleList"/>
    <dgm:cxn modelId="{DBF4FB1D-0069-4656-9F7A-72C9E24C2E1E}" type="presParOf" srcId="{F92B5F4A-C8FE-4CB3-9419-2A3003AA5963}" destId="{4A555AEE-C065-42A6-9BD9-121ED5ACCEA6}" srcOrd="2" destOrd="0" presId="urn:microsoft.com/office/officeart/2018/2/layout/IconCircleList"/>
    <dgm:cxn modelId="{723BBCA2-6610-4F16-8688-7F0FF40286A1}" type="presParOf" srcId="{F92B5F4A-C8FE-4CB3-9419-2A3003AA5963}" destId="{1DAC6DDE-567A-459F-9D42-D7CB4C5827FF}" srcOrd="3" destOrd="0" presId="urn:microsoft.com/office/officeart/2018/2/layout/IconCircleList"/>
    <dgm:cxn modelId="{2E9E457D-596C-4B37-923B-0C001D95960C}" type="presParOf" srcId="{ABD84BEF-34A2-4BFF-91D8-BACA4F566295}" destId="{8C66DCE6-4271-4977-98D6-90F823EFF99C}" srcOrd="11" destOrd="0" presId="urn:microsoft.com/office/officeart/2018/2/layout/IconCircleList"/>
    <dgm:cxn modelId="{2AE11A5C-ACD6-45BE-80C9-2F849A307867}" type="presParOf" srcId="{ABD84BEF-34A2-4BFF-91D8-BACA4F566295}" destId="{6A220EAF-98C3-4C4F-A80F-7FE16DC5D27E}" srcOrd="12" destOrd="0" presId="urn:microsoft.com/office/officeart/2018/2/layout/IconCircleList"/>
    <dgm:cxn modelId="{A84015F1-7585-4446-8E71-63692BA57A7C}" type="presParOf" srcId="{6A220EAF-98C3-4C4F-A80F-7FE16DC5D27E}" destId="{974DE2B9-F965-4475-A8A6-EEEC5714E2C4}" srcOrd="0" destOrd="0" presId="urn:microsoft.com/office/officeart/2018/2/layout/IconCircleList"/>
    <dgm:cxn modelId="{1D9BDCBD-45CE-4DB2-A89C-6A36AC886302}" type="presParOf" srcId="{6A220EAF-98C3-4C4F-A80F-7FE16DC5D27E}" destId="{AA30B8DE-D8CA-4085-AE77-DDAEB9C4AA26}" srcOrd="1" destOrd="0" presId="urn:microsoft.com/office/officeart/2018/2/layout/IconCircleList"/>
    <dgm:cxn modelId="{318F6754-7C5E-4FF8-8196-9C4936FD8466}" type="presParOf" srcId="{6A220EAF-98C3-4C4F-A80F-7FE16DC5D27E}" destId="{D1950626-C061-46DA-8707-2B74C10953D3}" srcOrd="2" destOrd="0" presId="urn:microsoft.com/office/officeart/2018/2/layout/IconCircleList"/>
    <dgm:cxn modelId="{9CCD115B-C1C2-42C5-A14E-CC9E74034E19}" type="presParOf" srcId="{6A220EAF-98C3-4C4F-A80F-7FE16DC5D27E}" destId="{23F5B196-7E11-4864-89E9-3625291E229A}" srcOrd="3" destOrd="0" presId="urn:microsoft.com/office/officeart/2018/2/layout/IconCircleList"/>
    <dgm:cxn modelId="{68E1C6DA-91D5-4CE2-A95A-336EBB92C37D}" type="presParOf" srcId="{ABD84BEF-34A2-4BFF-91D8-BACA4F566295}" destId="{7A46DB96-0B74-4DB4-B4B5-56D250EDD17D}" srcOrd="13" destOrd="0" presId="urn:microsoft.com/office/officeart/2018/2/layout/IconCircleList"/>
    <dgm:cxn modelId="{2FE1C773-3EB4-4075-8D76-722AAE0DAF87}" type="presParOf" srcId="{ABD84BEF-34A2-4BFF-91D8-BACA4F566295}" destId="{B48E9510-A3BE-43A3-A3FB-A058FB3BF556}" srcOrd="14" destOrd="0" presId="urn:microsoft.com/office/officeart/2018/2/layout/IconCircleList"/>
    <dgm:cxn modelId="{C26ECD31-C8D3-4503-83EA-6A3D6840B666}" type="presParOf" srcId="{B48E9510-A3BE-43A3-A3FB-A058FB3BF556}" destId="{152710B4-3777-4E52-A169-8409D97E273D}" srcOrd="0" destOrd="0" presId="urn:microsoft.com/office/officeart/2018/2/layout/IconCircleList"/>
    <dgm:cxn modelId="{67FAA5FB-5B58-46A1-B810-8E06AE8097A7}" type="presParOf" srcId="{B48E9510-A3BE-43A3-A3FB-A058FB3BF556}" destId="{F3E8930B-5266-4122-A960-7FFB5458DD64}" srcOrd="1" destOrd="0" presId="urn:microsoft.com/office/officeart/2018/2/layout/IconCircleList"/>
    <dgm:cxn modelId="{DCD03623-0527-442F-8F19-DF5AD001F6D4}" type="presParOf" srcId="{B48E9510-A3BE-43A3-A3FB-A058FB3BF556}" destId="{8F02E80D-F298-4CA4-9E3D-83FE3781CACD}" srcOrd="2" destOrd="0" presId="urn:microsoft.com/office/officeart/2018/2/layout/IconCircleList"/>
    <dgm:cxn modelId="{49702AD9-6988-4F3A-8673-1B5965F37A58}" type="presParOf" srcId="{B48E9510-A3BE-43A3-A3FB-A058FB3BF556}" destId="{A7E9AC19-59E4-45BE-9EB1-6D87CC6C1F8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013680-442D-43EB-916A-9585A9244A9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8E2A22E-2168-4C54-B70E-4E6E66C49C13}">
      <dgm:prSet/>
      <dgm:spPr/>
      <dgm:t>
        <a:bodyPr/>
        <a:lstStyle/>
        <a:p>
          <a:r>
            <a:rPr lang="en-US"/>
            <a:t>With increasing digital communication, security threats have become a major concern.</a:t>
          </a:r>
        </a:p>
      </dgm:t>
    </dgm:pt>
    <dgm:pt modelId="{293CD45E-DCC1-4C47-918E-ABABAC4A47B6}" type="parTrans" cxnId="{9FED984C-428A-4081-A38F-ECE1263B154F}">
      <dgm:prSet/>
      <dgm:spPr/>
      <dgm:t>
        <a:bodyPr/>
        <a:lstStyle/>
        <a:p>
          <a:endParaRPr lang="en-US"/>
        </a:p>
      </dgm:t>
    </dgm:pt>
    <dgm:pt modelId="{34B98E0D-663C-411E-AE5D-EBC7721A2E45}" type="sibTrans" cxnId="{9FED984C-428A-4081-A38F-ECE1263B154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C106B5B-4977-4CE9-B217-0F123A058C6A}">
      <dgm:prSet/>
      <dgm:spPr/>
      <dgm:t>
        <a:bodyPr/>
        <a:lstStyle/>
        <a:p>
          <a:r>
            <a:rPr lang="en-US"/>
            <a:t>Traditional encryption methods are often detected and targeted by attackers.</a:t>
          </a:r>
        </a:p>
      </dgm:t>
    </dgm:pt>
    <dgm:pt modelId="{979DF7F9-1B8A-434E-B4BE-D1C46E93D65C}" type="parTrans" cxnId="{845A6FA6-9E64-49C4-8FEB-E8A3053E2D85}">
      <dgm:prSet/>
      <dgm:spPr/>
      <dgm:t>
        <a:bodyPr/>
        <a:lstStyle/>
        <a:p>
          <a:endParaRPr lang="en-US"/>
        </a:p>
      </dgm:t>
    </dgm:pt>
    <dgm:pt modelId="{8C74C700-89FB-44F6-AC59-BA5C9CE2C8C9}" type="sibTrans" cxnId="{845A6FA6-9E64-49C4-8FEB-E8A3053E2D8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120BC1C-1122-421F-AC2B-8222C0A9123E}">
      <dgm:prSet/>
      <dgm:spPr/>
      <dgm:t>
        <a:bodyPr/>
        <a:lstStyle/>
        <a:p>
          <a:r>
            <a:rPr lang="en-US"/>
            <a:t>Steganography provides a way to hide information within digital media, ensuring secure and undetectable communication.</a:t>
          </a:r>
        </a:p>
      </dgm:t>
    </dgm:pt>
    <dgm:pt modelId="{8225D157-A7FE-454B-B173-88CA372B4687}" type="parTrans" cxnId="{6D061363-C38E-4B6C-BB82-70C367BB73A6}">
      <dgm:prSet/>
      <dgm:spPr/>
      <dgm:t>
        <a:bodyPr/>
        <a:lstStyle/>
        <a:p>
          <a:endParaRPr lang="en-US"/>
        </a:p>
      </dgm:t>
    </dgm:pt>
    <dgm:pt modelId="{B66EFDC0-F513-4E84-958A-A228EE3CD9DA}" type="sibTrans" cxnId="{6D061363-C38E-4B6C-BB82-70C367BB73A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8443BDC-2248-4B21-A748-281717262152}" type="pres">
      <dgm:prSet presAssocID="{1C013680-442D-43EB-916A-9585A9244A91}" presName="Name0" presStyleCnt="0">
        <dgm:presLayoutVars>
          <dgm:animLvl val="lvl"/>
          <dgm:resizeHandles val="exact"/>
        </dgm:presLayoutVars>
      </dgm:prSet>
      <dgm:spPr/>
    </dgm:pt>
    <dgm:pt modelId="{7B6AD45E-D93C-4C74-812B-10C527E6E5F4}" type="pres">
      <dgm:prSet presAssocID="{18E2A22E-2168-4C54-B70E-4E6E66C49C13}" presName="compositeNode" presStyleCnt="0">
        <dgm:presLayoutVars>
          <dgm:bulletEnabled val="1"/>
        </dgm:presLayoutVars>
      </dgm:prSet>
      <dgm:spPr/>
    </dgm:pt>
    <dgm:pt modelId="{020F8EE2-B27B-4CBF-96C0-E208B1038FA1}" type="pres">
      <dgm:prSet presAssocID="{18E2A22E-2168-4C54-B70E-4E6E66C49C13}" presName="bgRect" presStyleLbl="bgAccFollowNode1" presStyleIdx="0" presStyleCnt="3"/>
      <dgm:spPr/>
    </dgm:pt>
    <dgm:pt modelId="{D38648B2-6A8D-45AF-8A79-F32535428277}" type="pres">
      <dgm:prSet presAssocID="{34B98E0D-663C-411E-AE5D-EBC7721A2E4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DE2D023D-2E53-4A3A-AA81-4BCFB6F6618F}" type="pres">
      <dgm:prSet presAssocID="{18E2A22E-2168-4C54-B70E-4E6E66C49C13}" presName="bottomLine" presStyleLbl="alignNode1" presStyleIdx="1" presStyleCnt="6">
        <dgm:presLayoutVars/>
      </dgm:prSet>
      <dgm:spPr/>
    </dgm:pt>
    <dgm:pt modelId="{D7590183-3726-48B1-A17C-D09FFECEF29C}" type="pres">
      <dgm:prSet presAssocID="{18E2A22E-2168-4C54-B70E-4E6E66C49C13}" presName="nodeText" presStyleLbl="bgAccFollowNode1" presStyleIdx="0" presStyleCnt="3">
        <dgm:presLayoutVars>
          <dgm:bulletEnabled val="1"/>
        </dgm:presLayoutVars>
      </dgm:prSet>
      <dgm:spPr/>
    </dgm:pt>
    <dgm:pt modelId="{E1D5C0E3-413A-4643-A681-EF9D8DC9381B}" type="pres">
      <dgm:prSet presAssocID="{34B98E0D-663C-411E-AE5D-EBC7721A2E45}" presName="sibTrans" presStyleCnt="0"/>
      <dgm:spPr/>
    </dgm:pt>
    <dgm:pt modelId="{2F0A2957-E076-4CB4-BC19-630C3E894AA3}" type="pres">
      <dgm:prSet presAssocID="{1C106B5B-4977-4CE9-B217-0F123A058C6A}" presName="compositeNode" presStyleCnt="0">
        <dgm:presLayoutVars>
          <dgm:bulletEnabled val="1"/>
        </dgm:presLayoutVars>
      </dgm:prSet>
      <dgm:spPr/>
    </dgm:pt>
    <dgm:pt modelId="{8666B26D-FAD2-42A0-9D32-E59F31D36630}" type="pres">
      <dgm:prSet presAssocID="{1C106B5B-4977-4CE9-B217-0F123A058C6A}" presName="bgRect" presStyleLbl="bgAccFollowNode1" presStyleIdx="1" presStyleCnt="3"/>
      <dgm:spPr/>
    </dgm:pt>
    <dgm:pt modelId="{C6CF7D72-0AF8-48F2-BE0E-F9500D3E84C3}" type="pres">
      <dgm:prSet presAssocID="{8C74C700-89FB-44F6-AC59-BA5C9CE2C8C9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ABAC2EB2-8700-45B1-A6EB-8E965E36A204}" type="pres">
      <dgm:prSet presAssocID="{1C106B5B-4977-4CE9-B217-0F123A058C6A}" presName="bottomLine" presStyleLbl="alignNode1" presStyleIdx="3" presStyleCnt="6">
        <dgm:presLayoutVars/>
      </dgm:prSet>
      <dgm:spPr/>
    </dgm:pt>
    <dgm:pt modelId="{9B44919D-27D9-4B61-B0E6-9ED88EDB038F}" type="pres">
      <dgm:prSet presAssocID="{1C106B5B-4977-4CE9-B217-0F123A058C6A}" presName="nodeText" presStyleLbl="bgAccFollowNode1" presStyleIdx="1" presStyleCnt="3">
        <dgm:presLayoutVars>
          <dgm:bulletEnabled val="1"/>
        </dgm:presLayoutVars>
      </dgm:prSet>
      <dgm:spPr/>
    </dgm:pt>
    <dgm:pt modelId="{05F8F1CB-6B2C-403C-B2B0-C028EBC2FC08}" type="pres">
      <dgm:prSet presAssocID="{8C74C700-89FB-44F6-AC59-BA5C9CE2C8C9}" presName="sibTrans" presStyleCnt="0"/>
      <dgm:spPr/>
    </dgm:pt>
    <dgm:pt modelId="{DB1D9DC8-A116-4A1A-9F85-00A33BF5D9C9}" type="pres">
      <dgm:prSet presAssocID="{D120BC1C-1122-421F-AC2B-8222C0A9123E}" presName="compositeNode" presStyleCnt="0">
        <dgm:presLayoutVars>
          <dgm:bulletEnabled val="1"/>
        </dgm:presLayoutVars>
      </dgm:prSet>
      <dgm:spPr/>
    </dgm:pt>
    <dgm:pt modelId="{8EA826F4-F497-48FA-BF73-B24685EDA3BE}" type="pres">
      <dgm:prSet presAssocID="{D120BC1C-1122-421F-AC2B-8222C0A9123E}" presName="bgRect" presStyleLbl="bgAccFollowNode1" presStyleIdx="2" presStyleCnt="3"/>
      <dgm:spPr/>
    </dgm:pt>
    <dgm:pt modelId="{EB1F297B-6A1F-43DE-B5D0-AAD0DE9B21E7}" type="pres">
      <dgm:prSet presAssocID="{B66EFDC0-F513-4E84-958A-A228EE3CD9DA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A3B2558-0B53-46E8-B32B-8B77F2742B21}" type="pres">
      <dgm:prSet presAssocID="{D120BC1C-1122-421F-AC2B-8222C0A9123E}" presName="bottomLine" presStyleLbl="alignNode1" presStyleIdx="5" presStyleCnt="6">
        <dgm:presLayoutVars/>
      </dgm:prSet>
      <dgm:spPr/>
    </dgm:pt>
    <dgm:pt modelId="{50DA449A-4B8A-4058-9B7C-B6C7BD22371C}" type="pres">
      <dgm:prSet presAssocID="{D120BC1C-1122-421F-AC2B-8222C0A9123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C4F9EE0C-5A7A-43B2-B670-CBA471932C6C}" type="presOf" srcId="{1C106B5B-4977-4CE9-B217-0F123A058C6A}" destId="{9B44919D-27D9-4B61-B0E6-9ED88EDB038F}" srcOrd="1" destOrd="0" presId="urn:microsoft.com/office/officeart/2016/7/layout/BasicLinearProcessNumbered"/>
    <dgm:cxn modelId="{3C77DD15-FDF7-41C0-8AAB-43BA52E3D390}" type="presOf" srcId="{18E2A22E-2168-4C54-B70E-4E6E66C49C13}" destId="{020F8EE2-B27B-4CBF-96C0-E208B1038FA1}" srcOrd="0" destOrd="0" presId="urn:microsoft.com/office/officeart/2016/7/layout/BasicLinearProcessNumbered"/>
    <dgm:cxn modelId="{7C03D05F-364C-46E3-BA35-8C529A4E7500}" type="presOf" srcId="{18E2A22E-2168-4C54-B70E-4E6E66C49C13}" destId="{D7590183-3726-48B1-A17C-D09FFECEF29C}" srcOrd="1" destOrd="0" presId="urn:microsoft.com/office/officeart/2016/7/layout/BasicLinearProcessNumbered"/>
    <dgm:cxn modelId="{6D061363-C38E-4B6C-BB82-70C367BB73A6}" srcId="{1C013680-442D-43EB-916A-9585A9244A91}" destId="{D120BC1C-1122-421F-AC2B-8222C0A9123E}" srcOrd="2" destOrd="0" parTransId="{8225D157-A7FE-454B-B173-88CA372B4687}" sibTransId="{B66EFDC0-F513-4E84-958A-A228EE3CD9DA}"/>
    <dgm:cxn modelId="{9FED984C-428A-4081-A38F-ECE1263B154F}" srcId="{1C013680-442D-43EB-916A-9585A9244A91}" destId="{18E2A22E-2168-4C54-B70E-4E6E66C49C13}" srcOrd="0" destOrd="0" parTransId="{293CD45E-DCC1-4C47-918E-ABABAC4A47B6}" sibTransId="{34B98E0D-663C-411E-AE5D-EBC7721A2E45}"/>
    <dgm:cxn modelId="{596CBE4C-5537-402D-AF02-AA369D06647D}" type="presOf" srcId="{8C74C700-89FB-44F6-AC59-BA5C9CE2C8C9}" destId="{C6CF7D72-0AF8-48F2-BE0E-F9500D3E84C3}" srcOrd="0" destOrd="0" presId="urn:microsoft.com/office/officeart/2016/7/layout/BasicLinearProcessNumbered"/>
    <dgm:cxn modelId="{43525552-17E7-4C03-97AD-F5A3AD771B05}" type="presOf" srcId="{1C013680-442D-43EB-916A-9585A9244A91}" destId="{78443BDC-2248-4B21-A748-281717262152}" srcOrd="0" destOrd="0" presId="urn:microsoft.com/office/officeart/2016/7/layout/BasicLinearProcessNumbered"/>
    <dgm:cxn modelId="{042BE853-393C-49B0-9C20-E5BBC692FB50}" type="presOf" srcId="{B66EFDC0-F513-4E84-958A-A228EE3CD9DA}" destId="{EB1F297B-6A1F-43DE-B5D0-AAD0DE9B21E7}" srcOrd="0" destOrd="0" presId="urn:microsoft.com/office/officeart/2016/7/layout/BasicLinearProcessNumbered"/>
    <dgm:cxn modelId="{2A928282-EBF1-453B-8F05-A70898036E6A}" type="presOf" srcId="{D120BC1C-1122-421F-AC2B-8222C0A9123E}" destId="{50DA449A-4B8A-4058-9B7C-B6C7BD22371C}" srcOrd="1" destOrd="0" presId="urn:microsoft.com/office/officeart/2016/7/layout/BasicLinearProcessNumbered"/>
    <dgm:cxn modelId="{F4F951A4-23F0-4DE3-8193-CA86B8CB3FC1}" type="presOf" srcId="{1C106B5B-4977-4CE9-B217-0F123A058C6A}" destId="{8666B26D-FAD2-42A0-9D32-E59F31D36630}" srcOrd="0" destOrd="0" presId="urn:microsoft.com/office/officeart/2016/7/layout/BasicLinearProcessNumbered"/>
    <dgm:cxn modelId="{845A6FA6-9E64-49C4-8FEB-E8A3053E2D85}" srcId="{1C013680-442D-43EB-916A-9585A9244A91}" destId="{1C106B5B-4977-4CE9-B217-0F123A058C6A}" srcOrd="1" destOrd="0" parTransId="{979DF7F9-1B8A-434E-B4BE-D1C46E93D65C}" sibTransId="{8C74C700-89FB-44F6-AC59-BA5C9CE2C8C9}"/>
    <dgm:cxn modelId="{A4644DAD-7785-4BA2-A763-A3E4A8A5A0BB}" type="presOf" srcId="{34B98E0D-663C-411E-AE5D-EBC7721A2E45}" destId="{D38648B2-6A8D-45AF-8A79-F32535428277}" srcOrd="0" destOrd="0" presId="urn:microsoft.com/office/officeart/2016/7/layout/BasicLinearProcessNumbered"/>
    <dgm:cxn modelId="{A6B080BD-703E-41D3-83E4-E53FA9C7A624}" type="presOf" srcId="{D120BC1C-1122-421F-AC2B-8222C0A9123E}" destId="{8EA826F4-F497-48FA-BF73-B24685EDA3BE}" srcOrd="0" destOrd="0" presId="urn:microsoft.com/office/officeart/2016/7/layout/BasicLinearProcessNumbered"/>
    <dgm:cxn modelId="{1FCE04EB-8976-493F-A3DE-A8476136921B}" type="presParOf" srcId="{78443BDC-2248-4B21-A748-281717262152}" destId="{7B6AD45E-D93C-4C74-812B-10C527E6E5F4}" srcOrd="0" destOrd="0" presId="urn:microsoft.com/office/officeart/2016/7/layout/BasicLinearProcessNumbered"/>
    <dgm:cxn modelId="{FB6CE260-F12D-4DEA-ADC5-41F4781FC4AA}" type="presParOf" srcId="{7B6AD45E-D93C-4C74-812B-10C527E6E5F4}" destId="{020F8EE2-B27B-4CBF-96C0-E208B1038FA1}" srcOrd="0" destOrd="0" presId="urn:microsoft.com/office/officeart/2016/7/layout/BasicLinearProcessNumbered"/>
    <dgm:cxn modelId="{A4B7C149-2470-458F-B0F3-F309BD77318A}" type="presParOf" srcId="{7B6AD45E-D93C-4C74-812B-10C527E6E5F4}" destId="{D38648B2-6A8D-45AF-8A79-F32535428277}" srcOrd="1" destOrd="0" presId="urn:microsoft.com/office/officeart/2016/7/layout/BasicLinearProcessNumbered"/>
    <dgm:cxn modelId="{A25477D7-0403-484E-A8BF-990253B9C11C}" type="presParOf" srcId="{7B6AD45E-D93C-4C74-812B-10C527E6E5F4}" destId="{DE2D023D-2E53-4A3A-AA81-4BCFB6F6618F}" srcOrd="2" destOrd="0" presId="urn:microsoft.com/office/officeart/2016/7/layout/BasicLinearProcessNumbered"/>
    <dgm:cxn modelId="{378A40B2-616E-45E6-A1E8-EA2B3F693C87}" type="presParOf" srcId="{7B6AD45E-D93C-4C74-812B-10C527E6E5F4}" destId="{D7590183-3726-48B1-A17C-D09FFECEF29C}" srcOrd="3" destOrd="0" presId="urn:microsoft.com/office/officeart/2016/7/layout/BasicLinearProcessNumbered"/>
    <dgm:cxn modelId="{FFFB6CCC-44FA-4069-B500-B2488852353F}" type="presParOf" srcId="{78443BDC-2248-4B21-A748-281717262152}" destId="{E1D5C0E3-413A-4643-A681-EF9D8DC9381B}" srcOrd="1" destOrd="0" presId="urn:microsoft.com/office/officeart/2016/7/layout/BasicLinearProcessNumbered"/>
    <dgm:cxn modelId="{B3C63EB6-058E-4DAB-B6E9-B0F27E340858}" type="presParOf" srcId="{78443BDC-2248-4B21-A748-281717262152}" destId="{2F0A2957-E076-4CB4-BC19-630C3E894AA3}" srcOrd="2" destOrd="0" presId="urn:microsoft.com/office/officeart/2016/7/layout/BasicLinearProcessNumbered"/>
    <dgm:cxn modelId="{8698B669-16CA-408C-8839-70D61DA52C4B}" type="presParOf" srcId="{2F0A2957-E076-4CB4-BC19-630C3E894AA3}" destId="{8666B26D-FAD2-42A0-9D32-E59F31D36630}" srcOrd="0" destOrd="0" presId="urn:microsoft.com/office/officeart/2016/7/layout/BasicLinearProcessNumbered"/>
    <dgm:cxn modelId="{0074050D-6A75-4270-AEB5-D1117CE36B8C}" type="presParOf" srcId="{2F0A2957-E076-4CB4-BC19-630C3E894AA3}" destId="{C6CF7D72-0AF8-48F2-BE0E-F9500D3E84C3}" srcOrd="1" destOrd="0" presId="urn:microsoft.com/office/officeart/2016/7/layout/BasicLinearProcessNumbered"/>
    <dgm:cxn modelId="{5E37FAA0-3842-49F4-89BD-EF50B4181F80}" type="presParOf" srcId="{2F0A2957-E076-4CB4-BC19-630C3E894AA3}" destId="{ABAC2EB2-8700-45B1-A6EB-8E965E36A204}" srcOrd="2" destOrd="0" presId="urn:microsoft.com/office/officeart/2016/7/layout/BasicLinearProcessNumbered"/>
    <dgm:cxn modelId="{6D73C47F-8AA5-4168-A41B-642E631D210C}" type="presParOf" srcId="{2F0A2957-E076-4CB4-BC19-630C3E894AA3}" destId="{9B44919D-27D9-4B61-B0E6-9ED88EDB038F}" srcOrd="3" destOrd="0" presId="urn:microsoft.com/office/officeart/2016/7/layout/BasicLinearProcessNumbered"/>
    <dgm:cxn modelId="{B13BCFE0-7D19-41A9-9DDF-D3CEF8972FEF}" type="presParOf" srcId="{78443BDC-2248-4B21-A748-281717262152}" destId="{05F8F1CB-6B2C-403C-B2B0-C028EBC2FC08}" srcOrd="3" destOrd="0" presId="urn:microsoft.com/office/officeart/2016/7/layout/BasicLinearProcessNumbered"/>
    <dgm:cxn modelId="{1E202240-4F6B-448C-9FF6-FA24D5AFCBE8}" type="presParOf" srcId="{78443BDC-2248-4B21-A748-281717262152}" destId="{DB1D9DC8-A116-4A1A-9F85-00A33BF5D9C9}" srcOrd="4" destOrd="0" presId="urn:microsoft.com/office/officeart/2016/7/layout/BasicLinearProcessNumbered"/>
    <dgm:cxn modelId="{5C6B8527-5EFD-46C9-8858-77089028CA6E}" type="presParOf" srcId="{DB1D9DC8-A116-4A1A-9F85-00A33BF5D9C9}" destId="{8EA826F4-F497-48FA-BF73-B24685EDA3BE}" srcOrd="0" destOrd="0" presId="urn:microsoft.com/office/officeart/2016/7/layout/BasicLinearProcessNumbered"/>
    <dgm:cxn modelId="{3EF96336-BE18-4CF8-A7CB-16E851D4A405}" type="presParOf" srcId="{DB1D9DC8-A116-4A1A-9F85-00A33BF5D9C9}" destId="{EB1F297B-6A1F-43DE-B5D0-AAD0DE9B21E7}" srcOrd="1" destOrd="0" presId="urn:microsoft.com/office/officeart/2016/7/layout/BasicLinearProcessNumbered"/>
    <dgm:cxn modelId="{97E25A35-450B-4E64-9318-CF362E68483E}" type="presParOf" srcId="{DB1D9DC8-A116-4A1A-9F85-00A33BF5D9C9}" destId="{4A3B2558-0B53-46E8-B32B-8B77F2742B21}" srcOrd="2" destOrd="0" presId="urn:microsoft.com/office/officeart/2016/7/layout/BasicLinearProcessNumbered"/>
    <dgm:cxn modelId="{4AFC7204-3DB5-47D3-B898-F29617760C0E}" type="presParOf" srcId="{DB1D9DC8-A116-4A1A-9F85-00A33BF5D9C9}" destId="{50DA449A-4B8A-4058-9B7C-B6C7BD22371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6B4859-40A2-4FA2-8E29-1F448990B7F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CB7C094-4EB2-4E12-A78B-7C53580E8F1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/>
            <a:t>Flask (Python):</a:t>
          </a:r>
          <a:r>
            <a:rPr lang="en-US" sz="1400"/>
            <a:t> A micro web framework used to handle backend logic, HTTP requests, and API endpoints efficiently. It serves the web application and integrates encryption and decryption functionalities.</a:t>
          </a:r>
        </a:p>
      </dgm:t>
    </dgm:pt>
    <dgm:pt modelId="{06CD899A-895D-4685-A666-B3599366D2CD}" type="parTrans" cxnId="{D1264C72-77B2-4343-93DB-AA4CD5142F2F}">
      <dgm:prSet/>
      <dgm:spPr/>
      <dgm:t>
        <a:bodyPr/>
        <a:lstStyle/>
        <a:p>
          <a:endParaRPr lang="en-US"/>
        </a:p>
      </dgm:t>
    </dgm:pt>
    <dgm:pt modelId="{001572EC-258F-4988-A0D6-A679EF89F1D1}" type="sibTrans" cxnId="{D1264C72-77B2-4343-93DB-AA4CD5142F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3EDD282-D5B7-430E-A056-FBF7150B927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/>
            <a:t>OpenCV (cv2):</a:t>
          </a:r>
          <a:r>
            <a:rPr lang="en-US" sz="1400"/>
            <a:t> Used for image processing tasks, including reading, modifying, and encoding messages into images. It allows seamless manipulation of image pixels for steganography.</a:t>
          </a:r>
        </a:p>
      </dgm:t>
    </dgm:pt>
    <dgm:pt modelId="{D3233127-6A91-4D45-8E91-8C9E01901421}" type="parTrans" cxnId="{D2E6CABF-706B-418B-A5F9-215A9CE4071E}">
      <dgm:prSet/>
      <dgm:spPr/>
      <dgm:t>
        <a:bodyPr/>
        <a:lstStyle/>
        <a:p>
          <a:endParaRPr lang="en-US"/>
        </a:p>
      </dgm:t>
    </dgm:pt>
    <dgm:pt modelId="{8F3D5205-C7F6-4EDA-B03E-1306F0656FEF}" type="sibTrans" cxnId="{D2E6CABF-706B-418B-A5F9-215A9CE4071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071CC17-CCBC-4BF3-9C5D-3E4DAECB81E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/>
            <a:t>NumPy:</a:t>
          </a:r>
          <a:r>
            <a:rPr lang="en-US" sz="1400"/>
            <a:t> Helps in handling image arrays efficiently, enabling pixel-level modifications required for embedding and retrieving hidden messages.</a:t>
          </a:r>
        </a:p>
      </dgm:t>
    </dgm:pt>
    <dgm:pt modelId="{BC0059CE-9800-496B-B32D-E0FFB76BFC4B}" type="parTrans" cxnId="{E1106C92-7620-4C45-A685-D3A4C97324E0}">
      <dgm:prSet/>
      <dgm:spPr/>
      <dgm:t>
        <a:bodyPr/>
        <a:lstStyle/>
        <a:p>
          <a:endParaRPr lang="en-US"/>
        </a:p>
      </dgm:t>
    </dgm:pt>
    <dgm:pt modelId="{20CBB653-8986-4606-A34D-F20BE813FDC2}" type="sibTrans" cxnId="{E1106C92-7620-4C45-A685-D3A4C97324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60719A-6C60-48CE-99F5-FEC4C052373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HTML:</a:t>
          </a:r>
          <a:r>
            <a:rPr lang="en-US" sz="1400" dirty="0"/>
            <a:t> Provides the structure for the web interface, defining form inputs, buttons, and layout elements for encryption and decryption operations.</a:t>
          </a:r>
        </a:p>
      </dgm:t>
    </dgm:pt>
    <dgm:pt modelId="{50EDF9C2-A861-42D2-9AAE-0C298DCFE96D}" type="parTrans" cxnId="{01B2181C-8B7B-4CA8-9549-B29BD2C43709}">
      <dgm:prSet/>
      <dgm:spPr/>
      <dgm:t>
        <a:bodyPr/>
        <a:lstStyle/>
        <a:p>
          <a:endParaRPr lang="en-US"/>
        </a:p>
      </dgm:t>
    </dgm:pt>
    <dgm:pt modelId="{C551F5B3-3DD2-46C6-A11B-3F043514BCCA}" type="sibTrans" cxnId="{01B2181C-8B7B-4CA8-9549-B29BD2C437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EF3EC6-CF3A-40CD-876D-5F45CE239E0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/>
            <a:t>CSS (Bootstrap):</a:t>
          </a:r>
          <a:r>
            <a:rPr lang="en-US" sz="1400"/>
            <a:t> Enhances the user interface by making it responsive and visually appealing. Bootstrap is used for form styling, buttons, and general layout improvements.</a:t>
          </a:r>
        </a:p>
      </dgm:t>
    </dgm:pt>
    <dgm:pt modelId="{80194A26-9BE1-43F4-A551-18149B42E5C1}" type="parTrans" cxnId="{8B218F15-A9B2-4782-9507-984B9E21EA69}">
      <dgm:prSet/>
      <dgm:spPr/>
      <dgm:t>
        <a:bodyPr/>
        <a:lstStyle/>
        <a:p>
          <a:endParaRPr lang="en-US"/>
        </a:p>
      </dgm:t>
    </dgm:pt>
    <dgm:pt modelId="{CF862A68-1514-4131-A71E-829E4A45F6C2}" type="sibTrans" cxnId="{8B218F15-A9B2-4782-9507-984B9E21EA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9C7ACD1-83CA-4C03-A002-AD4BB1B5A68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/>
            <a:t>JavaScript:</a:t>
          </a:r>
          <a:r>
            <a:rPr lang="en-US" sz="1400"/>
            <a:t> Improves user interactivity, ensuring smooth validation and enhancing the overall experience without requiring full page reloads.</a:t>
          </a:r>
        </a:p>
      </dgm:t>
    </dgm:pt>
    <dgm:pt modelId="{DC258098-EFFE-43FF-94BD-3D1451D8F3E0}" type="parTrans" cxnId="{FBA3FAF1-5922-4DE7-A790-EE1CC001C2A5}">
      <dgm:prSet/>
      <dgm:spPr/>
      <dgm:t>
        <a:bodyPr/>
        <a:lstStyle/>
        <a:p>
          <a:endParaRPr lang="en-US"/>
        </a:p>
      </dgm:t>
    </dgm:pt>
    <dgm:pt modelId="{7FD87C82-A104-4751-82E8-9E03D0CCF517}" type="sibTrans" cxnId="{FBA3FAF1-5922-4DE7-A790-EE1CC001C2A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09A7C84-C8A5-4A27-B982-26F961A450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 err="1"/>
            <a:t>io.BytesIO</a:t>
          </a:r>
          <a:r>
            <a:rPr lang="en-US" sz="1400" b="1" dirty="0"/>
            <a:t>:</a:t>
          </a:r>
          <a:r>
            <a:rPr lang="en-US" sz="1400" dirty="0"/>
            <a:t> Used to handle in-memory image processing, allowing encrypted images to be downloaded without storing them on disk.</a:t>
          </a:r>
        </a:p>
      </dgm:t>
    </dgm:pt>
    <dgm:pt modelId="{D0E9C717-36AE-4F83-973E-96EF0F45F19F}" type="parTrans" cxnId="{292566E5-D1BE-45CB-91DC-4F17D299ABC1}">
      <dgm:prSet/>
      <dgm:spPr/>
      <dgm:t>
        <a:bodyPr/>
        <a:lstStyle/>
        <a:p>
          <a:endParaRPr lang="en-US"/>
        </a:p>
      </dgm:t>
    </dgm:pt>
    <dgm:pt modelId="{EC5EDB81-5E62-4CFF-AF31-69458C0FCB9D}" type="sibTrans" cxnId="{292566E5-D1BE-45CB-91DC-4F17D299ABC1}">
      <dgm:prSet/>
      <dgm:spPr/>
      <dgm:t>
        <a:bodyPr/>
        <a:lstStyle/>
        <a:p>
          <a:endParaRPr lang="en-US"/>
        </a:p>
      </dgm:t>
    </dgm:pt>
    <dgm:pt modelId="{1F459CF2-F23F-45B3-9CE3-BB0BD3950565}" type="pres">
      <dgm:prSet presAssocID="{4D6B4859-40A2-4FA2-8E29-1F448990B7F2}" presName="root" presStyleCnt="0">
        <dgm:presLayoutVars>
          <dgm:dir/>
          <dgm:resizeHandles val="exact"/>
        </dgm:presLayoutVars>
      </dgm:prSet>
      <dgm:spPr/>
    </dgm:pt>
    <dgm:pt modelId="{9DBE38E7-8F81-47C9-98D4-4B31131748AE}" type="pres">
      <dgm:prSet presAssocID="{4D6B4859-40A2-4FA2-8E29-1F448990B7F2}" presName="container" presStyleCnt="0">
        <dgm:presLayoutVars>
          <dgm:dir/>
          <dgm:resizeHandles val="exact"/>
        </dgm:presLayoutVars>
      </dgm:prSet>
      <dgm:spPr/>
    </dgm:pt>
    <dgm:pt modelId="{5C908235-1A9C-477A-92EE-1EE17738247B}" type="pres">
      <dgm:prSet presAssocID="{5CB7C094-4EB2-4E12-A78B-7C53580E8F13}" presName="compNode" presStyleCnt="0"/>
      <dgm:spPr/>
    </dgm:pt>
    <dgm:pt modelId="{177A95E4-AF64-4118-9C2C-F168C7B7B4CB}" type="pres">
      <dgm:prSet presAssocID="{5CB7C094-4EB2-4E12-A78B-7C53580E8F13}" presName="iconBgRect" presStyleLbl="bgShp" presStyleIdx="0" presStyleCnt="7"/>
      <dgm:spPr/>
    </dgm:pt>
    <dgm:pt modelId="{4D74362B-0AAE-477C-B6BA-0F4E66348ACC}" type="pres">
      <dgm:prSet presAssocID="{5CB7C094-4EB2-4E12-A78B-7C53580E8F1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0B23033B-AD12-404C-965A-02DADE13D0EB}" type="pres">
      <dgm:prSet presAssocID="{5CB7C094-4EB2-4E12-A78B-7C53580E8F13}" presName="spaceRect" presStyleCnt="0"/>
      <dgm:spPr/>
    </dgm:pt>
    <dgm:pt modelId="{BA8D6582-5C10-4791-B5A1-6B695D01E63F}" type="pres">
      <dgm:prSet presAssocID="{5CB7C094-4EB2-4E12-A78B-7C53580E8F13}" presName="textRect" presStyleLbl="revTx" presStyleIdx="0" presStyleCnt="7">
        <dgm:presLayoutVars>
          <dgm:chMax val="1"/>
          <dgm:chPref val="1"/>
        </dgm:presLayoutVars>
      </dgm:prSet>
      <dgm:spPr/>
    </dgm:pt>
    <dgm:pt modelId="{868BBA55-8BDB-4A86-B1AD-8A6B6C716242}" type="pres">
      <dgm:prSet presAssocID="{001572EC-258F-4988-A0D6-A679EF89F1D1}" presName="sibTrans" presStyleLbl="sibTrans2D1" presStyleIdx="0" presStyleCnt="0"/>
      <dgm:spPr/>
    </dgm:pt>
    <dgm:pt modelId="{8BE282D8-C536-4FB0-AAE1-EA8360B6489B}" type="pres">
      <dgm:prSet presAssocID="{B3EDD282-D5B7-430E-A056-FBF7150B927C}" presName="compNode" presStyleCnt="0"/>
      <dgm:spPr/>
    </dgm:pt>
    <dgm:pt modelId="{EF33F046-E7D6-4F7A-85E9-DBCD09818FAC}" type="pres">
      <dgm:prSet presAssocID="{B3EDD282-D5B7-430E-A056-FBF7150B927C}" presName="iconBgRect" presStyleLbl="bgShp" presStyleIdx="1" presStyleCnt="7"/>
      <dgm:spPr/>
    </dgm:pt>
    <dgm:pt modelId="{2C33ACA2-9DA5-4140-9CEB-628B876C59DE}" type="pres">
      <dgm:prSet presAssocID="{B3EDD282-D5B7-430E-A056-FBF7150B927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D4D38BC-16D7-4295-9731-3504442F8F9E}" type="pres">
      <dgm:prSet presAssocID="{B3EDD282-D5B7-430E-A056-FBF7150B927C}" presName="spaceRect" presStyleCnt="0"/>
      <dgm:spPr/>
    </dgm:pt>
    <dgm:pt modelId="{0FC1E520-BE0D-411B-81F4-2BC25F851120}" type="pres">
      <dgm:prSet presAssocID="{B3EDD282-D5B7-430E-A056-FBF7150B927C}" presName="textRect" presStyleLbl="revTx" presStyleIdx="1" presStyleCnt="7">
        <dgm:presLayoutVars>
          <dgm:chMax val="1"/>
          <dgm:chPref val="1"/>
        </dgm:presLayoutVars>
      </dgm:prSet>
      <dgm:spPr/>
    </dgm:pt>
    <dgm:pt modelId="{2FAF6283-C92C-4D1A-B44C-5AB5EA15B7CC}" type="pres">
      <dgm:prSet presAssocID="{8F3D5205-C7F6-4EDA-B03E-1306F0656FEF}" presName="sibTrans" presStyleLbl="sibTrans2D1" presStyleIdx="0" presStyleCnt="0"/>
      <dgm:spPr/>
    </dgm:pt>
    <dgm:pt modelId="{60E91B97-0CAF-47B9-A275-EB82D3CE78C2}" type="pres">
      <dgm:prSet presAssocID="{6071CC17-CCBC-4BF3-9C5D-3E4DAECB81E8}" presName="compNode" presStyleCnt="0"/>
      <dgm:spPr/>
    </dgm:pt>
    <dgm:pt modelId="{5E949D5F-C936-4D5E-B598-29361C9E27D8}" type="pres">
      <dgm:prSet presAssocID="{6071CC17-CCBC-4BF3-9C5D-3E4DAECB81E8}" presName="iconBgRect" presStyleLbl="bgShp" presStyleIdx="2" presStyleCnt="7"/>
      <dgm:spPr/>
    </dgm:pt>
    <dgm:pt modelId="{C53221B8-1E59-4F5C-BE62-38128D5ACFCD}" type="pres">
      <dgm:prSet presAssocID="{6071CC17-CCBC-4BF3-9C5D-3E4DAECB81E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F9ED05B-DC07-41A6-9678-BFD9169045CD}" type="pres">
      <dgm:prSet presAssocID="{6071CC17-CCBC-4BF3-9C5D-3E4DAECB81E8}" presName="spaceRect" presStyleCnt="0"/>
      <dgm:spPr/>
    </dgm:pt>
    <dgm:pt modelId="{B25295DB-69C3-49B4-ABB2-3478193D0EC1}" type="pres">
      <dgm:prSet presAssocID="{6071CC17-CCBC-4BF3-9C5D-3E4DAECB81E8}" presName="textRect" presStyleLbl="revTx" presStyleIdx="2" presStyleCnt="7">
        <dgm:presLayoutVars>
          <dgm:chMax val="1"/>
          <dgm:chPref val="1"/>
        </dgm:presLayoutVars>
      </dgm:prSet>
      <dgm:spPr/>
    </dgm:pt>
    <dgm:pt modelId="{7CF72D42-9774-4CC5-B421-914007499212}" type="pres">
      <dgm:prSet presAssocID="{20CBB653-8986-4606-A34D-F20BE813FDC2}" presName="sibTrans" presStyleLbl="sibTrans2D1" presStyleIdx="0" presStyleCnt="0"/>
      <dgm:spPr/>
    </dgm:pt>
    <dgm:pt modelId="{BE6B0D7E-955C-4538-8C0B-B9A8FBFDD189}" type="pres">
      <dgm:prSet presAssocID="{5660719A-6C60-48CE-99F5-FEC4C0523734}" presName="compNode" presStyleCnt="0"/>
      <dgm:spPr/>
    </dgm:pt>
    <dgm:pt modelId="{2FEC739B-74BA-4471-B7ED-8561401D5AEE}" type="pres">
      <dgm:prSet presAssocID="{5660719A-6C60-48CE-99F5-FEC4C0523734}" presName="iconBgRect" presStyleLbl="bgShp" presStyleIdx="3" presStyleCnt="7"/>
      <dgm:spPr/>
    </dgm:pt>
    <dgm:pt modelId="{ABD1B4BD-9BC9-4007-B26B-3AB7F04807D0}" type="pres">
      <dgm:prSet presAssocID="{5660719A-6C60-48CE-99F5-FEC4C052373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7FC8255-D457-4881-AD00-C2C1D367BA02}" type="pres">
      <dgm:prSet presAssocID="{5660719A-6C60-48CE-99F5-FEC4C0523734}" presName="spaceRect" presStyleCnt="0"/>
      <dgm:spPr/>
    </dgm:pt>
    <dgm:pt modelId="{0835494C-8F4D-403C-9470-22DC660587D2}" type="pres">
      <dgm:prSet presAssocID="{5660719A-6C60-48CE-99F5-FEC4C0523734}" presName="textRect" presStyleLbl="revTx" presStyleIdx="3" presStyleCnt="7">
        <dgm:presLayoutVars>
          <dgm:chMax val="1"/>
          <dgm:chPref val="1"/>
        </dgm:presLayoutVars>
      </dgm:prSet>
      <dgm:spPr/>
    </dgm:pt>
    <dgm:pt modelId="{7B84E30E-CEC8-4925-BE79-F0AD511769E2}" type="pres">
      <dgm:prSet presAssocID="{C551F5B3-3DD2-46C6-A11B-3F043514BCCA}" presName="sibTrans" presStyleLbl="sibTrans2D1" presStyleIdx="0" presStyleCnt="0"/>
      <dgm:spPr/>
    </dgm:pt>
    <dgm:pt modelId="{08C4D552-3724-418F-87A6-6D192300A6DB}" type="pres">
      <dgm:prSet presAssocID="{D4EF3EC6-CF3A-40CD-876D-5F45CE239E0B}" presName="compNode" presStyleCnt="0"/>
      <dgm:spPr/>
    </dgm:pt>
    <dgm:pt modelId="{A40FB1B6-ED9F-4864-A675-6FC842599296}" type="pres">
      <dgm:prSet presAssocID="{D4EF3EC6-CF3A-40CD-876D-5F45CE239E0B}" presName="iconBgRect" presStyleLbl="bgShp" presStyleIdx="4" presStyleCnt="7"/>
      <dgm:spPr/>
    </dgm:pt>
    <dgm:pt modelId="{B33009A9-CA35-486D-9334-8A4477CE4CEF}" type="pres">
      <dgm:prSet presAssocID="{D4EF3EC6-CF3A-40CD-876D-5F45CE239E0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t"/>
        </a:ext>
      </dgm:extLst>
    </dgm:pt>
    <dgm:pt modelId="{4DDAEAB4-384A-409D-9701-EDB41B5B2161}" type="pres">
      <dgm:prSet presAssocID="{D4EF3EC6-CF3A-40CD-876D-5F45CE239E0B}" presName="spaceRect" presStyleCnt="0"/>
      <dgm:spPr/>
    </dgm:pt>
    <dgm:pt modelId="{BEA0F355-8507-4426-8F3A-5417BF215306}" type="pres">
      <dgm:prSet presAssocID="{D4EF3EC6-CF3A-40CD-876D-5F45CE239E0B}" presName="textRect" presStyleLbl="revTx" presStyleIdx="4" presStyleCnt="7">
        <dgm:presLayoutVars>
          <dgm:chMax val="1"/>
          <dgm:chPref val="1"/>
        </dgm:presLayoutVars>
      </dgm:prSet>
      <dgm:spPr/>
    </dgm:pt>
    <dgm:pt modelId="{A054A58D-C925-4D89-AE49-B555A4E31CDF}" type="pres">
      <dgm:prSet presAssocID="{CF862A68-1514-4131-A71E-829E4A45F6C2}" presName="sibTrans" presStyleLbl="sibTrans2D1" presStyleIdx="0" presStyleCnt="0"/>
      <dgm:spPr/>
    </dgm:pt>
    <dgm:pt modelId="{A797D118-6F7C-4C2D-AD09-63FCDBFAC10D}" type="pres">
      <dgm:prSet presAssocID="{B9C7ACD1-83CA-4C03-A002-AD4BB1B5A685}" presName="compNode" presStyleCnt="0"/>
      <dgm:spPr/>
    </dgm:pt>
    <dgm:pt modelId="{46FFBCC7-B095-425B-A9AE-D84638AD108B}" type="pres">
      <dgm:prSet presAssocID="{B9C7ACD1-83CA-4C03-A002-AD4BB1B5A685}" presName="iconBgRect" presStyleLbl="bgShp" presStyleIdx="5" presStyleCnt="7"/>
      <dgm:spPr/>
    </dgm:pt>
    <dgm:pt modelId="{C655B952-3A8C-480F-AAB8-13C1C8E73375}" type="pres">
      <dgm:prSet presAssocID="{B9C7ACD1-83CA-4C03-A002-AD4BB1B5A68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64B13CA-BA0F-4339-9D09-2C42196CD2D7}" type="pres">
      <dgm:prSet presAssocID="{B9C7ACD1-83CA-4C03-A002-AD4BB1B5A685}" presName="spaceRect" presStyleCnt="0"/>
      <dgm:spPr/>
    </dgm:pt>
    <dgm:pt modelId="{9F0056F4-C808-4656-8677-7300E48CB20D}" type="pres">
      <dgm:prSet presAssocID="{B9C7ACD1-83CA-4C03-A002-AD4BB1B5A685}" presName="textRect" presStyleLbl="revTx" presStyleIdx="5" presStyleCnt="7">
        <dgm:presLayoutVars>
          <dgm:chMax val="1"/>
          <dgm:chPref val="1"/>
        </dgm:presLayoutVars>
      </dgm:prSet>
      <dgm:spPr/>
    </dgm:pt>
    <dgm:pt modelId="{424C438E-2C26-48DD-A5E9-22087FA82EC0}" type="pres">
      <dgm:prSet presAssocID="{7FD87C82-A104-4751-82E8-9E03D0CCF517}" presName="sibTrans" presStyleLbl="sibTrans2D1" presStyleIdx="0" presStyleCnt="0"/>
      <dgm:spPr/>
    </dgm:pt>
    <dgm:pt modelId="{0C345112-83A9-4253-82CA-8DB6A9E90ACB}" type="pres">
      <dgm:prSet presAssocID="{A09A7C84-C8A5-4A27-B982-26F961A4501C}" presName="compNode" presStyleCnt="0"/>
      <dgm:spPr/>
    </dgm:pt>
    <dgm:pt modelId="{061D2627-EA00-41A7-88C5-96B83DBC2377}" type="pres">
      <dgm:prSet presAssocID="{A09A7C84-C8A5-4A27-B982-26F961A4501C}" presName="iconBgRect" presStyleLbl="bgShp" presStyleIdx="6" presStyleCnt="7"/>
      <dgm:spPr/>
    </dgm:pt>
    <dgm:pt modelId="{9BB9E54E-EA7F-4371-B74D-0C552D152049}" type="pres">
      <dgm:prSet presAssocID="{A09A7C84-C8A5-4A27-B982-26F961A4501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864939F-7403-4BB5-81C6-E68AD6E599C8}" type="pres">
      <dgm:prSet presAssocID="{A09A7C84-C8A5-4A27-B982-26F961A4501C}" presName="spaceRect" presStyleCnt="0"/>
      <dgm:spPr/>
    </dgm:pt>
    <dgm:pt modelId="{61F95CBC-DCC6-4643-90FC-74A7A56213AC}" type="pres">
      <dgm:prSet presAssocID="{A09A7C84-C8A5-4A27-B982-26F961A4501C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A103C309-0465-42F7-9BF5-1EA6D89952C9}" type="presOf" srcId="{B3EDD282-D5B7-430E-A056-FBF7150B927C}" destId="{0FC1E520-BE0D-411B-81F4-2BC25F851120}" srcOrd="0" destOrd="0" presId="urn:microsoft.com/office/officeart/2018/2/layout/IconCircleList"/>
    <dgm:cxn modelId="{8B218F15-A9B2-4782-9507-984B9E21EA69}" srcId="{4D6B4859-40A2-4FA2-8E29-1F448990B7F2}" destId="{D4EF3EC6-CF3A-40CD-876D-5F45CE239E0B}" srcOrd="4" destOrd="0" parTransId="{80194A26-9BE1-43F4-A551-18149B42E5C1}" sibTransId="{CF862A68-1514-4131-A71E-829E4A45F6C2}"/>
    <dgm:cxn modelId="{01B2181C-8B7B-4CA8-9549-B29BD2C43709}" srcId="{4D6B4859-40A2-4FA2-8E29-1F448990B7F2}" destId="{5660719A-6C60-48CE-99F5-FEC4C0523734}" srcOrd="3" destOrd="0" parTransId="{50EDF9C2-A861-42D2-9AAE-0C298DCFE96D}" sibTransId="{C551F5B3-3DD2-46C6-A11B-3F043514BCCA}"/>
    <dgm:cxn modelId="{68C07D27-DA5F-4D3C-B1D0-EB5DC8BD8F7E}" type="presOf" srcId="{8F3D5205-C7F6-4EDA-B03E-1306F0656FEF}" destId="{2FAF6283-C92C-4D1A-B44C-5AB5EA15B7CC}" srcOrd="0" destOrd="0" presId="urn:microsoft.com/office/officeart/2018/2/layout/IconCircleList"/>
    <dgm:cxn modelId="{43FC9C29-CA23-4FC2-9FC6-23B7477EEB79}" type="presOf" srcId="{4D6B4859-40A2-4FA2-8E29-1F448990B7F2}" destId="{1F459CF2-F23F-45B3-9CE3-BB0BD3950565}" srcOrd="0" destOrd="0" presId="urn:microsoft.com/office/officeart/2018/2/layout/IconCircleList"/>
    <dgm:cxn modelId="{3226F533-6C6A-4A05-AFD4-23B476B59C73}" type="presOf" srcId="{5CB7C094-4EB2-4E12-A78B-7C53580E8F13}" destId="{BA8D6582-5C10-4791-B5A1-6B695D01E63F}" srcOrd="0" destOrd="0" presId="urn:microsoft.com/office/officeart/2018/2/layout/IconCircleList"/>
    <dgm:cxn modelId="{4287A75F-3A2E-4AC1-B882-316112979109}" type="presOf" srcId="{B9C7ACD1-83CA-4C03-A002-AD4BB1B5A685}" destId="{9F0056F4-C808-4656-8677-7300E48CB20D}" srcOrd="0" destOrd="0" presId="urn:microsoft.com/office/officeart/2018/2/layout/IconCircleList"/>
    <dgm:cxn modelId="{D1264C72-77B2-4343-93DB-AA4CD5142F2F}" srcId="{4D6B4859-40A2-4FA2-8E29-1F448990B7F2}" destId="{5CB7C094-4EB2-4E12-A78B-7C53580E8F13}" srcOrd="0" destOrd="0" parTransId="{06CD899A-895D-4685-A666-B3599366D2CD}" sibTransId="{001572EC-258F-4988-A0D6-A679EF89F1D1}"/>
    <dgm:cxn modelId="{CF2AB077-4375-435B-AEDD-BF7A11CFDD3C}" type="presOf" srcId="{20CBB653-8986-4606-A34D-F20BE813FDC2}" destId="{7CF72D42-9774-4CC5-B421-914007499212}" srcOrd="0" destOrd="0" presId="urn:microsoft.com/office/officeart/2018/2/layout/IconCircleList"/>
    <dgm:cxn modelId="{E1106C92-7620-4C45-A685-D3A4C97324E0}" srcId="{4D6B4859-40A2-4FA2-8E29-1F448990B7F2}" destId="{6071CC17-CCBC-4BF3-9C5D-3E4DAECB81E8}" srcOrd="2" destOrd="0" parTransId="{BC0059CE-9800-496B-B32D-E0FFB76BFC4B}" sibTransId="{20CBB653-8986-4606-A34D-F20BE813FDC2}"/>
    <dgm:cxn modelId="{ADFA4193-D28A-40A3-9633-7B7F9FE5033E}" type="presOf" srcId="{CF862A68-1514-4131-A71E-829E4A45F6C2}" destId="{A054A58D-C925-4D89-AE49-B555A4E31CDF}" srcOrd="0" destOrd="0" presId="urn:microsoft.com/office/officeart/2018/2/layout/IconCircleList"/>
    <dgm:cxn modelId="{64848894-F788-4252-BD7E-A969FD4B76CC}" type="presOf" srcId="{001572EC-258F-4988-A0D6-A679EF89F1D1}" destId="{868BBA55-8BDB-4A86-B1AD-8A6B6C716242}" srcOrd="0" destOrd="0" presId="urn:microsoft.com/office/officeart/2018/2/layout/IconCircleList"/>
    <dgm:cxn modelId="{3FCAA9BD-F8DE-4832-AC34-A1E773E6C2D1}" type="presOf" srcId="{D4EF3EC6-CF3A-40CD-876D-5F45CE239E0B}" destId="{BEA0F355-8507-4426-8F3A-5417BF215306}" srcOrd="0" destOrd="0" presId="urn:microsoft.com/office/officeart/2018/2/layout/IconCircleList"/>
    <dgm:cxn modelId="{D2E6CABF-706B-418B-A5F9-215A9CE4071E}" srcId="{4D6B4859-40A2-4FA2-8E29-1F448990B7F2}" destId="{B3EDD282-D5B7-430E-A056-FBF7150B927C}" srcOrd="1" destOrd="0" parTransId="{D3233127-6A91-4D45-8E91-8C9E01901421}" sibTransId="{8F3D5205-C7F6-4EDA-B03E-1306F0656FEF}"/>
    <dgm:cxn modelId="{AADE48CE-CAF6-4FAA-A37B-74BA333B0606}" type="presOf" srcId="{6071CC17-CCBC-4BF3-9C5D-3E4DAECB81E8}" destId="{B25295DB-69C3-49B4-ABB2-3478193D0EC1}" srcOrd="0" destOrd="0" presId="urn:microsoft.com/office/officeart/2018/2/layout/IconCircleList"/>
    <dgm:cxn modelId="{A95AFDCE-958C-4A39-B582-2E2225452F41}" type="presOf" srcId="{A09A7C84-C8A5-4A27-B982-26F961A4501C}" destId="{61F95CBC-DCC6-4643-90FC-74A7A56213AC}" srcOrd="0" destOrd="0" presId="urn:microsoft.com/office/officeart/2018/2/layout/IconCircleList"/>
    <dgm:cxn modelId="{292566E5-D1BE-45CB-91DC-4F17D299ABC1}" srcId="{4D6B4859-40A2-4FA2-8E29-1F448990B7F2}" destId="{A09A7C84-C8A5-4A27-B982-26F961A4501C}" srcOrd="6" destOrd="0" parTransId="{D0E9C717-36AE-4F83-973E-96EF0F45F19F}" sibTransId="{EC5EDB81-5E62-4CFF-AF31-69458C0FCB9D}"/>
    <dgm:cxn modelId="{8585EAEE-77D6-4F1A-BBC2-2A3B585CC212}" type="presOf" srcId="{5660719A-6C60-48CE-99F5-FEC4C0523734}" destId="{0835494C-8F4D-403C-9470-22DC660587D2}" srcOrd="0" destOrd="0" presId="urn:microsoft.com/office/officeart/2018/2/layout/IconCircleList"/>
    <dgm:cxn modelId="{FBA3FAF1-5922-4DE7-A790-EE1CC001C2A5}" srcId="{4D6B4859-40A2-4FA2-8E29-1F448990B7F2}" destId="{B9C7ACD1-83CA-4C03-A002-AD4BB1B5A685}" srcOrd="5" destOrd="0" parTransId="{DC258098-EFFE-43FF-94BD-3D1451D8F3E0}" sibTransId="{7FD87C82-A104-4751-82E8-9E03D0CCF517}"/>
    <dgm:cxn modelId="{53B102F6-7951-48FD-94FF-ED7E736378AD}" type="presOf" srcId="{7FD87C82-A104-4751-82E8-9E03D0CCF517}" destId="{424C438E-2C26-48DD-A5E9-22087FA82EC0}" srcOrd="0" destOrd="0" presId="urn:microsoft.com/office/officeart/2018/2/layout/IconCircleList"/>
    <dgm:cxn modelId="{E73C68FE-FD40-4CD0-8BB1-5B8F88EB10AA}" type="presOf" srcId="{C551F5B3-3DD2-46C6-A11B-3F043514BCCA}" destId="{7B84E30E-CEC8-4925-BE79-F0AD511769E2}" srcOrd="0" destOrd="0" presId="urn:microsoft.com/office/officeart/2018/2/layout/IconCircleList"/>
    <dgm:cxn modelId="{5B36297C-0FA9-45F0-BC15-75A4606ECCDA}" type="presParOf" srcId="{1F459CF2-F23F-45B3-9CE3-BB0BD3950565}" destId="{9DBE38E7-8F81-47C9-98D4-4B31131748AE}" srcOrd="0" destOrd="0" presId="urn:microsoft.com/office/officeart/2018/2/layout/IconCircleList"/>
    <dgm:cxn modelId="{6EC98955-944C-4074-AA80-F25A46AD557F}" type="presParOf" srcId="{9DBE38E7-8F81-47C9-98D4-4B31131748AE}" destId="{5C908235-1A9C-477A-92EE-1EE17738247B}" srcOrd="0" destOrd="0" presId="urn:microsoft.com/office/officeart/2018/2/layout/IconCircleList"/>
    <dgm:cxn modelId="{69A1E89A-293A-42A8-9154-23118ABDA0E2}" type="presParOf" srcId="{5C908235-1A9C-477A-92EE-1EE17738247B}" destId="{177A95E4-AF64-4118-9C2C-F168C7B7B4CB}" srcOrd="0" destOrd="0" presId="urn:microsoft.com/office/officeart/2018/2/layout/IconCircleList"/>
    <dgm:cxn modelId="{E0B92A39-69FC-4DC3-8540-3BCAEED01CB8}" type="presParOf" srcId="{5C908235-1A9C-477A-92EE-1EE17738247B}" destId="{4D74362B-0AAE-477C-B6BA-0F4E66348ACC}" srcOrd="1" destOrd="0" presId="urn:microsoft.com/office/officeart/2018/2/layout/IconCircleList"/>
    <dgm:cxn modelId="{F4E5935E-1890-4220-924F-C8B913588D1D}" type="presParOf" srcId="{5C908235-1A9C-477A-92EE-1EE17738247B}" destId="{0B23033B-AD12-404C-965A-02DADE13D0EB}" srcOrd="2" destOrd="0" presId="urn:microsoft.com/office/officeart/2018/2/layout/IconCircleList"/>
    <dgm:cxn modelId="{46D56B94-3E65-4758-874F-A2768D2006B2}" type="presParOf" srcId="{5C908235-1A9C-477A-92EE-1EE17738247B}" destId="{BA8D6582-5C10-4791-B5A1-6B695D01E63F}" srcOrd="3" destOrd="0" presId="urn:microsoft.com/office/officeart/2018/2/layout/IconCircleList"/>
    <dgm:cxn modelId="{5FDA3F46-84E5-4934-9A29-FF5E2E22F039}" type="presParOf" srcId="{9DBE38E7-8F81-47C9-98D4-4B31131748AE}" destId="{868BBA55-8BDB-4A86-B1AD-8A6B6C716242}" srcOrd="1" destOrd="0" presId="urn:microsoft.com/office/officeart/2018/2/layout/IconCircleList"/>
    <dgm:cxn modelId="{3AA2F58D-E46B-48D7-8119-49B730B045E8}" type="presParOf" srcId="{9DBE38E7-8F81-47C9-98D4-4B31131748AE}" destId="{8BE282D8-C536-4FB0-AAE1-EA8360B6489B}" srcOrd="2" destOrd="0" presId="urn:microsoft.com/office/officeart/2018/2/layout/IconCircleList"/>
    <dgm:cxn modelId="{347A05C3-2636-496C-9F10-58A14AE44218}" type="presParOf" srcId="{8BE282D8-C536-4FB0-AAE1-EA8360B6489B}" destId="{EF33F046-E7D6-4F7A-85E9-DBCD09818FAC}" srcOrd="0" destOrd="0" presId="urn:microsoft.com/office/officeart/2018/2/layout/IconCircleList"/>
    <dgm:cxn modelId="{E09C4279-1365-4B84-911B-53CED4F120AF}" type="presParOf" srcId="{8BE282D8-C536-4FB0-AAE1-EA8360B6489B}" destId="{2C33ACA2-9DA5-4140-9CEB-628B876C59DE}" srcOrd="1" destOrd="0" presId="urn:microsoft.com/office/officeart/2018/2/layout/IconCircleList"/>
    <dgm:cxn modelId="{13BFE53A-0EDB-4245-B5A6-CF622342B835}" type="presParOf" srcId="{8BE282D8-C536-4FB0-AAE1-EA8360B6489B}" destId="{6D4D38BC-16D7-4295-9731-3504442F8F9E}" srcOrd="2" destOrd="0" presId="urn:microsoft.com/office/officeart/2018/2/layout/IconCircleList"/>
    <dgm:cxn modelId="{F0A474A9-9B48-4B24-888A-76B43BACD0CB}" type="presParOf" srcId="{8BE282D8-C536-4FB0-AAE1-EA8360B6489B}" destId="{0FC1E520-BE0D-411B-81F4-2BC25F851120}" srcOrd="3" destOrd="0" presId="urn:microsoft.com/office/officeart/2018/2/layout/IconCircleList"/>
    <dgm:cxn modelId="{C238B8F6-D9F9-4AC0-979E-F2B08C99FA13}" type="presParOf" srcId="{9DBE38E7-8F81-47C9-98D4-4B31131748AE}" destId="{2FAF6283-C92C-4D1A-B44C-5AB5EA15B7CC}" srcOrd="3" destOrd="0" presId="urn:microsoft.com/office/officeart/2018/2/layout/IconCircleList"/>
    <dgm:cxn modelId="{DFCFF57F-6640-4803-98E1-6DA35CF42739}" type="presParOf" srcId="{9DBE38E7-8F81-47C9-98D4-4B31131748AE}" destId="{60E91B97-0CAF-47B9-A275-EB82D3CE78C2}" srcOrd="4" destOrd="0" presId="urn:microsoft.com/office/officeart/2018/2/layout/IconCircleList"/>
    <dgm:cxn modelId="{56A71EB3-826D-427A-8859-7E1AE2186BAD}" type="presParOf" srcId="{60E91B97-0CAF-47B9-A275-EB82D3CE78C2}" destId="{5E949D5F-C936-4D5E-B598-29361C9E27D8}" srcOrd="0" destOrd="0" presId="urn:microsoft.com/office/officeart/2018/2/layout/IconCircleList"/>
    <dgm:cxn modelId="{39B4BEA8-AB1A-47DB-BB63-154C9059136A}" type="presParOf" srcId="{60E91B97-0CAF-47B9-A275-EB82D3CE78C2}" destId="{C53221B8-1E59-4F5C-BE62-38128D5ACFCD}" srcOrd="1" destOrd="0" presId="urn:microsoft.com/office/officeart/2018/2/layout/IconCircleList"/>
    <dgm:cxn modelId="{672B295B-B777-4298-8872-EDCB93A28392}" type="presParOf" srcId="{60E91B97-0CAF-47B9-A275-EB82D3CE78C2}" destId="{AF9ED05B-DC07-41A6-9678-BFD9169045CD}" srcOrd="2" destOrd="0" presId="urn:microsoft.com/office/officeart/2018/2/layout/IconCircleList"/>
    <dgm:cxn modelId="{3D66256D-F1BA-454F-9E64-A17334168AD3}" type="presParOf" srcId="{60E91B97-0CAF-47B9-A275-EB82D3CE78C2}" destId="{B25295DB-69C3-49B4-ABB2-3478193D0EC1}" srcOrd="3" destOrd="0" presId="urn:microsoft.com/office/officeart/2018/2/layout/IconCircleList"/>
    <dgm:cxn modelId="{37E31FEC-CE59-431F-A73D-AEE937311B4F}" type="presParOf" srcId="{9DBE38E7-8F81-47C9-98D4-4B31131748AE}" destId="{7CF72D42-9774-4CC5-B421-914007499212}" srcOrd="5" destOrd="0" presId="urn:microsoft.com/office/officeart/2018/2/layout/IconCircleList"/>
    <dgm:cxn modelId="{8FEFC68F-627C-491B-B83D-C9EC6B6705BC}" type="presParOf" srcId="{9DBE38E7-8F81-47C9-98D4-4B31131748AE}" destId="{BE6B0D7E-955C-4538-8C0B-B9A8FBFDD189}" srcOrd="6" destOrd="0" presId="urn:microsoft.com/office/officeart/2018/2/layout/IconCircleList"/>
    <dgm:cxn modelId="{7F55F03E-2497-4075-A850-237CC9E9EE26}" type="presParOf" srcId="{BE6B0D7E-955C-4538-8C0B-B9A8FBFDD189}" destId="{2FEC739B-74BA-4471-B7ED-8561401D5AEE}" srcOrd="0" destOrd="0" presId="urn:microsoft.com/office/officeart/2018/2/layout/IconCircleList"/>
    <dgm:cxn modelId="{8930A90E-81C4-4B44-8733-8B8528A3B2BE}" type="presParOf" srcId="{BE6B0D7E-955C-4538-8C0B-B9A8FBFDD189}" destId="{ABD1B4BD-9BC9-4007-B26B-3AB7F04807D0}" srcOrd="1" destOrd="0" presId="urn:microsoft.com/office/officeart/2018/2/layout/IconCircleList"/>
    <dgm:cxn modelId="{C345D0A9-8A77-4C77-8B90-D05DC0AA7FA3}" type="presParOf" srcId="{BE6B0D7E-955C-4538-8C0B-B9A8FBFDD189}" destId="{C7FC8255-D457-4881-AD00-C2C1D367BA02}" srcOrd="2" destOrd="0" presId="urn:microsoft.com/office/officeart/2018/2/layout/IconCircleList"/>
    <dgm:cxn modelId="{5F62258A-E2F8-4FB7-B104-351A079AFBFD}" type="presParOf" srcId="{BE6B0D7E-955C-4538-8C0B-B9A8FBFDD189}" destId="{0835494C-8F4D-403C-9470-22DC660587D2}" srcOrd="3" destOrd="0" presId="urn:microsoft.com/office/officeart/2018/2/layout/IconCircleList"/>
    <dgm:cxn modelId="{954C152C-BD94-4ACF-9F96-285392624280}" type="presParOf" srcId="{9DBE38E7-8F81-47C9-98D4-4B31131748AE}" destId="{7B84E30E-CEC8-4925-BE79-F0AD511769E2}" srcOrd="7" destOrd="0" presId="urn:microsoft.com/office/officeart/2018/2/layout/IconCircleList"/>
    <dgm:cxn modelId="{0A588270-6024-4517-AC11-108B8382CE87}" type="presParOf" srcId="{9DBE38E7-8F81-47C9-98D4-4B31131748AE}" destId="{08C4D552-3724-418F-87A6-6D192300A6DB}" srcOrd="8" destOrd="0" presId="urn:microsoft.com/office/officeart/2018/2/layout/IconCircleList"/>
    <dgm:cxn modelId="{EFCE906E-437B-4C5F-8F8C-E06287C452BD}" type="presParOf" srcId="{08C4D552-3724-418F-87A6-6D192300A6DB}" destId="{A40FB1B6-ED9F-4864-A675-6FC842599296}" srcOrd="0" destOrd="0" presId="urn:microsoft.com/office/officeart/2018/2/layout/IconCircleList"/>
    <dgm:cxn modelId="{85F61C26-BE7A-495E-95A4-B2ECF431D09C}" type="presParOf" srcId="{08C4D552-3724-418F-87A6-6D192300A6DB}" destId="{B33009A9-CA35-486D-9334-8A4477CE4CEF}" srcOrd="1" destOrd="0" presId="urn:microsoft.com/office/officeart/2018/2/layout/IconCircleList"/>
    <dgm:cxn modelId="{9214A8B8-CF9D-4F65-9139-4CAC49919083}" type="presParOf" srcId="{08C4D552-3724-418F-87A6-6D192300A6DB}" destId="{4DDAEAB4-384A-409D-9701-EDB41B5B2161}" srcOrd="2" destOrd="0" presId="urn:microsoft.com/office/officeart/2018/2/layout/IconCircleList"/>
    <dgm:cxn modelId="{78CC4FBB-F6DF-427D-96F8-658565D6A7C3}" type="presParOf" srcId="{08C4D552-3724-418F-87A6-6D192300A6DB}" destId="{BEA0F355-8507-4426-8F3A-5417BF215306}" srcOrd="3" destOrd="0" presId="urn:microsoft.com/office/officeart/2018/2/layout/IconCircleList"/>
    <dgm:cxn modelId="{A8105986-BF83-4A1F-B3DB-66E40376D6DC}" type="presParOf" srcId="{9DBE38E7-8F81-47C9-98D4-4B31131748AE}" destId="{A054A58D-C925-4D89-AE49-B555A4E31CDF}" srcOrd="9" destOrd="0" presId="urn:microsoft.com/office/officeart/2018/2/layout/IconCircleList"/>
    <dgm:cxn modelId="{33B0A759-3DAF-47DA-B787-E63DD4B35F26}" type="presParOf" srcId="{9DBE38E7-8F81-47C9-98D4-4B31131748AE}" destId="{A797D118-6F7C-4C2D-AD09-63FCDBFAC10D}" srcOrd="10" destOrd="0" presId="urn:microsoft.com/office/officeart/2018/2/layout/IconCircleList"/>
    <dgm:cxn modelId="{556C6315-3275-40B6-AC27-CBDED0C2F332}" type="presParOf" srcId="{A797D118-6F7C-4C2D-AD09-63FCDBFAC10D}" destId="{46FFBCC7-B095-425B-A9AE-D84638AD108B}" srcOrd="0" destOrd="0" presId="urn:microsoft.com/office/officeart/2018/2/layout/IconCircleList"/>
    <dgm:cxn modelId="{B6C07E79-3889-4A6B-921D-B3D0A4E8A660}" type="presParOf" srcId="{A797D118-6F7C-4C2D-AD09-63FCDBFAC10D}" destId="{C655B952-3A8C-480F-AAB8-13C1C8E73375}" srcOrd="1" destOrd="0" presId="urn:microsoft.com/office/officeart/2018/2/layout/IconCircleList"/>
    <dgm:cxn modelId="{84D29FE7-73C7-4515-B6CD-E9936F6A6DB1}" type="presParOf" srcId="{A797D118-6F7C-4C2D-AD09-63FCDBFAC10D}" destId="{064B13CA-BA0F-4339-9D09-2C42196CD2D7}" srcOrd="2" destOrd="0" presId="urn:microsoft.com/office/officeart/2018/2/layout/IconCircleList"/>
    <dgm:cxn modelId="{112C6B92-E56D-4613-88EA-2B936B8EF8C9}" type="presParOf" srcId="{A797D118-6F7C-4C2D-AD09-63FCDBFAC10D}" destId="{9F0056F4-C808-4656-8677-7300E48CB20D}" srcOrd="3" destOrd="0" presId="urn:microsoft.com/office/officeart/2018/2/layout/IconCircleList"/>
    <dgm:cxn modelId="{01805814-7C26-446E-B550-FC6AAFF879A1}" type="presParOf" srcId="{9DBE38E7-8F81-47C9-98D4-4B31131748AE}" destId="{424C438E-2C26-48DD-A5E9-22087FA82EC0}" srcOrd="11" destOrd="0" presId="urn:microsoft.com/office/officeart/2018/2/layout/IconCircleList"/>
    <dgm:cxn modelId="{268240D7-EE03-4991-A538-7C812629F430}" type="presParOf" srcId="{9DBE38E7-8F81-47C9-98D4-4B31131748AE}" destId="{0C345112-83A9-4253-82CA-8DB6A9E90ACB}" srcOrd="12" destOrd="0" presId="urn:microsoft.com/office/officeart/2018/2/layout/IconCircleList"/>
    <dgm:cxn modelId="{3C803D15-E006-4227-B074-D124A91557AB}" type="presParOf" srcId="{0C345112-83A9-4253-82CA-8DB6A9E90ACB}" destId="{061D2627-EA00-41A7-88C5-96B83DBC2377}" srcOrd="0" destOrd="0" presId="urn:microsoft.com/office/officeart/2018/2/layout/IconCircleList"/>
    <dgm:cxn modelId="{52A42175-98E0-448C-A910-132D6904A82F}" type="presParOf" srcId="{0C345112-83A9-4253-82CA-8DB6A9E90ACB}" destId="{9BB9E54E-EA7F-4371-B74D-0C552D152049}" srcOrd="1" destOrd="0" presId="urn:microsoft.com/office/officeart/2018/2/layout/IconCircleList"/>
    <dgm:cxn modelId="{9DD245AE-7B47-4FAF-A891-3769616F2D47}" type="presParOf" srcId="{0C345112-83A9-4253-82CA-8DB6A9E90ACB}" destId="{F864939F-7403-4BB5-81C6-E68AD6E599C8}" srcOrd="2" destOrd="0" presId="urn:microsoft.com/office/officeart/2018/2/layout/IconCircleList"/>
    <dgm:cxn modelId="{224429EC-DBEB-402F-AFE1-923B1C711E8A}" type="presParOf" srcId="{0C345112-83A9-4253-82CA-8DB6A9E90ACB}" destId="{61F95CBC-DCC6-4643-90FC-74A7A56213A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AAE1B6-D251-46F9-8EF3-F6DC0FBA249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00A195-D5E7-4F5B-B2FB-780E71EC21F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Uses Flask for a lightweight and efficient backend.</a:t>
          </a:r>
          <a:endParaRPr lang="en-US"/>
        </a:p>
      </dgm:t>
    </dgm:pt>
    <dgm:pt modelId="{97F39327-3A6D-49B9-86D2-A26464842097}" type="parTrans" cxnId="{66AA16E2-F3B4-4679-A7B1-5B4BC142A37D}">
      <dgm:prSet/>
      <dgm:spPr/>
      <dgm:t>
        <a:bodyPr/>
        <a:lstStyle/>
        <a:p>
          <a:endParaRPr lang="en-US"/>
        </a:p>
      </dgm:t>
    </dgm:pt>
    <dgm:pt modelId="{5AA9CECB-780E-4EDD-B0D0-0C94D5CE2751}" type="sibTrans" cxnId="{66AA16E2-F3B4-4679-A7B1-5B4BC142A3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9C7327-649D-4BCD-BE51-A780F2DB0A4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Securely hides data within images using LSB (Least Significant Bit) method.</a:t>
          </a:r>
          <a:endParaRPr lang="en-US"/>
        </a:p>
      </dgm:t>
    </dgm:pt>
    <dgm:pt modelId="{39ECE22D-18E9-4F71-A6D9-5D75DA087169}" type="parTrans" cxnId="{ACD122A0-9B88-4765-B99E-241516B037F1}">
      <dgm:prSet/>
      <dgm:spPr/>
      <dgm:t>
        <a:bodyPr/>
        <a:lstStyle/>
        <a:p>
          <a:endParaRPr lang="en-US"/>
        </a:p>
      </dgm:t>
    </dgm:pt>
    <dgm:pt modelId="{74A98FFC-1050-4C0F-95A7-4DA825CB6C56}" type="sibTrans" cxnId="{ACD122A0-9B88-4765-B99E-241516B037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982820E-7673-4539-A483-18E6AC86985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User-friendly web interface with Bootstrap styling.</a:t>
          </a:r>
          <a:endParaRPr lang="en-US"/>
        </a:p>
      </dgm:t>
    </dgm:pt>
    <dgm:pt modelId="{AAAAE2F0-6F15-4062-9C10-5720EE6E88AB}" type="parTrans" cxnId="{7C95BC2C-DDED-4E09-B6D9-F2D5CD692F59}">
      <dgm:prSet/>
      <dgm:spPr/>
      <dgm:t>
        <a:bodyPr/>
        <a:lstStyle/>
        <a:p>
          <a:endParaRPr lang="en-US"/>
        </a:p>
      </dgm:t>
    </dgm:pt>
    <dgm:pt modelId="{0671E37A-386E-4F1B-AD77-EAAEF1501182}" type="sibTrans" cxnId="{7C95BC2C-DDED-4E09-B6D9-F2D5CD692F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0A3E329-52B5-4C7E-962E-66FDD7AF302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Supports multiple image formats and encryption techniques.</a:t>
          </a:r>
          <a:endParaRPr lang="en-US"/>
        </a:p>
      </dgm:t>
    </dgm:pt>
    <dgm:pt modelId="{B1BACB6F-402F-433C-8838-0D2976242326}" type="parTrans" cxnId="{6A78B68F-7DBE-4E6F-9B10-934F638A7C9E}">
      <dgm:prSet/>
      <dgm:spPr/>
      <dgm:t>
        <a:bodyPr/>
        <a:lstStyle/>
        <a:p>
          <a:endParaRPr lang="en-US"/>
        </a:p>
      </dgm:t>
    </dgm:pt>
    <dgm:pt modelId="{D641AB3B-EFFB-450B-8B5A-96B69E0973DB}" type="sibTrans" cxnId="{6A78B68F-7DBE-4E6F-9B10-934F638A7C9E}">
      <dgm:prSet/>
      <dgm:spPr/>
      <dgm:t>
        <a:bodyPr/>
        <a:lstStyle/>
        <a:p>
          <a:endParaRPr lang="en-US"/>
        </a:p>
      </dgm:t>
    </dgm:pt>
    <dgm:pt modelId="{8F6BA556-F1C3-485C-923C-05596EE0B5EF}" type="pres">
      <dgm:prSet presAssocID="{AAAAE1B6-D251-46F9-8EF3-F6DC0FBA2491}" presName="root" presStyleCnt="0">
        <dgm:presLayoutVars>
          <dgm:dir/>
          <dgm:resizeHandles val="exact"/>
        </dgm:presLayoutVars>
      </dgm:prSet>
      <dgm:spPr/>
    </dgm:pt>
    <dgm:pt modelId="{BD9562B2-8AA9-44B8-9906-FFFD2EF45B16}" type="pres">
      <dgm:prSet presAssocID="{AAAAE1B6-D251-46F9-8EF3-F6DC0FBA2491}" presName="container" presStyleCnt="0">
        <dgm:presLayoutVars>
          <dgm:dir/>
          <dgm:resizeHandles val="exact"/>
        </dgm:presLayoutVars>
      </dgm:prSet>
      <dgm:spPr/>
    </dgm:pt>
    <dgm:pt modelId="{3D2D6726-D42D-43B4-9F58-5467662BBDC2}" type="pres">
      <dgm:prSet presAssocID="{3200A195-D5E7-4F5B-B2FB-780E71EC21FB}" presName="compNode" presStyleCnt="0"/>
      <dgm:spPr/>
    </dgm:pt>
    <dgm:pt modelId="{F06DF897-EE57-434B-80F7-20BC7D940F3C}" type="pres">
      <dgm:prSet presAssocID="{3200A195-D5E7-4F5B-B2FB-780E71EC21FB}" presName="iconBgRect" presStyleLbl="bgShp" presStyleIdx="0" presStyleCnt="4"/>
      <dgm:spPr/>
    </dgm:pt>
    <dgm:pt modelId="{65AFFA48-81EA-411B-A5D2-427949E2427F}" type="pres">
      <dgm:prSet presAssocID="{3200A195-D5E7-4F5B-B2FB-780E71EC21F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3372222D-7118-4A9C-AFEB-70BEE74462AE}" type="pres">
      <dgm:prSet presAssocID="{3200A195-D5E7-4F5B-B2FB-780E71EC21FB}" presName="spaceRect" presStyleCnt="0"/>
      <dgm:spPr/>
    </dgm:pt>
    <dgm:pt modelId="{7FBBC81B-F750-4C4E-945F-E037A576BCD4}" type="pres">
      <dgm:prSet presAssocID="{3200A195-D5E7-4F5B-B2FB-780E71EC21FB}" presName="textRect" presStyleLbl="revTx" presStyleIdx="0" presStyleCnt="4">
        <dgm:presLayoutVars>
          <dgm:chMax val="1"/>
          <dgm:chPref val="1"/>
        </dgm:presLayoutVars>
      </dgm:prSet>
      <dgm:spPr/>
    </dgm:pt>
    <dgm:pt modelId="{7A1B278A-FD07-41D8-A5E5-53F777DE7837}" type="pres">
      <dgm:prSet presAssocID="{5AA9CECB-780E-4EDD-B0D0-0C94D5CE2751}" presName="sibTrans" presStyleLbl="sibTrans2D1" presStyleIdx="0" presStyleCnt="0"/>
      <dgm:spPr/>
    </dgm:pt>
    <dgm:pt modelId="{AA9AC990-7022-44A7-BA85-DF1CAB3FB8C8}" type="pres">
      <dgm:prSet presAssocID="{959C7327-649D-4BCD-BE51-A780F2DB0A4B}" presName="compNode" presStyleCnt="0"/>
      <dgm:spPr/>
    </dgm:pt>
    <dgm:pt modelId="{14FB555D-DFED-4863-9879-0BE1A3E685A5}" type="pres">
      <dgm:prSet presAssocID="{959C7327-649D-4BCD-BE51-A780F2DB0A4B}" presName="iconBgRect" presStyleLbl="bgShp" presStyleIdx="1" presStyleCnt="4"/>
      <dgm:spPr/>
    </dgm:pt>
    <dgm:pt modelId="{189988D6-B89D-46DB-9F59-B370266217A3}" type="pres">
      <dgm:prSet presAssocID="{959C7327-649D-4BCD-BE51-A780F2DB0A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4FC46674-372C-4EC4-B5C6-E9782E8A17A4}" type="pres">
      <dgm:prSet presAssocID="{959C7327-649D-4BCD-BE51-A780F2DB0A4B}" presName="spaceRect" presStyleCnt="0"/>
      <dgm:spPr/>
    </dgm:pt>
    <dgm:pt modelId="{1EC5206E-65B6-47BC-A103-09B883A5C92F}" type="pres">
      <dgm:prSet presAssocID="{959C7327-649D-4BCD-BE51-A780F2DB0A4B}" presName="textRect" presStyleLbl="revTx" presStyleIdx="1" presStyleCnt="4">
        <dgm:presLayoutVars>
          <dgm:chMax val="1"/>
          <dgm:chPref val="1"/>
        </dgm:presLayoutVars>
      </dgm:prSet>
      <dgm:spPr/>
    </dgm:pt>
    <dgm:pt modelId="{1A1BB9FC-12D0-4540-B04F-E14C1F9A6D5B}" type="pres">
      <dgm:prSet presAssocID="{74A98FFC-1050-4C0F-95A7-4DA825CB6C56}" presName="sibTrans" presStyleLbl="sibTrans2D1" presStyleIdx="0" presStyleCnt="0"/>
      <dgm:spPr/>
    </dgm:pt>
    <dgm:pt modelId="{CC202F49-91CE-41F5-9781-F5C2021D3C9B}" type="pres">
      <dgm:prSet presAssocID="{8982820E-7673-4539-A483-18E6AC869857}" presName="compNode" presStyleCnt="0"/>
      <dgm:spPr/>
    </dgm:pt>
    <dgm:pt modelId="{F2FA380C-1380-4F90-B9BE-FB141474A90E}" type="pres">
      <dgm:prSet presAssocID="{8982820E-7673-4539-A483-18E6AC869857}" presName="iconBgRect" presStyleLbl="bgShp" presStyleIdx="2" presStyleCnt="4"/>
      <dgm:spPr/>
    </dgm:pt>
    <dgm:pt modelId="{C18C48F2-7FF4-483D-A397-72A8187D6860}" type="pres">
      <dgm:prSet presAssocID="{8982820E-7673-4539-A483-18E6AC86985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n"/>
        </a:ext>
      </dgm:extLst>
    </dgm:pt>
    <dgm:pt modelId="{33921573-DC9C-467C-A317-164F17D1A4C7}" type="pres">
      <dgm:prSet presAssocID="{8982820E-7673-4539-A483-18E6AC869857}" presName="spaceRect" presStyleCnt="0"/>
      <dgm:spPr/>
    </dgm:pt>
    <dgm:pt modelId="{4132CEFB-58FD-447D-97EE-ED0123C9BACC}" type="pres">
      <dgm:prSet presAssocID="{8982820E-7673-4539-A483-18E6AC869857}" presName="textRect" presStyleLbl="revTx" presStyleIdx="2" presStyleCnt="4">
        <dgm:presLayoutVars>
          <dgm:chMax val="1"/>
          <dgm:chPref val="1"/>
        </dgm:presLayoutVars>
      </dgm:prSet>
      <dgm:spPr/>
    </dgm:pt>
    <dgm:pt modelId="{E49354F2-451A-4D05-8FE6-02B038FE5059}" type="pres">
      <dgm:prSet presAssocID="{0671E37A-386E-4F1B-AD77-EAAEF1501182}" presName="sibTrans" presStyleLbl="sibTrans2D1" presStyleIdx="0" presStyleCnt="0"/>
      <dgm:spPr/>
    </dgm:pt>
    <dgm:pt modelId="{E752C722-2BBC-4D79-AF32-9FE710D157A7}" type="pres">
      <dgm:prSet presAssocID="{D0A3E329-52B5-4C7E-962E-66FDD7AF3028}" presName="compNode" presStyleCnt="0"/>
      <dgm:spPr/>
    </dgm:pt>
    <dgm:pt modelId="{85586B11-19BC-41DF-B88A-388DB239EF71}" type="pres">
      <dgm:prSet presAssocID="{D0A3E329-52B5-4C7E-962E-66FDD7AF3028}" presName="iconBgRect" presStyleLbl="bgShp" presStyleIdx="3" presStyleCnt="4"/>
      <dgm:spPr/>
    </dgm:pt>
    <dgm:pt modelId="{95CA868C-5C46-450F-8E1A-75ADE363B511}" type="pres">
      <dgm:prSet presAssocID="{D0A3E329-52B5-4C7E-962E-66FDD7AF302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F812EF8-FCC9-4E97-AB0F-18546C654C97}" type="pres">
      <dgm:prSet presAssocID="{D0A3E329-52B5-4C7E-962E-66FDD7AF3028}" presName="spaceRect" presStyleCnt="0"/>
      <dgm:spPr/>
    </dgm:pt>
    <dgm:pt modelId="{475BFEBC-F8D6-450B-9ACB-F0CBF5BDC283}" type="pres">
      <dgm:prSet presAssocID="{D0A3E329-52B5-4C7E-962E-66FDD7AF302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A7CF508-6D7E-4B69-A8F2-6EF0CFE00550}" type="presOf" srcId="{959C7327-649D-4BCD-BE51-A780F2DB0A4B}" destId="{1EC5206E-65B6-47BC-A103-09B883A5C92F}" srcOrd="0" destOrd="0" presId="urn:microsoft.com/office/officeart/2018/2/layout/IconCircleList"/>
    <dgm:cxn modelId="{33AF2521-33B6-4067-A904-6E9B09936C3F}" type="presOf" srcId="{3200A195-D5E7-4F5B-B2FB-780E71EC21FB}" destId="{7FBBC81B-F750-4C4E-945F-E037A576BCD4}" srcOrd="0" destOrd="0" presId="urn:microsoft.com/office/officeart/2018/2/layout/IconCircleList"/>
    <dgm:cxn modelId="{7C95BC2C-DDED-4E09-B6D9-F2D5CD692F59}" srcId="{AAAAE1B6-D251-46F9-8EF3-F6DC0FBA2491}" destId="{8982820E-7673-4539-A483-18E6AC869857}" srcOrd="2" destOrd="0" parTransId="{AAAAE2F0-6F15-4062-9C10-5720EE6E88AB}" sibTransId="{0671E37A-386E-4F1B-AD77-EAAEF1501182}"/>
    <dgm:cxn modelId="{6985033B-A2FE-413F-A7AB-09E03ACEE744}" type="presOf" srcId="{AAAAE1B6-D251-46F9-8EF3-F6DC0FBA2491}" destId="{8F6BA556-F1C3-485C-923C-05596EE0B5EF}" srcOrd="0" destOrd="0" presId="urn:microsoft.com/office/officeart/2018/2/layout/IconCircleList"/>
    <dgm:cxn modelId="{80367944-93BB-4A62-8FF9-B38C6B953A19}" type="presOf" srcId="{8982820E-7673-4539-A483-18E6AC869857}" destId="{4132CEFB-58FD-447D-97EE-ED0123C9BACC}" srcOrd="0" destOrd="0" presId="urn:microsoft.com/office/officeart/2018/2/layout/IconCircleList"/>
    <dgm:cxn modelId="{7CE24A6D-6C92-42A6-908E-D56097600B29}" type="presOf" srcId="{74A98FFC-1050-4C0F-95A7-4DA825CB6C56}" destId="{1A1BB9FC-12D0-4540-B04F-E14C1F9A6D5B}" srcOrd="0" destOrd="0" presId="urn:microsoft.com/office/officeart/2018/2/layout/IconCircleList"/>
    <dgm:cxn modelId="{0DD5FC4E-7F61-4AB3-9D6A-C73D159616B5}" type="presOf" srcId="{5AA9CECB-780E-4EDD-B0D0-0C94D5CE2751}" destId="{7A1B278A-FD07-41D8-A5E5-53F777DE7837}" srcOrd="0" destOrd="0" presId="urn:microsoft.com/office/officeart/2018/2/layout/IconCircleList"/>
    <dgm:cxn modelId="{D46C9D72-A7B0-4FCA-B07B-EB2CC6CA1297}" type="presOf" srcId="{0671E37A-386E-4F1B-AD77-EAAEF1501182}" destId="{E49354F2-451A-4D05-8FE6-02B038FE5059}" srcOrd="0" destOrd="0" presId="urn:microsoft.com/office/officeart/2018/2/layout/IconCircleList"/>
    <dgm:cxn modelId="{0DCE1B56-BDC8-4BEC-A42F-025FB564DFD1}" type="presOf" srcId="{D0A3E329-52B5-4C7E-962E-66FDD7AF3028}" destId="{475BFEBC-F8D6-450B-9ACB-F0CBF5BDC283}" srcOrd="0" destOrd="0" presId="urn:microsoft.com/office/officeart/2018/2/layout/IconCircleList"/>
    <dgm:cxn modelId="{6A78B68F-7DBE-4E6F-9B10-934F638A7C9E}" srcId="{AAAAE1B6-D251-46F9-8EF3-F6DC0FBA2491}" destId="{D0A3E329-52B5-4C7E-962E-66FDD7AF3028}" srcOrd="3" destOrd="0" parTransId="{B1BACB6F-402F-433C-8838-0D2976242326}" sibTransId="{D641AB3B-EFFB-450B-8B5A-96B69E0973DB}"/>
    <dgm:cxn modelId="{ACD122A0-9B88-4765-B99E-241516B037F1}" srcId="{AAAAE1B6-D251-46F9-8EF3-F6DC0FBA2491}" destId="{959C7327-649D-4BCD-BE51-A780F2DB0A4B}" srcOrd="1" destOrd="0" parTransId="{39ECE22D-18E9-4F71-A6D9-5D75DA087169}" sibTransId="{74A98FFC-1050-4C0F-95A7-4DA825CB6C56}"/>
    <dgm:cxn modelId="{66AA16E2-F3B4-4679-A7B1-5B4BC142A37D}" srcId="{AAAAE1B6-D251-46F9-8EF3-F6DC0FBA2491}" destId="{3200A195-D5E7-4F5B-B2FB-780E71EC21FB}" srcOrd="0" destOrd="0" parTransId="{97F39327-3A6D-49B9-86D2-A26464842097}" sibTransId="{5AA9CECB-780E-4EDD-B0D0-0C94D5CE2751}"/>
    <dgm:cxn modelId="{E1206FDE-2423-40A5-82BD-681E3112C702}" type="presParOf" srcId="{8F6BA556-F1C3-485C-923C-05596EE0B5EF}" destId="{BD9562B2-8AA9-44B8-9906-FFFD2EF45B16}" srcOrd="0" destOrd="0" presId="urn:microsoft.com/office/officeart/2018/2/layout/IconCircleList"/>
    <dgm:cxn modelId="{6ACC3FCE-63D1-4F17-84EF-F29505D1F79F}" type="presParOf" srcId="{BD9562B2-8AA9-44B8-9906-FFFD2EF45B16}" destId="{3D2D6726-D42D-43B4-9F58-5467662BBDC2}" srcOrd="0" destOrd="0" presId="urn:microsoft.com/office/officeart/2018/2/layout/IconCircleList"/>
    <dgm:cxn modelId="{0CC2642C-1E97-44A9-961E-8A8575036DF9}" type="presParOf" srcId="{3D2D6726-D42D-43B4-9F58-5467662BBDC2}" destId="{F06DF897-EE57-434B-80F7-20BC7D940F3C}" srcOrd="0" destOrd="0" presId="urn:microsoft.com/office/officeart/2018/2/layout/IconCircleList"/>
    <dgm:cxn modelId="{DE43C1EA-4244-4780-8D8C-2367B68BC734}" type="presParOf" srcId="{3D2D6726-D42D-43B4-9F58-5467662BBDC2}" destId="{65AFFA48-81EA-411B-A5D2-427949E2427F}" srcOrd="1" destOrd="0" presId="urn:microsoft.com/office/officeart/2018/2/layout/IconCircleList"/>
    <dgm:cxn modelId="{2349C1F7-09CA-40F4-A900-F5571CFDF909}" type="presParOf" srcId="{3D2D6726-D42D-43B4-9F58-5467662BBDC2}" destId="{3372222D-7118-4A9C-AFEB-70BEE74462AE}" srcOrd="2" destOrd="0" presId="urn:microsoft.com/office/officeart/2018/2/layout/IconCircleList"/>
    <dgm:cxn modelId="{D708EBCC-928C-42A1-8C53-95B7C993DCBE}" type="presParOf" srcId="{3D2D6726-D42D-43B4-9F58-5467662BBDC2}" destId="{7FBBC81B-F750-4C4E-945F-E037A576BCD4}" srcOrd="3" destOrd="0" presId="urn:microsoft.com/office/officeart/2018/2/layout/IconCircleList"/>
    <dgm:cxn modelId="{3705EA5B-B04F-4F4B-ACA6-36C7EFAEA926}" type="presParOf" srcId="{BD9562B2-8AA9-44B8-9906-FFFD2EF45B16}" destId="{7A1B278A-FD07-41D8-A5E5-53F777DE7837}" srcOrd="1" destOrd="0" presId="urn:microsoft.com/office/officeart/2018/2/layout/IconCircleList"/>
    <dgm:cxn modelId="{B0A2149D-5504-4F12-88A1-E3EEFC8498CA}" type="presParOf" srcId="{BD9562B2-8AA9-44B8-9906-FFFD2EF45B16}" destId="{AA9AC990-7022-44A7-BA85-DF1CAB3FB8C8}" srcOrd="2" destOrd="0" presId="urn:microsoft.com/office/officeart/2018/2/layout/IconCircleList"/>
    <dgm:cxn modelId="{1CB24046-AB44-46C9-B2B0-107343A00F13}" type="presParOf" srcId="{AA9AC990-7022-44A7-BA85-DF1CAB3FB8C8}" destId="{14FB555D-DFED-4863-9879-0BE1A3E685A5}" srcOrd="0" destOrd="0" presId="urn:microsoft.com/office/officeart/2018/2/layout/IconCircleList"/>
    <dgm:cxn modelId="{B9459140-0AB3-4945-8ADF-F19462B96DBB}" type="presParOf" srcId="{AA9AC990-7022-44A7-BA85-DF1CAB3FB8C8}" destId="{189988D6-B89D-46DB-9F59-B370266217A3}" srcOrd="1" destOrd="0" presId="urn:microsoft.com/office/officeart/2018/2/layout/IconCircleList"/>
    <dgm:cxn modelId="{ACEC9FDD-D320-45D6-B398-4FF3F9F83C03}" type="presParOf" srcId="{AA9AC990-7022-44A7-BA85-DF1CAB3FB8C8}" destId="{4FC46674-372C-4EC4-B5C6-E9782E8A17A4}" srcOrd="2" destOrd="0" presId="urn:microsoft.com/office/officeart/2018/2/layout/IconCircleList"/>
    <dgm:cxn modelId="{2CE3988A-CA85-4694-9F5C-48939CDE2C7F}" type="presParOf" srcId="{AA9AC990-7022-44A7-BA85-DF1CAB3FB8C8}" destId="{1EC5206E-65B6-47BC-A103-09B883A5C92F}" srcOrd="3" destOrd="0" presId="urn:microsoft.com/office/officeart/2018/2/layout/IconCircleList"/>
    <dgm:cxn modelId="{86EF3FF0-135D-4848-8B29-C70DDC70ACA1}" type="presParOf" srcId="{BD9562B2-8AA9-44B8-9906-FFFD2EF45B16}" destId="{1A1BB9FC-12D0-4540-B04F-E14C1F9A6D5B}" srcOrd="3" destOrd="0" presId="urn:microsoft.com/office/officeart/2018/2/layout/IconCircleList"/>
    <dgm:cxn modelId="{06D0C305-824A-4DAD-932F-929EAB6429CE}" type="presParOf" srcId="{BD9562B2-8AA9-44B8-9906-FFFD2EF45B16}" destId="{CC202F49-91CE-41F5-9781-F5C2021D3C9B}" srcOrd="4" destOrd="0" presId="urn:microsoft.com/office/officeart/2018/2/layout/IconCircleList"/>
    <dgm:cxn modelId="{4B7DAF79-739F-40D9-BBCE-D662B7D64AE4}" type="presParOf" srcId="{CC202F49-91CE-41F5-9781-F5C2021D3C9B}" destId="{F2FA380C-1380-4F90-B9BE-FB141474A90E}" srcOrd="0" destOrd="0" presId="urn:microsoft.com/office/officeart/2018/2/layout/IconCircleList"/>
    <dgm:cxn modelId="{F3FA0BCA-37AA-4AEC-B06C-2B96A045E5BE}" type="presParOf" srcId="{CC202F49-91CE-41F5-9781-F5C2021D3C9B}" destId="{C18C48F2-7FF4-483D-A397-72A8187D6860}" srcOrd="1" destOrd="0" presId="urn:microsoft.com/office/officeart/2018/2/layout/IconCircleList"/>
    <dgm:cxn modelId="{BF197F28-CF8C-40D5-99DE-AE72FF26A66C}" type="presParOf" srcId="{CC202F49-91CE-41F5-9781-F5C2021D3C9B}" destId="{33921573-DC9C-467C-A317-164F17D1A4C7}" srcOrd="2" destOrd="0" presId="urn:microsoft.com/office/officeart/2018/2/layout/IconCircleList"/>
    <dgm:cxn modelId="{E4512540-1119-477F-BDDA-4C2F31493F60}" type="presParOf" srcId="{CC202F49-91CE-41F5-9781-F5C2021D3C9B}" destId="{4132CEFB-58FD-447D-97EE-ED0123C9BACC}" srcOrd="3" destOrd="0" presId="urn:microsoft.com/office/officeart/2018/2/layout/IconCircleList"/>
    <dgm:cxn modelId="{0112F50F-F467-4378-A936-2B48DA9CB7EC}" type="presParOf" srcId="{BD9562B2-8AA9-44B8-9906-FFFD2EF45B16}" destId="{E49354F2-451A-4D05-8FE6-02B038FE5059}" srcOrd="5" destOrd="0" presId="urn:microsoft.com/office/officeart/2018/2/layout/IconCircleList"/>
    <dgm:cxn modelId="{91F95D10-6180-4981-BB04-4B5B6B3116B0}" type="presParOf" srcId="{BD9562B2-8AA9-44B8-9906-FFFD2EF45B16}" destId="{E752C722-2BBC-4D79-AF32-9FE710D157A7}" srcOrd="6" destOrd="0" presId="urn:microsoft.com/office/officeart/2018/2/layout/IconCircleList"/>
    <dgm:cxn modelId="{1FB2FDDA-F260-4160-BABC-C2807122CF26}" type="presParOf" srcId="{E752C722-2BBC-4D79-AF32-9FE710D157A7}" destId="{85586B11-19BC-41DF-B88A-388DB239EF71}" srcOrd="0" destOrd="0" presId="urn:microsoft.com/office/officeart/2018/2/layout/IconCircleList"/>
    <dgm:cxn modelId="{74FEAFFA-81F3-4378-8F27-57C1BB86371D}" type="presParOf" srcId="{E752C722-2BBC-4D79-AF32-9FE710D157A7}" destId="{95CA868C-5C46-450F-8E1A-75ADE363B511}" srcOrd="1" destOrd="0" presId="urn:microsoft.com/office/officeart/2018/2/layout/IconCircleList"/>
    <dgm:cxn modelId="{66A1B7FE-FC32-4D7C-AF57-7CC88C6E5B1D}" type="presParOf" srcId="{E752C722-2BBC-4D79-AF32-9FE710D157A7}" destId="{1F812EF8-FCC9-4E97-AB0F-18546C654C97}" srcOrd="2" destOrd="0" presId="urn:microsoft.com/office/officeart/2018/2/layout/IconCircleList"/>
    <dgm:cxn modelId="{2288566E-3106-4F59-8CE3-386C3CFD3C59}" type="presParOf" srcId="{E752C722-2BBC-4D79-AF32-9FE710D157A7}" destId="{475BFEBC-F8D6-450B-9ACB-F0CBF5BDC28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B29370-EB32-41BB-B618-1850C0541A6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995EC3-5E18-4A09-ADA3-2544245973DC}">
      <dgm:prSet/>
      <dgm:spPr/>
      <dgm:t>
        <a:bodyPr/>
        <a:lstStyle/>
        <a:p>
          <a:r>
            <a:rPr lang="en-US"/>
            <a:t>Journalists and Whistleblowers</a:t>
          </a:r>
        </a:p>
      </dgm:t>
    </dgm:pt>
    <dgm:pt modelId="{62BA99B7-9E57-452D-B680-63B57C42A794}" type="parTrans" cxnId="{73DBD457-A280-4330-B853-C6FEEC420FA8}">
      <dgm:prSet/>
      <dgm:spPr/>
      <dgm:t>
        <a:bodyPr/>
        <a:lstStyle/>
        <a:p>
          <a:endParaRPr lang="en-US"/>
        </a:p>
      </dgm:t>
    </dgm:pt>
    <dgm:pt modelId="{6B79D0AE-ABD8-4A4D-9B5B-058C9C49DC49}" type="sibTrans" cxnId="{73DBD457-A280-4330-B853-C6FEEC420FA8}">
      <dgm:prSet/>
      <dgm:spPr/>
      <dgm:t>
        <a:bodyPr/>
        <a:lstStyle/>
        <a:p>
          <a:endParaRPr lang="en-US"/>
        </a:p>
      </dgm:t>
    </dgm:pt>
    <dgm:pt modelId="{08F21E66-FA71-4EFA-A146-D3541C7DFA1B}">
      <dgm:prSet/>
      <dgm:spPr/>
      <dgm:t>
        <a:bodyPr/>
        <a:lstStyle/>
        <a:p>
          <a:r>
            <a:rPr lang="en-US"/>
            <a:t>Cybersecurity Professionals</a:t>
          </a:r>
        </a:p>
      </dgm:t>
    </dgm:pt>
    <dgm:pt modelId="{0EB45F15-4483-470C-BA81-AB5EC1E38FE7}" type="parTrans" cxnId="{54734ECA-0177-485C-96E5-AC10CBB87A22}">
      <dgm:prSet/>
      <dgm:spPr/>
      <dgm:t>
        <a:bodyPr/>
        <a:lstStyle/>
        <a:p>
          <a:endParaRPr lang="en-US"/>
        </a:p>
      </dgm:t>
    </dgm:pt>
    <dgm:pt modelId="{17A9B973-7E1B-42EA-A355-E4905D04137C}" type="sibTrans" cxnId="{54734ECA-0177-485C-96E5-AC10CBB87A22}">
      <dgm:prSet/>
      <dgm:spPr/>
      <dgm:t>
        <a:bodyPr/>
        <a:lstStyle/>
        <a:p>
          <a:endParaRPr lang="en-US"/>
        </a:p>
      </dgm:t>
    </dgm:pt>
    <dgm:pt modelId="{0F15B41D-6302-4170-9DE1-81876B3BCBA0}">
      <dgm:prSet/>
      <dgm:spPr/>
      <dgm:t>
        <a:bodyPr/>
        <a:lstStyle/>
        <a:p>
          <a:r>
            <a:rPr lang="en-US"/>
            <a:t>Government Agencies</a:t>
          </a:r>
        </a:p>
      </dgm:t>
    </dgm:pt>
    <dgm:pt modelId="{A1E3CCFF-855C-4205-BC95-0D5B537EE580}" type="parTrans" cxnId="{2401E62B-BBBF-43E2-A7B7-0773E8870791}">
      <dgm:prSet/>
      <dgm:spPr/>
      <dgm:t>
        <a:bodyPr/>
        <a:lstStyle/>
        <a:p>
          <a:endParaRPr lang="en-US"/>
        </a:p>
      </dgm:t>
    </dgm:pt>
    <dgm:pt modelId="{69CDDC58-D124-4603-8A4C-05EC40F69403}" type="sibTrans" cxnId="{2401E62B-BBBF-43E2-A7B7-0773E8870791}">
      <dgm:prSet/>
      <dgm:spPr/>
      <dgm:t>
        <a:bodyPr/>
        <a:lstStyle/>
        <a:p>
          <a:endParaRPr lang="en-US"/>
        </a:p>
      </dgm:t>
    </dgm:pt>
    <dgm:pt modelId="{003973CE-173B-403F-9977-71D3569D7E25}">
      <dgm:prSet/>
      <dgm:spPr/>
      <dgm:t>
        <a:bodyPr/>
        <a:lstStyle/>
        <a:p>
          <a:r>
            <a:rPr lang="en-US"/>
            <a:t>Anyone needing secure data transmission</a:t>
          </a:r>
        </a:p>
      </dgm:t>
    </dgm:pt>
    <dgm:pt modelId="{D3A7A29A-E0EB-4249-971B-19C2A5CEBE2A}" type="parTrans" cxnId="{EC082194-3549-4895-96FD-B2CF19624A89}">
      <dgm:prSet/>
      <dgm:spPr/>
      <dgm:t>
        <a:bodyPr/>
        <a:lstStyle/>
        <a:p>
          <a:endParaRPr lang="en-US"/>
        </a:p>
      </dgm:t>
    </dgm:pt>
    <dgm:pt modelId="{EF94F141-AC04-47BC-9445-C96F3B45E4CB}" type="sibTrans" cxnId="{EC082194-3549-4895-96FD-B2CF19624A89}">
      <dgm:prSet/>
      <dgm:spPr/>
      <dgm:t>
        <a:bodyPr/>
        <a:lstStyle/>
        <a:p>
          <a:endParaRPr lang="en-US"/>
        </a:p>
      </dgm:t>
    </dgm:pt>
    <dgm:pt modelId="{C10FE4EF-2D67-4814-B819-93439ECA11A9}" type="pres">
      <dgm:prSet presAssocID="{25B29370-EB32-41BB-B618-1850C0541A61}" presName="root" presStyleCnt="0">
        <dgm:presLayoutVars>
          <dgm:dir/>
          <dgm:resizeHandles val="exact"/>
        </dgm:presLayoutVars>
      </dgm:prSet>
      <dgm:spPr/>
    </dgm:pt>
    <dgm:pt modelId="{CD6CD9BE-EA83-45A0-8F66-79A5CBB89926}" type="pres">
      <dgm:prSet presAssocID="{5D995EC3-5E18-4A09-ADA3-2544245973DC}" presName="compNode" presStyleCnt="0"/>
      <dgm:spPr/>
    </dgm:pt>
    <dgm:pt modelId="{A2AD0BF0-AFC8-4A63-808D-DBC6518B93B5}" type="pres">
      <dgm:prSet presAssocID="{5D995EC3-5E18-4A09-ADA3-2544245973D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8E9A5BDF-72F7-41D3-ABF3-DB30E3FA0625}" type="pres">
      <dgm:prSet presAssocID="{5D995EC3-5E18-4A09-ADA3-2544245973DC}" presName="spaceRect" presStyleCnt="0"/>
      <dgm:spPr/>
    </dgm:pt>
    <dgm:pt modelId="{D567ABEB-434D-4FEB-BF42-ADBA154796BF}" type="pres">
      <dgm:prSet presAssocID="{5D995EC3-5E18-4A09-ADA3-2544245973DC}" presName="textRect" presStyleLbl="revTx" presStyleIdx="0" presStyleCnt="4">
        <dgm:presLayoutVars>
          <dgm:chMax val="1"/>
          <dgm:chPref val="1"/>
        </dgm:presLayoutVars>
      </dgm:prSet>
      <dgm:spPr/>
    </dgm:pt>
    <dgm:pt modelId="{8EE5EA40-6DA1-4B6B-A6BC-38AB61BFBE49}" type="pres">
      <dgm:prSet presAssocID="{6B79D0AE-ABD8-4A4D-9B5B-058C9C49DC49}" presName="sibTrans" presStyleCnt="0"/>
      <dgm:spPr/>
    </dgm:pt>
    <dgm:pt modelId="{C04A96D1-1254-46F6-9721-5EAB49F99586}" type="pres">
      <dgm:prSet presAssocID="{08F21E66-FA71-4EFA-A146-D3541C7DFA1B}" presName="compNode" presStyleCnt="0"/>
      <dgm:spPr/>
    </dgm:pt>
    <dgm:pt modelId="{DD065D67-6DB7-4CFB-9E90-50D6CEA2F812}" type="pres">
      <dgm:prSet presAssocID="{08F21E66-FA71-4EFA-A146-D3541C7DFA1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F379305-E697-48DE-AB96-B070AA66D698}" type="pres">
      <dgm:prSet presAssocID="{08F21E66-FA71-4EFA-A146-D3541C7DFA1B}" presName="spaceRect" presStyleCnt="0"/>
      <dgm:spPr/>
    </dgm:pt>
    <dgm:pt modelId="{272F1F4B-24EA-4C7C-94DD-E5E61685CD3C}" type="pres">
      <dgm:prSet presAssocID="{08F21E66-FA71-4EFA-A146-D3541C7DFA1B}" presName="textRect" presStyleLbl="revTx" presStyleIdx="1" presStyleCnt="4">
        <dgm:presLayoutVars>
          <dgm:chMax val="1"/>
          <dgm:chPref val="1"/>
        </dgm:presLayoutVars>
      </dgm:prSet>
      <dgm:spPr/>
    </dgm:pt>
    <dgm:pt modelId="{65BE4380-5E0D-436A-9BCA-9F6D82DE4846}" type="pres">
      <dgm:prSet presAssocID="{17A9B973-7E1B-42EA-A355-E4905D04137C}" presName="sibTrans" presStyleCnt="0"/>
      <dgm:spPr/>
    </dgm:pt>
    <dgm:pt modelId="{EFC7DE5E-8D2A-4BBD-9E30-0E9F168C3467}" type="pres">
      <dgm:prSet presAssocID="{0F15B41D-6302-4170-9DE1-81876B3BCBA0}" presName="compNode" presStyleCnt="0"/>
      <dgm:spPr/>
    </dgm:pt>
    <dgm:pt modelId="{34E7EEAF-E423-483D-8DCB-F8576A65F5EB}" type="pres">
      <dgm:prSet presAssocID="{0F15B41D-6302-4170-9DE1-81876B3BCB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AC5341A1-1A2C-458B-9E64-1609E927E535}" type="pres">
      <dgm:prSet presAssocID="{0F15B41D-6302-4170-9DE1-81876B3BCBA0}" presName="spaceRect" presStyleCnt="0"/>
      <dgm:spPr/>
    </dgm:pt>
    <dgm:pt modelId="{1CD942B6-E398-4055-A2E5-7480A9252747}" type="pres">
      <dgm:prSet presAssocID="{0F15B41D-6302-4170-9DE1-81876B3BCBA0}" presName="textRect" presStyleLbl="revTx" presStyleIdx="2" presStyleCnt="4">
        <dgm:presLayoutVars>
          <dgm:chMax val="1"/>
          <dgm:chPref val="1"/>
        </dgm:presLayoutVars>
      </dgm:prSet>
      <dgm:spPr/>
    </dgm:pt>
    <dgm:pt modelId="{0143A251-B9D1-4796-B175-26E537CDA38D}" type="pres">
      <dgm:prSet presAssocID="{69CDDC58-D124-4603-8A4C-05EC40F69403}" presName="sibTrans" presStyleCnt="0"/>
      <dgm:spPr/>
    </dgm:pt>
    <dgm:pt modelId="{942211CE-0F88-4171-B6B4-CCB3C4318AAA}" type="pres">
      <dgm:prSet presAssocID="{003973CE-173B-403F-9977-71D3569D7E25}" presName="compNode" presStyleCnt="0"/>
      <dgm:spPr/>
    </dgm:pt>
    <dgm:pt modelId="{1E7F5B10-1F04-4613-B3A4-191BC8AF527C}" type="pres">
      <dgm:prSet presAssocID="{003973CE-173B-403F-9977-71D3569D7E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27E68BA-DE0C-4B62-B374-1F216E141511}" type="pres">
      <dgm:prSet presAssocID="{003973CE-173B-403F-9977-71D3569D7E25}" presName="spaceRect" presStyleCnt="0"/>
      <dgm:spPr/>
    </dgm:pt>
    <dgm:pt modelId="{8CF2F3B1-0558-443D-BE89-C191A090B049}" type="pres">
      <dgm:prSet presAssocID="{003973CE-173B-403F-9977-71D3569D7E2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3BDB81C-FEAC-4575-B180-7539FBF7711D}" type="presOf" srcId="{5D995EC3-5E18-4A09-ADA3-2544245973DC}" destId="{D567ABEB-434D-4FEB-BF42-ADBA154796BF}" srcOrd="0" destOrd="0" presId="urn:microsoft.com/office/officeart/2018/2/layout/IconLabelList"/>
    <dgm:cxn modelId="{2401E62B-BBBF-43E2-A7B7-0773E8870791}" srcId="{25B29370-EB32-41BB-B618-1850C0541A61}" destId="{0F15B41D-6302-4170-9DE1-81876B3BCBA0}" srcOrd="2" destOrd="0" parTransId="{A1E3CCFF-855C-4205-BC95-0D5B537EE580}" sibTransId="{69CDDC58-D124-4603-8A4C-05EC40F69403}"/>
    <dgm:cxn modelId="{4391492D-D132-41AD-9AB1-2FB5EE3AAD9C}" type="presOf" srcId="{0F15B41D-6302-4170-9DE1-81876B3BCBA0}" destId="{1CD942B6-E398-4055-A2E5-7480A9252747}" srcOrd="0" destOrd="0" presId="urn:microsoft.com/office/officeart/2018/2/layout/IconLabelList"/>
    <dgm:cxn modelId="{E3530B5E-5A54-4AFB-9E9D-3697568BA4E4}" type="presOf" srcId="{08F21E66-FA71-4EFA-A146-D3541C7DFA1B}" destId="{272F1F4B-24EA-4C7C-94DD-E5E61685CD3C}" srcOrd="0" destOrd="0" presId="urn:microsoft.com/office/officeart/2018/2/layout/IconLabelList"/>
    <dgm:cxn modelId="{73DBD457-A280-4330-B853-C6FEEC420FA8}" srcId="{25B29370-EB32-41BB-B618-1850C0541A61}" destId="{5D995EC3-5E18-4A09-ADA3-2544245973DC}" srcOrd="0" destOrd="0" parTransId="{62BA99B7-9E57-452D-B680-63B57C42A794}" sibTransId="{6B79D0AE-ABD8-4A4D-9B5B-058C9C49DC49}"/>
    <dgm:cxn modelId="{F8F55D86-CADD-4EAF-97DB-8CF46C9535F2}" type="presOf" srcId="{003973CE-173B-403F-9977-71D3569D7E25}" destId="{8CF2F3B1-0558-443D-BE89-C191A090B049}" srcOrd="0" destOrd="0" presId="urn:microsoft.com/office/officeart/2018/2/layout/IconLabelList"/>
    <dgm:cxn modelId="{EC082194-3549-4895-96FD-B2CF19624A89}" srcId="{25B29370-EB32-41BB-B618-1850C0541A61}" destId="{003973CE-173B-403F-9977-71D3569D7E25}" srcOrd="3" destOrd="0" parTransId="{D3A7A29A-E0EB-4249-971B-19C2A5CEBE2A}" sibTransId="{EF94F141-AC04-47BC-9445-C96F3B45E4CB}"/>
    <dgm:cxn modelId="{54734ECA-0177-485C-96E5-AC10CBB87A22}" srcId="{25B29370-EB32-41BB-B618-1850C0541A61}" destId="{08F21E66-FA71-4EFA-A146-D3541C7DFA1B}" srcOrd="1" destOrd="0" parTransId="{0EB45F15-4483-470C-BA81-AB5EC1E38FE7}" sibTransId="{17A9B973-7E1B-42EA-A355-E4905D04137C}"/>
    <dgm:cxn modelId="{61238BFC-BD5F-44A7-A6E4-E822AD7C6483}" type="presOf" srcId="{25B29370-EB32-41BB-B618-1850C0541A61}" destId="{C10FE4EF-2D67-4814-B819-93439ECA11A9}" srcOrd="0" destOrd="0" presId="urn:microsoft.com/office/officeart/2018/2/layout/IconLabelList"/>
    <dgm:cxn modelId="{53A87BD0-709B-4795-B24E-5D0D68646710}" type="presParOf" srcId="{C10FE4EF-2D67-4814-B819-93439ECA11A9}" destId="{CD6CD9BE-EA83-45A0-8F66-79A5CBB89926}" srcOrd="0" destOrd="0" presId="urn:microsoft.com/office/officeart/2018/2/layout/IconLabelList"/>
    <dgm:cxn modelId="{67CFF0AA-1602-4B13-B2AC-4289AA28DAD5}" type="presParOf" srcId="{CD6CD9BE-EA83-45A0-8F66-79A5CBB89926}" destId="{A2AD0BF0-AFC8-4A63-808D-DBC6518B93B5}" srcOrd="0" destOrd="0" presId="urn:microsoft.com/office/officeart/2018/2/layout/IconLabelList"/>
    <dgm:cxn modelId="{093F367D-31A1-4CC8-AEAA-22D464F4A5E3}" type="presParOf" srcId="{CD6CD9BE-EA83-45A0-8F66-79A5CBB89926}" destId="{8E9A5BDF-72F7-41D3-ABF3-DB30E3FA0625}" srcOrd="1" destOrd="0" presId="urn:microsoft.com/office/officeart/2018/2/layout/IconLabelList"/>
    <dgm:cxn modelId="{F83DD7CF-6FC3-41BC-A217-E42993F3A0C6}" type="presParOf" srcId="{CD6CD9BE-EA83-45A0-8F66-79A5CBB89926}" destId="{D567ABEB-434D-4FEB-BF42-ADBA154796BF}" srcOrd="2" destOrd="0" presId="urn:microsoft.com/office/officeart/2018/2/layout/IconLabelList"/>
    <dgm:cxn modelId="{31562CA0-A596-4380-AA4C-C59F86E9B56C}" type="presParOf" srcId="{C10FE4EF-2D67-4814-B819-93439ECA11A9}" destId="{8EE5EA40-6DA1-4B6B-A6BC-38AB61BFBE49}" srcOrd="1" destOrd="0" presId="urn:microsoft.com/office/officeart/2018/2/layout/IconLabelList"/>
    <dgm:cxn modelId="{FB12C05B-969F-4A17-8053-1ADAEC1D380A}" type="presParOf" srcId="{C10FE4EF-2D67-4814-B819-93439ECA11A9}" destId="{C04A96D1-1254-46F6-9721-5EAB49F99586}" srcOrd="2" destOrd="0" presId="urn:microsoft.com/office/officeart/2018/2/layout/IconLabelList"/>
    <dgm:cxn modelId="{BC143BF7-06F6-4918-A170-33802C0EEE2D}" type="presParOf" srcId="{C04A96D1-1254-46F6-9721-5EAB49F99586}" destId="{DD065D67-6DB7-4CFB-9E90-50D6CEA2F812}" srcOrd="0" destOrd="0" presId="urn:microsoft.com/office/officeart/2018/2/layout/IconLabelList"/>
    <dgm:cxn modelId="{A41CD053-3660-4CCA-9F34-5CAA895BFBE9}" type="presParOf" srcId="{C04A96D1-1254-46F6-9721-5EAB49F99586}" destId="{1F379305-E697-48DE-AB96-B070AA66D698}" srcOrd="1" destOrd="0" presId="urn:microsoft.com/office/officeart/2018/2/layout/IconLabelList"/>
    <dgm:cxn modelId="{69623AF3-AFBB-4E8C-8889-51D774A52A11}" type="presParOf" srcId="{C04A96D1-1254-46F6-9721-5EAB49F99586}" destId="{272F1F4B-24EA-4C7C-94DD-E5E61685CD3C}" srcOrd="2" destOrd="0" presId="urn:microsoft.com/office/officeart/2018/2/layout/IconLabelList"/>
    <dgm:cxn modelId="{C6A8550D-B9C1-47E6-B508-0445A7D63390}" type="presParOf" srcId="{C10FE4EF-2D67-4814-B819-93439ECA11A9}" destId="{65BE4380-5E0D-436A-9BCA-9F6D82DE4846}" srcOrd="3" destOrd="0" presId="urn:microsoft.com/office/officeart/2018/2/layout/IconLabelList"/>
    <dgm:cxn modelId="{83C5B876-C559-497E-BCD1-C44AD776A0AC}" type="presParOf" srcId="{C10FE4EF-2D67-4814-B819-93439ECA11A9}" destId="{EFC7DE5E-8D2A-4BBD-9E30-0E9F168C3467}" srcOrd="4" destOrd="0" presId="urn:microsoft.com/office/officeart/2018/2/layout/IconLabelList"/>
    <dgm:cxn modelId="{4E6EB37D-029D-4EFD-807C-0A961BCFB5B3}" type="presParOf" srcId="{EFC7DE5E-8D2A-4BBD-9E30-0E9F168C3467}" destId="{34E7EEAF-E423-483D-8DCB-F8576A65F5EB}" srcOrd="0" destOrd="0" presId="urn:microsoft.com/office/officeart/2018/2/layout/IconLabelList"/>
    <dgm:cxn modelId="{B8072FD7-4AB9-4DDA-972A-EB8680D93759}" type="presParOf" srcId="{EFC7DE5E-8D2A-4BBD-9E30-0E9F168C3467}" destId="{AC5341A1-1A2C-458B-9E64-1609E927E535}" srcOrd="1" destOrd="0" presId="urn:microsoft.com/office/officeart/2018/2/layout/IconLabelList"/>
    <dgm:cxn modelId="{4AC71CDA-5165-4E99-8E62-785497424E38}" type="presParOf" srcId="{EFC7DE5E-8D2A-4BBD-9E30-0E9F168C3467}" destId="{1CD942B6-E398-4055-A2E5-7480A9252747}" srcOrd="2" destOrd="0" presId="urn:microsoft.com/office/officeart/2018/2/layout/IconLabelList"/>
    <dgm:cxn modelId="{20FEA12B-0762-4D0D-8633-4E0EDD0DFCE7}" type="presParOf" srcId="{C10FE4EF-2D67-4814-B819-93439ECA11A9}" destId="{0143A251-B9D1-4796-B175-26E537CDA38D}" srcOrd="5" destOrd="0" presId="urn:microsoft.com/office/officeart/2018/2/layout/IconLabelList"/>
    <dgm:cxn modelId="{6A72110D-D0D0-4402-B654-96DA86B2C6E3}" type="presParOf" srcId="{C10FE4EF-2D67-4814-B819-93439ECA11A9}" destId="{942211CE-0F88-4171-B6B4-CCB3C4318AAA}" srcOrd="6" destOrd="0" presId="urn:microsoft.com/office/officeart/2018/2/layout/IconLabelList"/>
    <dgm:cxn modelId="{FC87B751-9258-4B78-96B5-87B61B553576}" type="presParOf" srcId="{942211CE-0F88-4171-B6B4-CCB3C4318AAA}" destId="{1E7F5B10-1F04-4613-B3A4-191BC8AF527C}" srcOrd="0" destOrd="0" presId="urn:microsoft.com/office/officeart/2018/2/layout/IconLabelList"/>
    <dgm:cxn modelId="{D5B459F0-1F2B-4C40-ABFA-1F21A4B4C349}" type="presParOf" srcId="{942211CE-0F88-4171-B6B4-CCB3C4318AAA}" destId="{027E68BA-DE0C-4B62-B374-1F216E141511}" srcOrd="1" destOrd="0" presId="urn:microsoft.com/office/officeart/2018/2/layout/IconLabelList"/>
    <dgm:cxn modelId="{104C5B2B-F6CF-4687-95D0-4D00394AA60E}" type="presParOf" srcId="{942211CE-0F88-4171-B6B4-CCB3C4318AAA}" destId="{8CF2F3B1-0558-443D-BE89-C191A090B0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95980F-9432-4714-9125-EEAA0B3D918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01B85F0-0660-4938-AFDE-8378B7A49A91}">
      <dgm:prSet/>
      <dgm:spPr/>
      <dgm:t>
        <a:bodyPr/>
        <a:lstStyle/>
        <a:p>
          <a:pPr>
            <a:defRPr cap="all"/>
          </a:pPr>
          <a:r>
            <a:rPr lang="en-US"/>
            <a:t>1. Uploading an image for encoding.</a:t>
          </a:r>
        </a:p>
      </dgm:t>
    </dgm:pt>
    <dgm:pt modelId="{D110348B-7D6B-4A05-A34D-A5AA4A0C2B67}" type="parTrans" cxnId="{3D80DB90-05D9-442B-A3F1-330F39BEAB66}">
      <dgm:prSet/>
      <dgm:spPr/>
      <dgm:t>
        <a:bodyPr/>
        <a:lstStyle/>
        <a:p>
          <a:endParaRPr lang="en-US"/>
        </a:p>
      </dgm:t>
    </dgm:pt>
    <dgm:pt modelId="{A0941E00-4317-48CA-84CF-14E0BC0DC3F5}" type="sibTrans" cxnId="{3D80DB90-05D9-442B-A3F1-330F39BEAB66}">
      <dgm:prSet/>
      <dgm:spPr/>
      <dgm:t>
        <a:bodyPr/>
        <a:lstStyle/>
        <a:p>
          <a:endParaRPr lang="en-US"/>
        </a:p>
      </dgm:t>
    </dgm:pt>
    <dgm:pt modelId="{22495F9A-F01A-4B8C-AE5E-021E5841B840}">
      <dgm:prSet/>
      <dgm:spPr/>
      <dgm:t>
        <a:bodyPr/>
        <a:lstStyle/>
        <a:p>
          <a:pPr>
            <a:defRPr cap="all"/>
          </a:pPr>
          <a:r>
            <a:rPr lang="en-US"/>
            <a:t>2. Encoding secret data into the image.</a:t>
          </a:r>
        </a:p>
      </dgm:t>
    </dgm:pt>
    <dgm:pt modelId="{B5604B25-E0D6-4FB1-B1F4-CC19C6D22898}" type="parTrans" cxnId="{22FFC0D8-6BBE-4ACB-9069-6772A41D1277}">
      <dgm:prSet/>
      <dgm:spPr/>
      <dgm:t>
        <a:bodyPr/>
        <a:lstStyle/>
        <a:p>
          <a:endParaRPr lang="en-US"/>
        </a:p>
      </dgm:t>
    </dgm:pt>
    <dgm:pt modelId="{49ADE16E-E154-4E94-B777-189912FEDCA3}" type="sibTrans" cxnId="{22FFC0D8-6BBE-4ACB-9069-6772A41D1277}">
      <dgm:prSet/>
      <dgm:spPr/>
      <dgm:t>
        <a:bodyPr/>
        <a:lstStyle/>
        <a:p>
          <a:endParaRPr lang="en-US"/>
        </a:p>
      </dgm:t>
    </dgm:pt>
    <dgm:pt modelId="{B866D7CD-A5FB-4EB3-9D64-8553F0F8DF08}">
      <dgm:prSet/>
      <dgm:spPr/>
      <dgm:t>
        <a:bodyPr/>
        <a:lstStyle/>
        <a:p>
          <a:pPr>
            <a:defRPr cap="all"/>
          </a:pPr>
          <a:r>
            <a:rPr lang="en-US"/>
            <a:t>3. Decoding the hidden message from the image.</a:t>
          </a:r>
        </a:p>
      </dgm:t>
    </dgm:pt>
    <dgm:pt modelId="{DE93C176-9EC9-484A-B1A9-F08A631E5EBA}" type="parTrans" cxnId="{6432BC7E-569F-409C-B4CE-4B1FFBED2F03}">
      <dgm:prSet/>
      <dgm:spPr/>
      <dgm:t>
        <a:bodyPr/>
        <a:lstStyle/>
        <a:p>
          <a:endParaRPr lang="en-US"/>
        </a:p>
      </dgm:t>
    </dgm:pt>
    <dgm:pt modelId="{064C3A25-78F8-4828-98A1-E8192946A1B4}" type="sibTrans" cxnId="{6432BC7E-569F-409C-B4CE-4B1FFBED2F03}">
      <dgm:prSet/>
      <dgm:spPr/>
      <dgm:t>
        <a:bodyPr/>
        <a:lstStyle/>
        <a:p>
          <a:endParaRPr lang="en-US"/>
        </a:p>
      </dgm:t>
    </dgm:pt>
    <dgm:pt modelId="{8280C967-6AA9-4A90-8B90-015790BF5A65}" type="pres">
      <dgm:prSet presAssocID="{8C95980F-9432-4714-9125-EEAA0B3D9189}" presName="root" presStyleCnt="0">
        <dgm:presLayoutVars>
          <dgm:dir/>
          <dgm:resizeHandles val="exact"/>
        </dgm:presLayoutVars>
      </dgm:prSet>
      <dgm:spPr/>
    </dgm:pt>
    <dgm:pt modelId="{8275D4AE-2AF7-4B34-A0C7-73DA684AFE50}" type="pres">
      <dgm:prSet presAssocID="{D01B85F0-0660-4938-AFDE-8378B7A49A91}" presName="compNode" presStyleCnt="0"/>
      <dgm:spPr/>
    </dgm:pt>
    <dgm:pt modelId="{8C16C376-713C-4D14-A7A7-166C66F6A163}" type="pres">
      <dgm:prSet presAssocID="{D01B85F0-0660-4938-AFDE-8378B7A49A9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A078096-F990-4F18-B065-8410FC0666EC}" type="pres">
      <dgm:prSet presAssocID="{D01B85F0-0660-4938-AFDE-8378B7A49A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464B8BFD-F85A-4886-A092-65436B1CFAE3}" type="pres">
      <dgm:prSet presAssocID="{D01B85F0-0660-4938-AFDE-8378B7A49A91}" presName="spaceRect" presStyleCnt="0"/>
      <dgm:spPr/>
    </dgm:pt>
    <dgm:pt modelId="{F629A15A-0CDA-467A-82E0-2F7FDDD02E68}" type="pres">
      <dgm:prSet presAssocID="{D01B85F0-0660-4938-AFDE-8378B7A49A91}" presName="textRect" presStyleLbl="revTx" presStyleIdx="0" presStyleCnt="3">
        <dgm:presLayoutVars>
          <dgm:chMax val="1"/>
          <dgm:chPref val="1"/>
        </dgm:presLayoutVars>
      </dgm:prSet>
      <dgm:spPr/>
    </dgm:pt>
    <dgm:pt modelId="{A5B5AAC6-914C-44F4-9D8D-72BC32F3276F}" type="pres">
      <dgm:prSet presAssocID="{A0941E00-4317-48CA-84CF-14E0BC0DC3F5}" presName="sibTrans" presStyleCnt="0"/>
      <dgm:spPr/>
    </dgm:pt>
    <dgm:pt modelId="{3429F4F1-66C9-4699-AC10-BB09E716C22F}" type="pres">
      <dgm:prSet presAssocID="{22495F9A-F01A-4B8C-AE5E-021E5841B840}" presName="compNode" presStyleCnt="0"/>
      <dgm:spPr/>
    </dgm:pt>
    <dgm:pt modelId="{7160D879-AE39-4004-8C6A-26EB685AE4E5}" type="pres">
      <dgm:prSet presAssocID="{22495F9A-F01A-4B8C-AE5E-021E5841B84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ADCB5D8-1E09-485F-BBFD-AF4B3AE5F9BD}" type="pres">
      <dgm:prSet presAssocID="{22495F9A-F01A-4B8C-AE5E-021E5841B84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02B7074-1C9F-4E08-8BB8-B7431FEA0B93}" type="pres">
      <dgm:prSet presAssocID="{22495F9A-F01A-4B8C-AE5E-021E5841B840}" presName="spaceRect" presStyleCnt="0"/>
      <dgm:spPr/>
    </dgm:pt>
    <dgm:pt modelId="{6B349AE0-6C37-4DE4-B4C2-9DF9BF15FCD5}" type="pres">
      <dgm:prSet presAssocID="{22495F9A-F01A-4B8C-AE5E-021E5841B840}" presName="textRect" presStyleLbl="revTx" presStyleIdx="1" presStyleCnt="3">
        <dgm:presLayoutVars>
          <dgm:chMax val="1"/>
          <dgm:chPref val="1"/>
        </dgm:presLayoutVars>
      </dgm:prSet>
      <dgm:spPr/>
    </dgm:pt>
    <dgm:pt modelId="{7F473892-3BBC-4CCA-AA97-5D304BE98BAE}" type="pres">
      <dgm:prSet presAssocID="{49ADE16E-E154-4E94-B777-189912FEDCA3}" presName="sibTrans" presStyleCnt="0"/>
      <dgm:spPr/>
    </dgm:pt>
    <dgm:pt modelId="{4CDAC61E-E854-48E9-8289-03E2F524ADA6}" type="pres">
      <dgm:prSet presAssocID="{B866D7CD-A5FB-4EB3-9D64-8553F0F8DF08}" presName="compNode" presStyleCnt="0"/>
      <dgm:spPr/>
    </dgm:pt>
    <dgm:pt modelId="{A9DC006E-CF47-4D29-9D7C-0129AF1B4E70}" type="pres">
      <dgm:prSet presAssocID="{B866D7CD-A5FB-4EB3-9D64-8553F0F8DF0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72A9FAE-B8D1-48C2-A723-475D7D5275AA}" type="pres">
      <dgm:prSet presAssocID="{B866D7CD-A5FB-4EB3-9D64-8553F0F8DF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396B3E9E-177D-451F-99CA-5585BD5D5192}" type="pres">
      <dgm:prSet presAssocID="{B866D7CD-A5FB-4EB3-9D64-8553F0F8DF08}" presName="spaceRect" presStyleCnt="0"/>
      <dgm:spPr/>
    </dgm:pt>
    <dgm:pt modelId="{51722E05-BD0A-49BC-959A-09803C439C2A}" type="pres">
      <dgm:prSet presAssocID="{B866D7CD-A5FB-4EB3-9D64-8553F0F8DF0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922742D-4653-4E86-935A-9FBF0610AD6B}" type="presOf" srcId="{22495F9A-F01A-4B8C-AE5E-021E5841B840}" destId="{6B349AE0-6C37-4DE4-B4C2-9DF9BF15FCD5}" srcOrd="0" destOrd="0" presId="urn:microsoft.com/office/officeart/2018/5/layout/IconLeafLabelList"/>
    <dgm:cxn modelId="{591DB461-9225-4098-BB04-EB8C5F7E95FE}" type="presOf" srcId="{B866D7CD-A5FB-4EB3-9D64-8553F0F8DF08}" destId="{51722E05-BD0A-49BC-959A-09803C439C2A}" srcOrd="0" destOrd="0" presId="urn:microsoft.com/office/officeart/2018/5/layout/IconLeafLabelList"/>
    <dgm:cxn modelId="{6432BC7E-569F-409C-B4CE-4B1FFBED2F03}" srcId="{8C95980F-9432-4714-9125-EEAA0B3D9189}" destId="{B866D7CD-A5FB-4EB3-9D64-8553F0F8DF08}" srcOrd="2" destOrd="0" parTransId="{DE93C176-9EC9-484A-B1A9-F08A631E5EBA}" sibTransId="{064C3A25-78F8-4828-98A1-E8192946A1B4}"/>
    <dgm:cxn modelId="{C5DB5781-D069-4E22-93DF-FD176562D607}" type="presOf" srcId="{D01B85F0-0660-4938-AFDE-8378B7A49A91}" destId="{F629A15A-0CDA-467A-82E0-2F7FDDD02E68}" srcOrd="0" destOrd="0" presId="urn:microsoft.com/office/officeart/2018/5/layout/IconLeafLabelList"/>
    <dgm:cxn modelId="{74774F85-7045-4D80-86E5-B08772368AC4}" type="presOf" srcId="{8C95980F-9432-4714-9125-EEAA0B3D9189}" destId="{8280C967-6AA9-4A90-8B90-015790BF5A65}" srcOrd="0" destOrd="0" presId="urn:microsoft.com/office/officeart/2018/5/layout/IconLeafLabelList"/>
    <dgm:cxn modelId="{3D80DB90-05D9-442B-A3F1-330F39BEAB66}" srcId="{8C95980F-9432-4714-9125-EEAA0B3D9189}" destId="{D01B85F0-0660-4938-AFDE-8378B7A49A91}" srcOrd="0" destOrd="0" parTransId="{D110348B-7D6B-4A05-A34D-A5AA4A0C2B67}" sibTransId="{A0941E00-4317-48CA-84CF-14E0BC0DC3F5}"/>
    <dgm:cxn modelId="{22FFC0D8-6BBE-4ACB-9069-6772A41D1277}" srcId="{8C95980F-9432-4714-9125-EEAA0B3D9189}" destId="{22495F9A-F01A-4B8C-AE5E-021E5841B840}" srcOrd="1" destOrd="0" parTransId="{B5604B25-E0D6-4FB1-B1F4-CC19C6D22898}" sibTransId="{49ADE16E-E154-4E94-B777-189912FEDCA3}"/>
    <dgm:cxn modelId="{099B26DE-CE3F-4E26-BA03-C78F59291DFF}" type="presParOf" srcId="{8280C967-6AA9-4A90-8B90-015790BF5A65}" destId="{8275D4AE-2AF7-4B34-A0C7-73DA684AFE50}" srcOrd="0" destOrd="0" presId="urn:microsoft.com/office/officeart/2018/5/layout/IconLeafLabelList"/>
    <dgm:cxn modelId="{01B148E9-5484-4E49-9D0D-E9078EF23C2F}" type="presParOf" srcId="{8275D4AE-2AF7-4B34-A0C7-73DA684AFE50}" destId="{8C16C376-713C-4D14-A7A7-166C66F6A163}" srcOrd="0" destOrd="0" presId="urn:microsoft.com/office/officeart/2018/5/layout/IconLeafLabelList"/>
    <dgm:cxn modelId="{DD032261-7702-4227-B78C-8DE5364BE6B8}" type="presParOf" srcId="{8275D4AE-2AF7-4B34-A0C7-73DA684AFE50}" destId="{6A078096-F990-4F18-B065-8410FC0666EC}" srcOrd="1" destOrd="0" presId="urn:microsoft.com/office/officeart/2018/5/layout/IconLeafLabelList"/>
    <dgm:cxn modelId="{3D17B1CB-7369-47B8-9EF2-5549717C67A3}" type="presParOf" srcId="{8275D4AE-2AF7-4B34-A0C7-73DA684AFE50}" destId="{464B8BFD-F85A-4886-A092-65436B1CFAE3}" srcOrd="2" destOrd="0" presId="urn:microsoft.com/office/officeart/2018/5/layout/IconLeafLabelList"/>
    <dgm:cxn modelId="{760B55BB-C191-4B9F-9ED7-6939D362EC55}" type="presParOf" srcId="{8275D4AE-2AF7-4B34-A0C7-73DA684AFE50}" destId="{F629A15A-0CDA-467A-82E0-2F7FDDD02E68}" srcOrd="3" destOrd="0" presId="urn:microsoft.com/office/officeart/2018/5/layout/IconLeafLabelList"/>
    <dgm:cxn modelId="{B595550A-52ED-4F90-98BA-B42BD06E4FFD}" type="presParOf" srcId="{8280C967-6AA9-4A90-8B90-015790BF5A65}" destId="{A5B5AAC6-914C-44F4-9D8D-72BC32F3276F}" srcOrd="1" destOrd="0" presId="urn:microsoft.com/office/officeart/2018/5/layout/IconLeafLabelList"/>
    <dgm:cxn modelId="{A593EC71-B452-4E3E-B13F-1BB93B0C02EC}" type="presParOf" srcId="{8280C967-6AA9-4A90-8B90-015790BF5A65}" destId="{3429F4F1-66C9-4699-AC10-BB09E716C22F}" srcOrd="2" destOrd="0" presId="urn:microsoft.com/office/officeart/2018/5/layout/IconLeafLabelList"/>
    <dgm:cxn modelId="{3F5FCB67-875E-4487-A80D-F588722936D5}" type="presParOf" srcId="{3429F4F1-66C9-4699-AC10-BB09E716C22F}" destId="{7160D879-AE39-4004-8C6A-26EB685AE4E5}" srcOrd="0" destOrd="0" presId="urn:microsoft.com/office/officeart/2018/5/layout/IconLeafLabelList"/>
    <dgm:cxn modelId="{7B14D0C0-83A4-40F3-B474-09CF7150AB1C}" type="presParOf" srcId="{3429F4F1-66C9-4699-AC10-BB09E716C22F}" destId="{2ADCB5D8-1E09-485F-BBFD-AF4B3AE5F9BD}" srcOrd="1" destOrd="0" presId="urn:microsoft.com/office/officeart/2018/5/layout/IconLeafLabelList"/>
    <dgm:cxn modelId="{2049608A-8DD4-4B1F-AFC4-D61635ABB089}" type="presParOf" srcId="{3429F4F1-66C9-4699-AC10-BB09E716C22F}" destId="{702B7074-1C9F-4E08-8BB8-B7431FEA0B93}" srcOrd="2" destOrd="0" presId="urn:microsoft.com/office/officeart/2018/5/layout/IconLeafLabelList"/>
    <dgm:cxn modelId="{EF8D234A-EF8E-4E46-86E8-7E5A6585CE0E}" type="presParOf" srcId="{3429F4F1-66C9-4699-AC10-BB09E716C22F}" destId="{6B349AE0-6C37-4DE4-B4C2-9DF9BF15FCD5}" srcOrd="3" destOrd="0" presId="urn:microsoft.com/office/officeart/2018/5/layout/IconLeafLabelList"/>
    <dgm:cxn modelId="{698F0FEE-CC45-4BD9-81AF-A52A8444AB5D}" type="presParOf" srcId="{8280C967-6AA9-4A90-8B90-015790BF5A65}" destId="{7F473892-3BBC-4CCA-AA97-5D304BE98BAE}" srcOrd="3" destOrd="0" presId="urn:microsoft.com/office/officeart/2018/5/layout/IconLeafLabelList"/>
    <dgm:cxn modelId="{9CA2A035-6E2C-427E-8192-EAECC4BC622F}" type="presParOf" srcId="{8280C967-6AA9-4A90-8B90-015790BF5A65}" destId="{4CDAC61E-E854-48E9-8289-03E2F524ADA6}" srcOrd="4" destOrd="0" presId="urn:microsoft.com/office/officeart/2018/5/layout/IconLeafLabelList"/>
    <dgm:cxn modelId="{1886E774-88C0-4AE7-9590-F1BFB669F4C7}" type="presParOf" srcId="{4CDAC61E-E854-48E9-8289-03E2F524ADA6}" destId="{A9DC006E-CF47-4D29-9D7C-0129AF1B4E70}" srcOrd="0" destOrd="0" presId="urn:microsoft.com/office/officeart/2018/5/layout/IconLeafLabelList"/>
    <dgm:cxn modelId="{299290B5-622C-4EAC-BCE9-B2328470E372}" type="presParOf" srcId="{4CDAC61E-E854-48E9-8289-03E2F524ADA6}" destId="{472A9FAE-B8D1-48C2-A723-475D7D5275AA}" srcOrd="1" destOrd="0" presId="urn:microsoft.com/office/officeart/2018/5/layout/IconLeafLabelList"/>
    <dgm:cxn modelId="{A4404B52-1B29-47AF-9BE2-B0F4911D6F8F}" type="presParOf" srcId="{4CDAC61E-E854-48E9-8289-03E2F524ADA6}" destId="{396B3E9E-177D-451F-99CA-5585BD5D5192}" srcOrd="2" destOrd="0" presId="urn:microsoft.com/office/officeart/2018/5/layout/IconLeafLabelList"/>
    <dgm:cxn modelId="{ADE5CA7C-F7CD-4201-B8FA-CA370E378813}" type="presParOf" srcId="{4CDAC61E-E854-48E9-8289-03E2F524ADA6}" destId="{51722E05-BD0A-49BC-959A-09803C439C2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DF6C6B2-1F4B-472F-BE6E-4067DD91086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67303A-4334-4EA9-A2E6-927AB48E391D}">
      <dgm:prSet custT="1"/>
      <dgm:spPr/>
      <dgm:t>
        <a:bodyPr/>
        <a:lstStyle/>
        <a:p>
          <a:pPr algn="just"/>
          <a:r>
            <a:rPr lang="en-US" sz="2000" dirty="0"/>
            <a:t>The Steganography project successfully enables secure communication by embedding secret messages within images. </a:t>
          </a:r>
        </a:p>
      </dgm:t>
    </dgm:pt>
    <dgm:pt modelId="{7F8CF71A-6AF7-4098-BCA4-123FC6496A71}" type="parTrans" cxnId="{52C4474A-4543-4D87-B15D-645B13287B4A}">
      <dgm:prSet/>
      <dgm:spPr/>
      <dgm:t>
        <a:bodyPr/>
        <a:lstStyle/>
        <a:p>
          <a:endParaRPr lang="en-US"/>
        </a:p>
      </dgm:t>
    </dgm:pt>
    <dgm:pt modelId="{0AD953E0-68BE-4C27-A972-3A6B6E328D33}" type="sibTrans" cxnId="{52C4474A-4543-4D87-B15D-645B13287B4A}">
      <dgm:prSet/>
      <dgm:spPr/>
      <dgm:t>
        <a:bodyPr/>
        <a:lstStyle/>
        <a:p>
          <a:endParaRPr lang="en-US"/>
        </a:p>
      </dgm:t>
    </dgm:pt>
    <dgm:pt modelId="{6CCEE277-607B-41B2-9759-666077DECD1A}">
      <dgm:prSet custT="1"/>
      <dgm:spPr/>
      <dgm:t>
        <a:bodyPr/>
        <a:lstStyle/>
        <a:p>
          <a:pPr algn="just"/>
          <a:r>
            <a:rPr lang="en-US" sz="2000"/>
            <a:t>This approach enhances confidentiality and ensures that the hidden data remains undetectable to unauthorized users.</a:t>
          </a:r>
        </a:p>
      </dgm:t>
    </dgm:pt>
    <dgm:pt modelId="{F8D560DA-78D3-434C-926D-71897825FB64}" type="parTrans" cxnId="{87FDD5FA-5696-4012-B9B7-E0386A25BEB8}">
      <dgm:prSet/>
      <dgm:spPr/>
      <dgm:t>
        <a:bodyPr/>
        <a:lstStyle/>
        <a:p>
          <a:endParaRPr lang="en-US"/>
        </a:p>
      </dgm:t>
    </dgm:pt>
    <dgm:pt modelId="{13ACAE2B-6BB6-43BC-8796-A8A72E4A017A}" type="sibTrans" cxnId="{87FDD5FA-5696-4012-B9B7-E0386A25BEB8}">
      <dgm:prSet/>
      <dgm:spPr/>
      <dgm:t>
        <a:bodyPr/>
        <a:lstStyle/>
        <a:p>
          <a:endParaRPr lang="en-US"/>
        </a:p>
      </dgm:t>
    </dgm:pt>
    <dgm:pt modelId="{10E2C19C-5025-4A2B-A9B1-92EF26298755}" type="pres">
      <dgm:prSet presAssocID="{1DF6C6B2-1F4B-472F-BE6E-4067DD91086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015419-940D-43C0-9C75-9C6430DD3643}" type="pres">
      <dgm:prSet presAssocID="{C567303A-4334-4EA9-A2E6-927AB48E391D}" presName="hierRoot1" presStyleCnt="0"/>
      <dgm:spPr/>
    </dgm:pt>
    <dgm:pt modelId="{551A7755-D5B9-4939-BC51-8D1B0FDE9C12}" type="pres">
      <dgm:prSet presAssocID="{C567303A-4334-4EA9-A2E6-927AB48E391D}" presName="composite" presStyleCnt="0"/>
      <dgm:spPr/>
    </dgm:pt>
    <dgm:pt modelId="{993ECFAD-DB10-448F-80D9-2C5E1E13BDF1}" type="pres">
      <dgm:prSet presAssocID="{C567303A-4334-4EA9-A2E6-927AB48E391D}" presName="background" presStyleLbl="node0" presStyleIdx="0" presStyleCnt="2"/>
      <dgm:spPr/>
    </dgm:pt>
    <dgm:pt modelId="{E40775B5-0C94-47EA-9CDF-2818B66129D5}" type="pres">
      <dgm:prSet presAssocID="{C567303A-4334-4EA9-A2E6-927AB48E391D}" presName="text" presStyleLbl="fgAcc0" presStyleIdx="0" presStyleCnt="2">
        <dgm:presLayoutVars>
          <dgm:chPref val="3"/>
        </dgm:presLayoutVars>
      </dgm:prSet>
      <dgm:spPr/>
    </dgm:pt>
    <dgm:pt modelId="{5DCA1641-59FD-4419-8E6B-071CCAA7636F}" type="pres">
      <dgm:prSet presAssocID="{C567303A-4334-4EA9-A2E6-927AB48E391D}" presName="hierChild2" presStyleCnt="0"/>
      <dgm:spPr/>
    </dgm:pt>
    <dgm:pt modelId="{67874A14-FCA2-4CE0-8FA5-B068566649CA}" type="pres">
      <dgm:prSet presAssocID="{6CCEE277-607B-41B2-9759-666077DECD1A}" presName="hierRoot1" presStyleCnt="0"/>
      <dgm:spPr/>
    </dgm:pt>
    <dgm:pt modelId="{1E4F786D-BE83-408F-BBE2-1E2DF6D3519B}" type="pres">
      <dgm:prSet presAssocID="{6CCEE277-607B-41B2-9759-666077DECD1A}" presName="composite" presStyleCnt="0"/>
      <dgm:spPr/>
    </dgm:pt>
    <dgm:pt modelId="{2F507B03-2A6B-4718-AB2F-DC556E2862C7}" type="pres">
      <dgm:prSet presAssocID="{6CCEE277-607B-41B2-9759-666077DECD1A}" presName="background" presStyleLbl="node0" presStyleIdx="1" presStyleCnt="2"/>
      <dgm:spPr/>
    </dgm:pt>
    <dgm:pt modelId="{B7CE6958-8027-4982-B3F6-0CBF89E9269D}" type="pres">
      <dgm:prSet presAssocID="{6CCEE277-607B-41B2-9759-666077DECD1A}" presName="text" presStyleLbl="fgAcc0" presStyleIdx="1" presStyleCnt="2">
        <dgm:presLayoutVars>
          <dgm:chPref val="3"/>
        </dgm:presLayoutVars>
      </dgm:prSet>
      <dgm:spPr/>
    </dgm:pt>
    <dgm:pt modelId="{592DB16C-5228-4B3A-AA14-DC983A8E8E4A}" type="pres">
      <dgm:prSet presAssocID="{6CCEE277-607B-41B2-9759-666077DECD1A}" presName="hierChild2" presStyleCnt="0"/>
      <dgm:spPr/>
    </dgm:pt>
  </dgm:ptLst>
  <dgm:cxnLst>
    <dgm:cxn modelId="{F6D61F1A-AA74-4107-AA0B-F1D1B845FC3F}" type="presOf" srcId="{C567303A-4334-4EA9-A2E6-927AB48E391D}" destId="{E40775B5-0C94-47EA-9CDF-2818B66129D5}" srcOrd="0" destOrd="0" presId="urn:microsoft.com/office/officeart/2005/8/layout/hierarchy1"/>
    <dgm:cxn modelId="{8E186660-FC3D-4460-B54C-465D789700B1}" type="presOf" srcId="{1DF6C6B2-1F4B-472F-BE6E-4067DD910864}" destId="{10E2C19C-5025-4A2B-A9B1-92EF26298755}" srcOrd="0" destOrd="0" presId="urn:microsoft.com/office/officeart/2005/8/layout/hierarchy1"/>
    <dgm:cxn modelId="{52C4474A-4543-4D87-B15D-645B13287B4A}" srcId="{1DF6C6B2-1F4B-472F-BE6E-4067DD910864}" destId="{C567303A-4334-4EA9-A2E6-927AB48E391D}" srcOrd="0" destOrd="0" parTransId="{7F8CF71A-6AF7-4098-BCA4-123FC6496A71}" sibTransId="{0AD953E0-68BE-4C27-A972-3A6B6E328D33}"/>
    <dgm:cxn modelId="{5D9FAFAA-BD72-474D-A320-7BE41C56F0D0}" type="presOf" srcId="{6CCEE277-607B-41B2-9759-666077DECD1A}" destId="{B7CE6958-8027-4982-B3F6-0CBF89E9269D}" srcOrd="0" destOrd="0" presId="urn:microsoft.com/office/officeart/2005/8/layout/hierarchy1"/>
    <dgm:cxn modelId="{87FDD5FA-5696-4012-B9B7-E0386A25BEB8}" srcId="{1DF6C6B2-1F4B-472F-BE6E-4067DD910864}" destId="{6CCEE277-607B-41B2-9759-666077DECD1A}" srcOrd="1" destOrd="0" parTransId="{F8D560DA-78D3-434C-926D-71897825FB64}" sibTransId="{13ACAE2B-6BB6-43BC-8796-A8A72E4A017A}"/>
    <dgm:cxn modelId="{EB8C7ACD-D177-4E04-9036-3657B6E16C18}" type="presParOf" srcId="{10E2C19C-5025-4A2B-A9B1-92EF26298755}" destId="{EA015419-940D-43C0-9C75-9C6430DD3643}" srcOrd="0" destOrd="0" presId="urn:microsoft.com/office/officeart/2005/8/layout/hierarchy1"/>
    <dgm:cxn modelId="{E9DC951D-A8CD-4FE2-AC83-F7D64CD2DAA1}" type="presParOf" srcId="{EA015419-940D-43C0-9C75-9C6430DD3643}" destId="{551A7755-D5B9-4939-BC51-8D1B0FDE9C12}" srcOrd="0" destOrd="0" presId="urn:microsoft.com/office/officeart/2005/8/layout/hierarchy1"/>
    <dgm:cxn modelId="{A079F3F6-34D0-42BF-8189-0ECCB560F34D}" type="presParOf" srcId="{551A7755-D5B9-4939-BC51-8D1B0FDE9C12}" destId="{993ECFAD-DB10-448F-80D9-2C5E1E13BDF1}" srcOrd="0" destOrd="0" presId="urn:microsoft.com/office/officeart/2005/8/layout/hierarchy1"/>
    <dgm:cxn modelId="{10AFEC7C-E3D4-42D9-B072-D11E4BA7DA1E}" type="presParOf" srcId="{551A7755-D5B9-4939-BC51-8D1B0FDE9C12}" destId="{E40775B5-0C94-47EA-9CDF-2818B66129D5}" srcOrd="1" destOrd="0" presId="urn:microsoft.com/office/officeart/2005/8/layout/hierarchy1"/>
    <dgm:cxn modelId="{25C156BE-0703-4EC7-9712-08B5520D9093}" type="presParOf" srcId="{EA015419-940D-43C0-9C75-9C6430DD3643}" destId="{5DCA1641-59FD-4419-8E6B-071CCAA7636F}" srcOrd="1" destOrd="0" presId="urn:microsoft.com/office/officeart/2005/8/layout/hierarchy1"/>
    <dgm:cxn modelId="{A735EFB5-2C9A-486E-9374-5133A9C07882}" type="presParOf" srcId="{10E2C19C-5025-4A2B-A9B1-92EF26298755}" destId="{67874A14-FCA2-4CE0-8FA5-B068566649CA}" srcOrd="1" destOrd="0" presId="urn:microsoft.com/office/officeart/2005/8/layout/hierarchy1"/>
    <dgm:cxn modelId="{71E8EBF9-0252-4F6D-8559-4D1DC948289F}" type="presParOf" srcId="{67874A14-FCA2-4CE0-8FA5-B068566649CA}" destId="{1E4F786D-BE83-408F-BBE2-1E2DF6D3519B}" srcOrd="0" destOrd="0" presId="urn:microsoft.com/office/officeart/2005/8/layout/hierarchy1"/>
    <dgm:cxn modelId="{EFB194F6-729D-453F-B3D8-4C188422220B}" type="presParOf" srcId="{1E4F786D-BE83-408F-BBE2-1E2DF6D3519B}" destId="{2F507B03-2A6B-4718-AB2F-DC556E2862C7}" srcOrd="0" destOrd="0" presId="urn:microsoft.com/office/officeart/2005/8/layout/hierarchy1"/>
    <dgm:cxn modelId="{E7BFECBC-6E31-41AC-8B69-239397DC89FB}" type="presParOf" srcId="{1E4F786D-BE83-408F-BBE2-1E2DF6D3519B}" destId="{B7CE6958-8027-4982-B3F6-0CBF89E9269D}" srcOrd="1" destOrd="0" presId="urn:microsoft.com/office/officeart/2005/8/layout/hierarchy1"/>
    <dgm:cxn modelId="{4929EB0B-6DBD-46DF-AF8C-F07C6C976A05}" type="presParOf" srcId="{67874A14-FCA2-4CE0-8FA5-B068566649CA}" destId="{592DB16C-5228-4B3A-AA14-DC983A8E8E4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C0D02-0D8B-46B3-8FF9-C2F3056AEF5B}">
      <dsp:nvSpPr>
        <dsp:cNvPr id="0" name=""/>
        <dsp:cNvSpPr/>
      </dsp:nvSpPr>
      <dsp:spPr>
        <a:xfrm>
          <a:off x="235853" y="148292"/>
          <a:ext cx="915236" cy="9152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BCB4D4-43F4-472D-99AC-BA4D74D992E4}">
      <dsp:nvSpPr>
        <dsp:cNvPr id="0" name=""/>
        <dsp:cNvSpPr/>
      </dsp:nvSpPr>
      <dsp:spPr>
        <a:xfrm>
          <a:off x="428053" y="340492"/>
          <a:ext cx="530837" cy="5308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59A47-7F78-4280-8780-242E0767A1AD}">
      <dsp:nvSpPr>
        <dsp:cNvPr id="0" name=""/>
        <dsp:cNvSpPr/>
      </dsp:nvSpPr>
      <dsp:spPr>
        <a:xfrm>
          <a:off x="1347212" y="148292"/>
          <a:ext cx="2157343" cy="91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Problem Statement</a:t>
          </a:r>
          <a:r>
            <a:rPr lang="en-US" sz="1600" b="0" i="0" kern="1200" baseline="0"/>
            <a:t> – Why is steganography needed? What problem does it solve?</a:t>
          </a:r>
          <a:endParaRPr lang="en-US" sz="1600" kern="1200"/>
        </a:p>
      </dsp:txBody>
      <dsp:txXfrm>
        <a:off x="1347212" y="148292"/>
        <a:ext cx="2157343" cy="915236"/>
      </dsp:txXfrm>
    </dsp:sp>
    <dsp:sp modelId="{EBEECA75-521C-4D00-AC39-D7B3021D25B8}">
      <dsp:nvSpPr>
        <dsp:cNvPr id="0" name=""/>
        <dsp:cNvSpPr/>
      </dsp:nvSpPr>
      <dsp:spPr>
        <a:xfrm>
          <a:off x="3880456" y="148292"/>
          <a:ext cx="915236" cy="9152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7E141-DF4E-41C0-83FC-32349135C46E}">
      <dsp:nvSpPr>
        <dsp:cNvPr id="0" name=""/>
        <dsp:cNvSpPr/>
      </dsp:nvSpPr>
      <dsp:spPr>
        <a:xfrm>
          <a:off x="4072656" y="340492"/>
          <a:ext cx="530837" cy="5308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B6053-FDBA-48BC-96D0-0BAA094635D8}">
      <dsp:nvSpPr>
        <dsp:cNvPr id="0" name=""/>
        <dsp:cNvSpPr/>
      </dsp:nvSpPr>
      <dsp:spPr>
        <a:xfrm>
          <a:off x="4991815" y="148292"/>
          <a:ext cx="2157343" cy="91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Technology Used</a:t>
          </a:r>
          <a:r>
            <a:rPr lang="en-US" sz="1600" b="0" i="0" kern="1200" baseline="0" dirty="0"/>
            <a:t> – Flask, OpenCV, NumPy, Bootstrap, JavaScript, and other libraries.</a:t>
          </a:r>
          <a:endParaRPr lang="en-US" sz="1600" kern="1200" dirty="0"/>
        </a:p>
      </dsp:txBody>
      <dsp:txXfrm>
        <a:off x="4991815" y="148292"/>
        <a:ext cx="2157343" cy="915236"/>
      </dsp:txXfrm>
    </dsp:sp>
    <dsp:sp modelId="{349B60D6-73C4-428D-95E0-21086FFCAC43}">
      <dsp:nvSpPr>
        <dsp:cNvPr id="0" name=""/>
        <dsp:cNvSpPr/>
      </dsp:nvSpPr>
      <dsp:spPr>
        <a:xfrm>
          <a:off x="7525059" y="148292"/>
          <a:ext cx="915236" cy="9152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F4249-A913-4445-91F4-1579F2001946}">
      <dsp:nvSpPr>
        <dsp:cNvPr id="0" name=""/>
        <dsp:cNvSpPr/>
      </dsp:nvSpPr>
      <dsp:spPr>
        <a:xfrm>
          <a:off x="7717258" y="340492"/>
          <a:ext cx="530837" cy="5308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929B0-8BCE-49A1-9675-E5953E3AC37C}">
      <dsp:nvSpPr>
        <dsp:cNvPr id="0" name=""/>
        <dsp:cNvSpPr/>
      </dsp:nvSpPr>
      <dsp:spPr>
        <a:xfrm>
          <a:off x="8636417" y="148292"/>
          <a:ext cx="2157343" cy="91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Wow Factors</a:t>
          </a:r>
          <a:r>
            <a:rPr lang="en-US" sz="1600" b="0" i="0" kern="1200" baseline="0"/>
            <a:t> – Unique features like password-protected encryption, image-based message hiding, and a user-friendly interface.</a:t>
          </a:r>
          <a:endParaRPr lang="en-US" sz="1600" kern="1200"/>
        </a:p>
      </dsp:txBody>
      <dsp:txXfrm>
        <a:off x="8636417" y="148292"/>
        <a:ext cx="2157343" cy="915236"/>
      </dsp:txXfrm>
    </dsp:sp>
    <dsp:sp modelId="{7D5F937C-E499-4865-830E-4A15AD77ACF9}">
      <dsp:nvSpPr>
        <dsp:cNvPr id="0" name=""/>
        <dsp:cNvSpPr/>
      </dsp:nvSpPr>
      <dsp:spPr>
        <a:xfrm>
          <a:off x="235853" y="1847150"/>
          <a:ext cx="915236" cy="9152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EB93C-7032-470F-A932-2024F1066B9C}">
      <dsp:nvSpPr>
        <dsp:cNvPr id="0" name=""/>
        <dsp:cNvSpPr/>
      </dsp:nvSpPr>
      <dsp:spPr>
        <a:xfrm>
          <a:off x="428053" y="2039349"/>
          <a:ext cx="530837" cy="5308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C1A34-04EA-4410-BE6A-0DFEE81E725C}">
      <dsp:nvSpPr>
        <dsp:cNvPr id="0" name=""/>
        <dsp:cNvSpPr/>
      </dsp:nvSpPr>
      <dsp:spPr>
        <a:xfrm>
          <a:off x="1347212" y="1847150"/>
          <a:ext cx="2157343" cy="91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End Users</a:t>
          </a:r>
          <a:r>
            <a:rPr lang="en-US" sz="1600" b="0" i="0" kern="1200" baseline="0"/>
            <a:t> – Who can benefit from this project (journalists, cybersecurity professionals, government agencies, etc.).</a:t>
          </a:r>
          <a:endParaRPr lang="en-US" sz="1600" kern="1200"/>
        </a:p>
      </dsp:txBody>
      <dsp:txXfrm>
        <a:off x="1347212" y="1847150"/>
        <a:ext cx="2157343" cy="915236"/>
      </dsp:txXfrm>
    </dsp:sp>
    <dsp:sp modelId="{C2D20C16-2309-46FC-A94A-0FB485783BD4}">
      <dsp:nvSpPr>
        <dsp:cNvPr id="0" name=""/>
        <dsp:cNvSpPr/>
      </dsp:nvSpPr>
      <dsp:spPr>
        <a:xfrm>
          <a:off x="3880456" y="1847150"/>
          <a:ext cx="915236" cy="9152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1ED959-F979-47E1-8CE0-8BFD44FFB2A4}">
      <dsp:nvSpPr>
        <dsp:cNvPr id="0" name=""/>
        <dsp:cNvSpPr/>
      </dsp:nvSpPr>
      <dsp:spPr>
        <a:xfrm>
          <a:off x="4072656" y="2039349"/>
          <a:ext cx="530837" cy="5308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AE461-E969-4471-BF69-2E075AD38B34}">
      <dsp:nvSpPr>
        <dsp:cNvPr id="0" name=""/>
        <dsp:cNvSpPr/>
      </dsp:nvSpPr>
      <dsp:spPr>
        <a:xfrm>
          <a:off x="4991815" y="1847150"/>
          <a:ext cx="2157343" cy="91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Results</a:t>
          </a:r>
          <a:r>
            <a:rPr lang="en-US" sz="1600" b="0" i="0" kern="1200" baseline="0"/>
            <a:t> – Screenshots showing encryption and decryption processes.</a:t>
          </a:r>
          <a:endParaRPr lang="en-US" sz="1600" kern="1200"/>
        </a:p>
      </dsp:txBody>
      <dsp:txXfrm>
        <a:off x="4991815" y="1847150"/>
        <a:ext cx="2157343" cy="915236"/>
      </dsp:txXfrm>
    </dsp:sp>
    <dsp:sp modelId="{A3F9373D-E964-4D4E-ACF9-0382BB1A904A}">
      <dsp:nvSpPr>
        <dsp:cNvPr id="0" name=""/>
        <dsp:cNvSpPr/>
      </dsp:nvSpPr>
      <dsp:spPr>
        <a:xfrm>
          <a:off x="7525059" y="1847150"/>
          <a:ext cx="915236" cy="9152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4875E-96B4-48A4-B179-CBF343DAAB02}">
      <dsp:nvSpPr>
        <dsp:cNvPr id="0" name=""/>
        <dsp:cNvSpPr/>
      </dsp:nvSpPr>
      <dsp:spPr>
        <a:xfrm>
          <a:off x="7717258" y="2039349"/>
          <a:ext cx="530837" cy="53083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C6DDE-567A-459F-9D42-D7CB4C5827FF}">
      <dsp:nvSpPr>
        <dsp:cNvPr id="0" name=""/>
        <dsp:cNvSpPr/>
      </dsp:nvSpPr>
      <dsp:spPr>
        <a:xfrm>
          <a:off x="8636417" y="1847150"/>
          <a:ext cx="2157343" cy="91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Conclusion</a:t>
          </a:r>
          <a:r>
            <a:rPr lang="en-US" sz="1600" b="0" i="0" kern="1200" baseline="0" dirty="0"/>
            <a:t> – How the project successfully addresses the problem.</a:t>
          </a:r>
          <a:endParaRPr lang="en-US" sz="1600" kern="1200" dirty="0"/>
        </a:p>
      </dsp:txBody>
      <dsp:txXfrm>
        <a:off x="8636417" y="1847150"/>
        <a:ext cx="2157343" cy="915236"/>
      </dsp:txXfrm>
    </dsp:sp>
    <dsp:sp modelId="{974DE2B9-F965-4475-A8A6-EEEC5714E2C4}">
      <dsp:nvSpPr>
        <dsp:cNvPr id="0" name=""/>
        <dsp:cNvSpPr/>
      </dsp:nvSpPr>
      <dsp:spPr>
        <a:xfrm>
          <a:off x="235853" y="3546008"/>
          <a:ext cx="915236" cy="9152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0B8DE-D8CA-4085-AE77-DDAEB9C4AA26}">
      <dsp:nvSpPr>
        <dsp:cNvPr id="0" name=""/>
        <dsp:cNvSpPr/>
      </dsp:nvSpPr>
      <dsp:spPr>
        <a:xfrm>
          <a:off x="428053" y="3738207"/>
          <a:ext cx="530837" cy="53083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5B196-7E11-4864-89E9-3625291E229A}">
      <dsp:nvSpPr>
        <dsp:cNvPr id="0" name=""/>
        <dsp:cNvSpPr/>
      </dsp:nvSpPr>
      <dsp:spPr>
        <a:xfrm>
          <a:off x="1347212" y="3546008"/>
          <a:ext cx="2157343" cy="91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GitHub Link</a:t>
          </a:r>
          <a:r>
            <a:rPr lang="en-US" sz="1600" b="0" i="0" kern="1200" baseline="0"/>
            <a:t> – Link to the project repository.</a:t>
          </a:r>
          <a:endParaRPr lang="en-US" sz="1600" kern="1200"/>
        </a:p>
      </dsp:txBody>
      <dsp:txXfrm>
        <a:off x="1347212" y="3546008"/>
        <a:ext cx="2157343" cy="915236"/>
      </dsp:txXfrm>
    </dsp:sp>
    <dsp:sp modelId="{152710B4-3777-4E52-A169-8409D97E273D}">
      <dsp:nvSpPr>
        <dsp:cNvPr id="0" name=""/>
        <dsp:cNvSpPr/>
      </dsp:nvSpPr>
      <dsp:spPr>
        <a:xfrm>
          <a:off x="3880456" y="3546008"/>
          <a:ext cx="915236" cy="9152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8930B-5266-4122-A960-7FFB5458DD64}">
      <dsp:nvSpPr>
        <dsp:cNvPr id="0" name=""/>
        <dsp:cNvSpPr/>
      </dsp:nvSpPr>
      <dsp:spPr>
        <a:xfrm>
          <a:off x="4072656" y="3738207"/>
          <a:ext cx="530837" cy="53083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E9AC19-59E4-45BE-9EB1-6D87CC6C1F8D}">
      <dsp:nvSpPr>
        <dsp:cNvPr id="0" name=""/>
        <dsp:cNvSpPr/>
      </dsp:nvSpPr>
      <dsp:spPr>
        <a:xfrm>
          <a:off x="4991815" y="3546008"/>
          <a:ext cx="2157343" cy="91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Future Scope</a:t>
          </a:r>
          <a:r>
            <a:rPr lang="en-US" sz="1600" b="0" i="0" kern="1200" baseline="0"/>
            <a:t> – Potential improvements like support for audio/video steganography, AI-powered detection, and stronger encryption. </a:t>
          </a:r>
          <a:endParaRPr lang="en-US" sz="1600" kern="1200"/>
        </a:p>
      </dsp:txBody>
      <dsp:txXfrm>
        <a:off x="4991815" y="3546008"/>
        <a:ext cx="2157343" cy="915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F8EE2-B27B-4CBF-96C0-E208B1038FA1}">
      <dsp:nvSpPr>
        <dsp:cNvPr id="0" name=""/>
        <dsp:cNvSpPr/>
      </dsp:nvSpPr>
      <dsp:spPr>
        <a:xfrm>
          <a:off x="0" y="0"/>
          <a:ext cx="3446859" cy="381428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With increasing digital communication, security threats have become a major concern.</a:t>
          </a:r>
        </a:p>
      </dsp:txBody>
      <dsp:txXfrm>
        <a:off x="0" y="1449426"/>
        <a:ext cx="3446859" cy="2288568"/>
      </dsp:txXfrm>
    </dsp:sp>
    <dsp:sp modelId="{D38648B2-6A8D-45AF-8A79-F32535428277}">
      <dsp:nvSpPr>
        <dsp:cNvPr id="0" name=""/>
        <dsp:cNvSpPr/>
      </dsp:nvSpPr>
      <dsp:spPr>
        <a:xfrm>
          <a:off x="1151287" y="381428"/>
          <a:ext cx="1144284" cy="11442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213" tIns="12700" rIns="8921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18864" y="549005"/>
        <a:ext cx="809130" cy="809130"/>
      </dsp:txXfrm>
    </dsp:sp>
    <dsp:sp modelId="{DE2D023D-2E53-4A3A-AA81-4BCFB6F6618F}">
      <dsp:nvSpPr>
        <dsp:cNvPr id="0" name=""/>
        <dsp:cNvSpPr/>
      </dsp:nvSpPr>
      <dsp:spPr>
        <a:xfrm>
          <a:off x="0" y="3814209"/>
          <a:ext cx="3446859" cy="72"/>
        </a:xfrm>
        <a:prstGeom prst="rect">
          <a:avLst/>
        </a:prstGeom>
        <a:solidFill>
          <a:schemeClr val="accent5">
            <a:hueOff val="471357"/>
            <a:satOff val="-2254"/>
            <a:lumOff val="2471"/>
            <a:alphaOff val="0"/>
          </a:schemeClr>
        </a:solidFill>
        <a:ln w="22225" cap="rnd" cmpd="sng" algn="ctr">
          <a:solidFill>
            <a:schemeClr val="accent5">
              <a:hueOff val="471357"/>
              <a:satOff val="-2254"/>
              <a:lumOff val="2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6B26D-FAD2-42A0-9D32-E59F31D36630}">
      <dsp:nvSpPr>
        <dsp:cNvPr id="0" name=""/>
        <dsp:cNvSpPr/>
      </dsp:nvSpPr>
      <dsp:spPr>
        <a:xfrm>
          <a:off x="3791545" y="0"/>
          <a:ext cx="3446859" cy="3814281"/>
        </a:xfrm>
        <a:prstGeom prst="rect">
          <a:avLst/>
        </a:prstGeom>
        <a:solidFill>
          <a:schemeClr val="accent5">
            <a:tint val="40000"/>
            <a:alpha val="90000"/>
            <a:hueOff val="1302675"/>
            <a:satOff val="2398"/>
            <a:lumOff val="1062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1302675"/>
              <a:satOff val="2398"/>
              <a:lumOff val="10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Traditional encryption methods are often detected and targeted by attackers.</a:t>
          </a:r>
        </a:p>
      </dsp:txBody>
      <dsp:txXfrm>
        <a:off x="3791545" y="1449426"/>
        <a:ext cx="3446859" cy="2288568"/>
      </dsp:txXfrm>
    </dsp:sp>
    <dsp:sp modelId="{C6CF7D72-0AF8-48F2-BE0E-F9500D3E84C3}">
      <dsp:nvSpPr>
        <dsp:cNvPr id="0" name=""/>
        <dsp:cNvSpPr/>
      </dsp:nvSpPr>
      <dsp:spPr>
        <a:xfrm>
          <a:off x="4942832" y="381428"/>
          <a:ext cx="1144284" cy="1144284"/>
        </a:xfrm>
        <a:prstGeom prst="ellipse">
          <a:avLst/>
        </a:prstGeom>
        <a:solidFill>
          <a:schemeClr val="accent5">
            <a:hueOff val="942713"/>
            <a:satOff val="-4508"/>
            <a:lumOff val="4941"/>
            <a:alphaOff val="0"/>
          </a:schemeClr>
        </a:solidFill>
        <a:ln w="22225" cap="rnd" cmpd="sng" algn="ctr">
          <a:solidFill>
            <a:schemeClr val="accent5">
              <a:hueOff val="942713"/>
              <a:satOff val="-4508"/>
              <a:lumOff val="4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213" tIns="12700" rIns="8921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110409" y="549005"/>
        <a:ext cx="809130" cy="809130"/>
      </dsp:txXfrm>
    </dsp:sp>
    <dsp:sp modelId="{ABAC2EB2-8700-45B1-A6EB-8E965E36A204}">
      <dsp:nvSpPr>
        <dsp:cNvPr id="0" name=""/>
        <dsp:cNvSpPr/>
      </dsp:nvSpPr>
      <dsp:spPr>
        <a:xfrm>
          <a:off x="3791545" y="3814209"/>
          <a:ext cx="3446859" cy="72"/>
        </a:xfrm>
        <a:prstGeom prst="rect">
          <a:avLst/>
        </a:prstGeom>
        <a:solidFill>
          <a:schemeClr val="accent5">
            <a:hueOff val="1414070"/>
            <a:satOff val="-6762"/>
            <a:lumOff val="7412"/>
            <a:alphaOff val="0"/>
          </a:schemeClr>
        </a:solidFill>
        <a:ln w="22225" cap="rnd" cmpd="sng" algn="ctr">
          <a:solidFill>
            <a:schemeClr val="accent5">
              <a:hueOff val="1414070"/>
              <a:satOff val="-6762"/>
              <a:lumOff val="7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826F4-F497-48FA-BF73-B24685EDA3BE}">
      <dsp:nvSpPr>
        <dsp:cNvPr id="0" name=""/>
        <dsp:cNvSpPr/>
      </dsp:nvSpPr>
      <dsp:spPr>
        <a:xfrm>
          <a:off x="7583090" y="0"/>
          <a:ext cx="3446859" cy="3814281"/>
        </a:xfrm>
        <a:prstGeom prst="rect">
          <a:avLst/>
        </a:prstGeom>
        <a:solidFill>
          <a:schemeClr val="accent5">
            <a:tint val="40000"/>
            <a:alpha val="90000"/>
            <a:hueOff val="2605351"/>
            <a:satOff val="4796"/>
            <a:lumOff val="2125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2605351"/>
              <a:satOff val="4796"/>
              <a:lumOff val="21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Steganography provides a way to hide information within digital media, ensuring secure and undetectable communication.</a:t>
          </a:r>
        </a:p>
      </dsp:txBody>
      <dsp:txXfrm>
        <a:off x="7583090" y="1449426"/>
        <a:ext cx="3446859" cy="2288568"/>
      </dsp:txXfrm>
    </dsp:sp>
    <dsp:sp modelId="{EB1F297B-6A1F-43DE-B5D0-AAD0DE9B21E7}">
      <dsp:nvSpPr>
        <dsp:cNvPr id="0" name=""/>
        <dsp:cNvSpPr/>
      </dsp:nvSpPr>
      <dsp:spPr>
        <a:xfrm>
          <a:off x="8734378" y="381428"/>
          <a:ext cx="1144284" cy="1144284"/>
        </a:xfrm>
        <a:prstGeom prst="ellipse">
          <a:avLst/>
        </a:prstGeom>
        <a:solidFill>
          <a:schemeClr val="accent5">
            <a:hueOff val="1885427"/>
            <a:satOff val="-9016"/>
            <a:lumOff val="9882"/>
            <a:alphaOff val="0"/>
          </a:schemeClr>
        </a:solidFill>
        <a:ln w="22225" cap="rnd" cmpd="sng" algn="ctr">
          <a:solidFill>
            <a:schemeClr val="accent5">
              <a:hueOff val="1885427"/>
              <a:satOff val="-9016"/>
              <a:lumOff val="9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213" tIns="12700" rIns="8921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901955" y="549005"/>
        <a:ext cx="809130" cy="809130"/>
      </dsp:txXfrm>
    </dsp:sp>
    <dsp:sp modelId="{4A3B2558-0B53-46E8-B32B-8B77F2742B21}">
      <dsp:nvSpPr>
        <dsp:cNvPr id="0" name=""/>
        <dsp:cNvSpPr/>
      </dsp:nvSpPr>
      <dsp:spPr>
        <a:xfrm>
          <a:off x="7583090" y="3814209"/>
          <a:ext cx="3446859" cy="72"/>
        </a:xfrm>
        <a:prstGeom prst="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22225" cap="rnd" cmpd="sng" algn="ctr">
          <a:solidFill>
            <a:schemeClr val="accent5">
              <a:hueOff val="2356783"/>
              <a:satOff val="-11270"/>
              <a:lumOff val="1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A95E4-AF64-4118-9C2C-F168C7B7B4CB}">
      <dsp:nvSpPr>
        <dsp:cNvPr id="0" name=""/>
        <dsp:cNvSpPr/>
      </dsp:nvSpPr>
      <dsp:spPr>
        <a:xfrm>
          <a:off x="235953" y="34567"/>
          <a:ext cx="915248" cy="9152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4362B-0AAE-477C-B6BA-0F4E66348ACC}">
      <dsp:nvSpPr>
        <dsp:cNvPr id="0" name=""/>
        <dsp:cNvSpPr/>
      </dsp:nvSpPr>
      <dsp:spPr>
        <a:xfrm>
          <a:off x="428155" y="226769"/>
          <a:ext cx="530843" cy="53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D6582-5C10-4791-B5A1-6B695D01E63F}">
      <dsp:nvSpPr>
        <dsp:cNvPr id="0" name=""/>
        <dsp:cNvSpPr/>
      </dsp:nvSpPr>
      <dsp:spPr>
        <a:xfrm>
          <a:off x="1347326" y="34567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Flask (Python):</a:t>
          </a:r>
          <a:r>
            <a:rPr lang="en-US" sz="1400" kern="1200"/>
            <a:t> A micro web framework used to handle backend logic, HTTP requests, and API endpoints efficiently. It serves the web application and integrates encryption and decryption functionalities.</a:t>
          </a:r>
        </a:p>
      </dsp:txBody>
      <dsp:txXfrm>
        <a:off x="1347326" y="34567"/>
        <a:ext cx="2157370" cy="915248"/>
      </dsp:txXfrm>
    </dsp:sp>
    <dsp:sp modelId="{EF33F046-E7D6-4F7A-85E9-DBCD09818FAC}">
      <dsp:nvSpPr>
        <dsp:cNvPr id="0" name=""/>
        <dsp:cNvSpPr/>
      </dsp:nvSpPr>
      <dsp:spPr>
        <a:xfrm>
          <a:off x="3880603" y="34567"/>
          <a:ext cx="915248" cy="9152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33ACA2-9DA5-4140-9CEB-628B876C59DE}">
      <dsp:nvSpPr>
        <dsp:cNvPr id="0" name=""/>
        <dsp:cNvSpPr/>
      </dsp:nvSpPr>
      <dsp:spPr>
        <a:xfrm>
          <a:off x="4072805" y="226769"/>
          <a:ext cx="530843" cy="53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1E520-BE0D-411B-81F4-2BC25F851120}">
      <dsp:nvSpPr>
        <dsp:cNvPr id="0" name=""/>
        <dsp:cNvSpPr/>
      </dsp:nvSpPr>
      <dsp:spPr>
        <a:xfrm>
          <a:off x="4991975" y="34567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OpenCV (cv2):</a:t>
          </a:r>
          <a:r>
            <a:rPr lang="en-US" sz="1400" kern="1200"/>
            <a:t> Used for image processing tasks, including reading, modifying, and encoding messages into images. It allows seamless manipulation of image pixels for steganography.</a:t>
          </a:r>
        </a:p>
      </dsp:txBody>
      <dsp:txXfrm>
        <a:off x="4991975" y="34567"/>
        <a:ext cx="2157370" cy="915248"/>
      </dsp:txXfrm>
    </dsp:sp>
    <dsp:sp modelId="{5E949D5F-C936-4D5E-B598-29361C9E27D8}">
      <dsp:nvSpPr>
        <dsp:cNvPr id="0" name=""/>
        <dsp:cNvSpPr/>
      </dsp:nvSpPr>
      <dsp:spPr>
        <a:xfrm>
          <a:off x="7525252" y="34567"/>
          <a:ext cx="915248" cy="9152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3221B8-1E59-4F5C-BE62-38128D5ACFCD}">
      <dsp:nvSpPr>
        <dsp:cNvPr id="0" name=""/>
        <dsp:cNvSpPr/>
      </dsp:nvSpPr>
      <dsp:spPr>
        <a:xfrm>
          <a:off x="7717454" y="226769"/>
          <a:ext cx="530843" cy="53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295DB-69C3-49B4-ABB2-3478193D0EC1}">
      <dsp:nvSpPr>
        <dsp:cNvPr id="0" name=""/>
        <dsp:cNvSpPr/>
      </dsp:nvSpPr>
      <dsp:spPr>
        <a:xfrm>
          <a:off x="8636625" y="34567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NumPy:</a:t>
          </a:r>
          <a:r>
            <a:rPr lang="en-US" sz="1400" kern="1200"/>
            <a:t> Helps in handling image arrays efficiently, enabling pixel-level modifications required for embedding and retrieving hidden messages.</a:t>
          </a:r>
        </a:p>
      </dsp:txBody>
      <dsp:txXfrm>
        <a:off x="8636625" y="34567"/>
        <a:ext cx="2157370" cy="915248"/>
      </dsp:txXfrm>
    </dsp:sp>
    <dsp:sp modelId="{2FEC739B-74BA-4471-B7ED-8561401D5AEE}">
      <dsp:nvSpPr>
        <dsp:cNvPr id="0" name=""/>
        <dsp:cNvSpPr/>
      </dsp:nvSpPr>
      <dsp:spPr>
        <a:xfrm>
          <a:off x="235953" y="1674860"/>
          <a:ext cx="915248" cy="9152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1B4BD-9BC9-4007-B26B-3AB7F04807D0}">
      <dsp:nvSpPr>
        <dsp:cNvPr id="0" name=""/>
        <dsp:cNvSpPr/>
      </dsp:nvSpPr>
      <dsp:spPr>
        <a:xfrm>
          <a:off x="428155" y="1867062"/>
          <a:ext cx="530843" cy="5308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5494C-8F4D-403C-9470-22DC660587D2}">
      <dsp:nvSpPr>
        <dsp:cNvPr id="0" name=""/>
        <dsp:cNvSpPr/>
      </dsp:nvSpPr>
      <dsp:spPr>
        <a:xfrm>
          <a:off x="1347326" y="1674860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HTML:</a:t>
          </a:r>
          <a:r>
            <a:rPr lang="en-US" sz="1400" kern="1200" dirty="0"/>
            <a:t> Provides the structure for the web interface, defining form inputs, buttons, and layout elements for encryption and decryption operations.</a:t>
          </a:r>
        </a:p>
      </dsp:txBody>
      <dsp:txXfrm>
        <a:off x="1347326" y="1674860"/>
        <a:ext cx="2157370" cy="915248"/>
      </dsp:txXfrm>
    </dsp:sp>
    <dsp:sp modelId="{A40FB1B6-ED9F-4864-A675-6FC842599296}">
      <dsp:nvSpPr>
        <dsp:cNvPr id="0" name=""/>
        <dsp:cNvSpPr/>
      </dsp:nvSpPr>
      <dsp:spPr>
        <a:xfrm>
          <a:off x="3880603" y="1674860"/>
          <a:ext cx="915248" cy="91524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009A9-CA35-486D-9334-8A4477CE4CEF}">
      <dsp:nvSpPr>
        <dsp:cNvPr id="0" name=""/>
        <dsp:cNvSpPr/>
      </dsp:nvSpPr>
      <dsp:spPr>
        <a:xfrm>
          <a:off x="4072805" y="1867062"/>
          <a:ext cx="530843" cy="5308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0F355-8507-4426-8F3A-5417BF215306}">
      <dsp:nvSpPr>
        <dsp:cNvPr id="0" name=""/>
        <dsp:cNvSpPr/>
      </dsp:nvSpPr>
      <dsp:spPr>
        <a:xfrm>
          <a:off x="4991975" y="1674860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CSS (Bootstrap):</a:t>
          </a:r>
          <a:r>
            <a:rPr lang="en-US" sz="1400" kern="1200"/>
            <a:t> Enhances the user interface by making it responsive and visually appealing. Bootstrap is used for form styling, buttons, and general layout improvements.</a:t>
          </a:r>
        </a:p>
      </dsp:txBody>
      <dsp:txXfrm>
        <a:off x="4991975" y="1674860"/>
        <a:ext cx="2157370" cy="915248"/>
      </dsp:txXfrm>
    </dsp:sp>
    <dsp:sp modelId="{46FFBCC7-B095-425B-A9AE-D84638AD108B}">
      <dsp:nvSpPr>
        <dsp:cNvPr id="0" name=""/>
        <dsp:cNvSpPr/>
      </dsp:nvSpPr>
      <dsp:spPr>
        <a:xfrm>
          <a:off x="7525252" y="1674860"/>
          <a:ext cx="915248" cy="9152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5B952-3A8C-480F-AAB8-13C1C8E73375}">
      <dsp:nvSpPr>
        <dsp:cNvPr id="0" name=""/>
        <dsp:cNvSpPr/>
      </dsp:nvSpPr>
      <dsp:spPr>
        <a:xfrm>
          <a:off x="7717454" y="1867062"/>
          <a:ext cx="530843" cy="53084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056F4-C808-4656-8677-7300E48CB20D}">
      <dsp:nvSpPr>
        <dsp:cNvPr id="0" name=""/>
        <dsp:cNvSpPr/>
      </dsp:nvSpPr>
      <dsp:spPr>
        <a:xfrm>
          <a:off x="8636625" y="1674860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JavaScript:</a:t>
          </a:r>
          <a:r>
            <a:rPr lang="en-US" sz="1400" kern="1200"/>
            <a:t> Improves user interactivity, ensuring smooth validation and enhancing the overall experience without requiring full page reloads.</a:t>
          </a:r>
        </a:p>
      </dsp:txBody>
      <dsp:txXfrm>
        <a:off x="8636625" y="1674860"/>
        <a:ext cx="2157370" cy="915248"/>
      </dsp:txXfrm>
    </dsp:sp>
    <dsp:sp modelId="{061D2627-EA00-41A7-88C5-96B83DBC2377}">
      <dsp:nvSpPr>
        <dsp:cNvPr id="0" name=""/>
        <dsp:cNvSpPr/>
      </dsp:nvSpPr>
      <dsp:spPr>
        <a:xfrm>
          <a:off x="235953" y="3315153"/>
          <a:ext cx="915248" cy="9152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9E54E-EA7F-4371-B74D-0C552D152049}">
      <dsp:nvSpPr>
        <dsp:cNvPr id="0" name=""/>
        <dsp:cNvSpPr/>
      </dsp:nvSpPr>
      <dsp:spPr>
        <a:xfrm>
          <a:off x="428155" y="3507355"/>
          <a:ext cx="530843" cy="53084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95CBC-DCC6-4643-90FC-74A7A56213AC}">
      <dsp:nvSpPr>
        <dsp:cNvPr id="0" name=""/>
        <dsp:cNvSpPr/>
      </dsp:nvSpPr>
      <dsp:spPr>
        <a:xfrm>
          <a:off x="1347326" y="3315153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io.BytesIO</a:t>
          </a:r>
          <a:r>
            <a:rPr lang="en-US" sz="1400" b="1" kern="1200" dirty="0"/>
            <a:t>:</a:t>
          </a:r>
          <a:r>
            <a:rPr lang="en-US" sz="1400" kern="1200" dirty="0"/>
            <a:t> Used to handle in-memory image processing, allowing encrypted images to be downloaded without storing them on disk.</a:t>
          </a:r>
        </a:p>
      </dsp:txBody>
      <dsp:txXfrm>
        <a:off x="1347326" y="3315153"/>
        <a:ext cx="2157370" cy="9152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DF897-EE57-434B-80F7-20BC7D940F3C}">
      <dsp:nvSpPr>
        <dsp:cNvPr id="0" name=""/>
        <dsp:cNvSpPr/>
      </dsp:nvSpPr>
      <dsp:spPr>
        <a:xfrm>
          <a:off x="6363" y="480929"/>
          <a:ext cx="1458500" cy="1458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FFA48-81EA-411B-A5D2-427949E2427F}">
      <dsp:nvSpPr>
        <dsp:cNvPr id="0" name=""/>
        <dsp:cNvSpPr/>
      </dsp:nvSpPr>
      <dsp:spPr>
        <a:xfrm>
          <a:off x="312648" y="787214"/>
          <a:ext cx="845930" cy="8459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BC81B-F750-4C4E-945F-E037A576BCD4}">
      <dsp:nvSpPr>
        <dsp:cNvPr id="0" name=""/>
        <dsp:cNvSpPr/>
      </dsp:nvSpPr>
      <dsp:spPr>
        <a:xfrm>
          <a:off x="1777400" y="480929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Uses Flask for a lightweight and efficient backend.</a:t>
          </a:r>
          <a:endParaRPr lang="en-US" sz="2400" kern="1200"/>
        </a:p>
      </dsp:txBody>
      <dsp:txXfrm>
        <a:off x="1777400" y="480929"/>
        <a:ext cx="3437893" cy="1458500"/>
      </dsp:txXfrm>
    </dsp:sp>
    <dsp:sp modelId="{14FB555D-DFED-4863-9879-0BE1A3E685A5}">
      <dsp:nvSpPr>
        <dsp:cNvPr id="0" name=""/>
        <dsp:cNvSpPr/>
      </dsp:nvSpPr>
      <dsp:spPr>
        <a:xfrm>
          <a:off x="5814320" y="480929"/>
          <a:ext cx="1458500" cy="1458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988D6-B89D-46DB-9F59-B370266217A3}">
      <dsp:nvSpPr>
        <dsp:cNvPr id="0" name=""/>
        <dsp:cNvSpPr/>
      </dsp:nvSpPr>
      <dsp:spPr>
        <a:xfrm>
          <a:off x="6120606" y="787214"/>
          <a:ext cx="845930" cy="8459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5206E-65B6-47BC-A103-09B883A5C92F}">
      <dsp:nvSpPr>
        <dsp:cNvPr id="0" name=""/>
        <dsp:cNvSpPr/>
      </dsp:nvSpPr>
      <dsp:spPr>
        <a:xfrm>
          <a:off x="7585357" y="480929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Securely hides data within images using LSB (Least Significant Bit) method.</a:t>
          </a:r>
          <a:endParaRPr lang="en-US" sz="2400" kern="1200"/>
        </a:p>
      </dsp:txBody>
      <dsp:txXfrm>
        <a:off x="7585357" y="480929"/>
        <a:ext cx="3437893" cy="1458500"/>
      </dsp:txXfrm>
    </dsp:sp>
    <dsp:sp modelId="{F2FA380C-1380-4F90-B9BE-FB141474A90E}">
      <dsp:nvSpPr>
        <dsp:cNvPr id="0" name=""/>
        <dsp:cNvSpPr/>
      </dsp:nvSpPr>
      <dsp:spPr>
        <a:xfrm>
          <a:off x="6363" y="2733894"/>
          <a:ext cx="1458500" cy="1458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C48F2-7FF4-483D-A397-72A8187D6860}">
      <dsp:nvSpPr>
        <dsp:cNvPr id="0" name=""/>
        <dsp:cNvSpPr/>
      </dsp:nvSpPr>
      <dsp:spPr>
        <a:xfrm>
          <a:off x="312648" y="3040179"/>
          <a:ext cx="845930" cy="8459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2CEFB-58FD-447D-97EE-ED0123C9BACC}">
      <dsp:nvSpPr>
        <dsp:cNvPr id="0" name=""/>
        <dsp:cNvSpPr/>
      </dsp:nvSpPr>
      <dsp:spPr>
        <a:xfrm>
          <a:off x="1777400" y="2733894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User-friendly web interface with Bootstrap styling.</a:t>
          </a:r>
          <a:endParaRPr lang="en-US" sz="2400" kern="1200"/>
        </a:p>
      </dsp:txBody>
      <dsp:txXfrm>
        <a:off x="1777400" y="2733894"/>
        <a:ext cx="3437893" cy="1458500"/>
      </dsp:txXfrm>
    </dsp:sp>
    <dsp:sp modelId="{85586B11-19BC-41DF-B88A-388DB239EF71}">
      <dsp:nvSpPr>
        <dsp:cNvPr id="0" name=""/>
        <dsp:cNvSpPr/>
      </dsp:nvSpPr>
      <dsp:spPr>
        <a:xfrm>
          <a:off x="5814320" y="2733894"/>
          <a:ext cx="1458500" cy="1458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CA868C-5C46-450F-8E1A-75ADE363B511}">
      <dsp:nvSpPr>
        <dsp:cNvPr id="0" name=""/>
        <dsp:cNvSpPr/>
      </dsp:nvSpPr>
      <dsp:spPr>
        <a:xfrm>
          <a:off x="6120606" y="3040179"/>
          <a:ext cx="845930" cy="8459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BFEBC-F8D6-450B-9ACB-F0CBF5BDC283}">
      <dsp:nvSpPr>
        <dsp:cNvPr id="0" name=""/>
        <dsp:cNvSpPr/>
      </dsp:nvSpPr>
      <dsp:spPr>
        <a:xfrm>
          <a:off x="7585357" y="2733894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Supports multiple image formats and encryption techniques.</a:t>
          </a:r>
          <a:endParaRPr lang="en-US" sz="2400" kern="1200"/>
        </a:p>
      </dsp:txBody>
      <dsp:txXfrm>
        <a:off x="7585357" y="2733894"/>
        <a:ext cx="3437893" cy="1458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D0BF0-AFC8-4A63-808D-DBC6518B93B5}">
      <dsp:nvSpPr>
        <dsp:cNvPr id="0" name=""/>
        <dsp:cNvSpPr/>
      </dsp:nvSpPr>
      <dsp:spPr>
        <a:xfrm>
          <a:off x="790942" y="854334"/>
          <a:ext cx="1069592" cy="10695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7ABEB-434D-4FEB-BF42-ADBA154796BF}">
      <dsp:nvSpPr>
        <dsp:cNvPr id="0" name=""/>
        <dsp:cNvSpPr/>
      </dsp:nvSpPr>
      <dsp:spPr>
        <a:xfrm>
          <a:off x="137302" y="2239946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Journalists and Whistleblowers</a:t>
          </a:r>
        </a:p>
      </dsp:txBody>
      <dsp:txXfrm>
        <a:off x="137302" y="2239946"/>
        <a:ext cx="2376871" cy="720000"/>
      </dsp:txXfrm>
    </dsp:sp>
    <dsp:sp modelId="{DD065D67-6DB7-4CFB-9E90-50D6CEA2F812}">
      <dsp:nvSpPr>
        <dsp:cNvPr id="0" name=""/>
        <dsp:cNvSpPr/>
      </dsp:nvSpPr>
      <dsp:spPr>
        <a:xfrm>
          <a:off x="3583766" y="854334"/>
          <a:ext cx="1069592" cy="10695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F1F4B-24EA-4C7C-94DD-E5E61685CD3C}">
      <dsp:nvSpPr>
        <dsp:cNvPr id="0" name=""/>
        <dsp:cNvSpPr/>
      </dsp:nvSpPr>
      <dsp:spPr>
        <a:xfrm>
          <a:off x="2930126" y="2239946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Cybersecurity Professionals</a:t>
          </a:r>
        </a:p>
      </dsp:txBody>
      <dsp:txXfrm>
        <a:off x="2930126" y="2239946"/>
        <a:ext cx="2376871" cy="720000"/>
      </dsp:txXfrm>
    </dsp:sp>
    <dsp:sp modelId="{34E7EEAF-E423-483D-8DCB-F8576A65F5EB}">
      <dsp:nvSpPr>
        <dsp:cNvPr id="0" name=""/>
        <dsp:cNvSpPr/>
      </dsp:nvSpPr>
      <dsp:spPr>
        <a:xfrm>
          <a:off x="6376591" y="854334"/>
          <a:ext cx="1069592" cy="10695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942B6-E398-4055-A2E5-7480A9252747}">
      <dsp:nvSpPr>
        <dsp:cNvPr id="0" name=""/>
        <dsp:cNvSpPr/>
      </dsp:nvSpPr>
      <dsp:spPr>
        <a:xfrm>
          <a:off x="5722951" y="2239946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Government Agencies</a:t>
          </a:r>
        </a:p>
      </dsp:txBody>
      <dsp:txXfrm>
        <a:off x="5722951" y="2239946"/>
        <a:ext cx="2376871" cy="720000"/>
      </dsp:txXfrm>
    </dsp:sp>
    <dsp:sp modelId="{1E7F5B10-1F04-4613-B3A4-191BC8AF527C}">
      <dsp:nvSpPr>
        <dsp:cNvPr id="0" name=""/>
        <dsp:cNvSpPr/>
      </dsp:nvSpPr>
      <dsp:spPr>
        <a:xfrm>
          <a:off x="9169415" y="854334"/>
          <a:ext cx="1069592" cy="10695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2F3B1-0558-443D-BE89-C191A090B049}">
      <dsp:nvSpPr>
        <dsp:cNvPr id="0" name=""/>
        <dsp:cNvSpPr/>
      </dsp:nvSpPr>
      <dsp:spPr>
        <a:xfrm>
          <a:off x="8515775" y="2239946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Anyone needing secure data transmission</a:t>
          </a:r>
        </a:p>
      </dsp:txBody>
      <dsp:txXfrm>
        <a:off x="8515775" y="2239946"/>
        <a:ext cx="2376871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6C376-713C-4D14-A7A7-166C66F6A163}">
      <dsp:nvSpPr>
        <dsp:cNvPr id="0" name=""/>
        <dsp:cNvSpPr/>
      </dsp:nvSpPr>
      <dsp:spPr>
        <a:xfrm>
          <a:off x="686474" y="242140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078096-F990-4F18-B065-8410FC0666EC}">
      <dsp:nvSpPr>
        <dsp:cNvPr id="0" name=""/>
        <dsp:cNvSpPr/>
      </dsp:nvSpPr>
      <dsp:spPr>
        <a:xfrm>
          <a:off x="1110599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9A15A-0CDA-467A-82E0-2F7FDDD02E68}">
      <dsp:nvSpPr>
        <dsp:cNvPr id="0" name=""/>
        <dsp:cNvSpPr/>
      </dsp:nvSpPr>
      <dsp:spPr>
        <a:xfrm>
          <a:off x="50287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1. Uploading an image for encoding.</a:t>
          </a:r>
        </a:p>
      </dsp:txBody>
      <dsp:txXfrm>
        <a:off x="50287" y="2852140"/>
        <a:ext cx="3262500" cy="720000"/>
      </dsp:txXfrm>
    </dsp:sp>
    <dsp:sp modelId="{7160D879-AE39-4004-8C6A-26EB685AE4E5}">
      <dsp:nvSpPr>
        <dsp:cNvPr id="0" name=""/>
        <dsp:cNvSpPr/>
      </dsp:nvSpPr>
      <dsp:spPr>
        <a:xfrm>
          <a:off x="4519912" y="242140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CB5D8-1E09-485F-BBFD-AF4B3AE5F9BD}">
      <dsp:nvSpPr>
        <dsp:cNvPr id="0" name=""/>
        <dsp:cNvSpPr/>
      </dsp:nvSpPr>
      <dsp:spPr>
        <a:xfrm>
          <a:off x="4944037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49AE0-6C37-4DE4-B4C2-9DF9BF15FCD5}">
      <dsp:nvSpPr>
        <dsp:cNvPr id="0" name=""/>
        <dsp:cNvSpPr/>
      </dsp:nvSpPr>
      <dsp:spPr>
        <a:xfrm>
          <a:off x="3883725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2. Encoding secret data into the image.</a:t>
          </a:r>
        </a:p>
      </dsp:txBody>
      <dsp:txXfrm>
        <a:off x="3883725" y="2852140"/>
        <a:ext cx="3262500" cy="720000"/>
      </dsp:txXfrm>
    </dsp:sp>
    <dsp:sp modelId="{A9DC006E-CF47-4D29-9D7C-0129AF1B4E70}">
      <dsp:nvSpPr>
        <dsp:cNvPr id="0" name=""/>
        <dsp:cNvSpPr/>
      </dsp:nvSpPr>
      <dsp:spPr>
        <a:xfrm>
          <a:off x="8353350" y="242140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A9FAE-B8D1-48C2-A723-475D7D5275AA}">
      <dsp:nvSpPr>
        <dsp:cNvPr id="0" name=""/>
        <dsp:cNvSpPr/>
      </dsp:nvSpPr>
      <dsp:spPr>
        <a:xfrm>
          <a:off x="8777475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22E05-BD0A-49BC-959A-09803C439C2A}">
      <dsp:nvSpPr>
        <dsp:cNvPr id="0" name=""/>
        <dsp:cNvSpPr/>
      </dsp:nvSpPr>
      <dsp:spPr>
        <a:xfrm>
          <a:off x="7717162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3. Decoding the hidden message from the image.</a:t>
          </a:r>
        </a:p>
      </dsp:txBody>
      <dsp:txXfrm>
        <a:off x="7717162" y="2852140"/>
        <a:ext cx="32625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ECFAD-DB10-448F-80D9-2C5E1E13BDF1}">
      <dsp:nvSpPr>
        <dsp:cNvPr id="0" name=""/>
        <dsp:cNvSpPr/>
      </dsp:nvSpPr>
      <dsp:spPr>
        <a:xfrm>
          <a:off x="1346" y="157219"/>
          <a:ext cx="4725967" cy="3000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775B5-0C94-47EA-9CDF-2818B66129D5}">
      <dsp:nvSpPr>
        <dsp:cNvPr id="0" name=""/>
        <dsp:cNvSpPr/>
      </dsp:nvSpPr>
      <dsp:spPr>
        <a:xfrm>
          <a:off x="526453" y="656071"/>
          <a:ext cx="4725967" cy="3000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Steganography project successfully enables secure communication by embedding secret messages within images. </a:t>
          </a:r>
        </a:p>
      </dsp:txBody>
      <dsp:txXfrm>
        <a:off x="614349" y="743967"/>
        <a:ext cx="4550175" cy="2825197"/>
      </dsp:txXfrm>
    </dsp:sp>
    <dsp:sp modelId="{2F507B03-2A6B-4718-AB2F-DC556E2862C7}">
      <dsp:nvSpPr>
        <dsp:cNvPr id="0" name=""/>
        <dsp:cNvSpPr/>
      </dsp:nvSpPr>
      <dsp:spPr>
        <a:xfrm>
          <a:off x="5777528" y="157219"/>
          <a:ext cx="4725967" cy="3000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E6958-8027-4982-B3F6-0CBF89E9269D}">
      <dsp:nvSpPr>
        <dsp:cNvPr id="0" name=""/>
        <dsp:cNvSpPr/>
      </dsp:nvSpPr>
      <dsp:spPr>
        <a:xfrm>
          <a:off x="6302636" y="656071"/>
          <a:ext cx="4725967" cy="3000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This approach enhances confidentiality and ensures that the hidden data remains undetectable to unauthorized users.</a:t>
          </a:r>
        </a:p>
      </dsp:txBody>
      <dsp:txXfrm>
        <a:off x="6390532" y="743967"/>
        <a:ext cx="4550175" cy="2825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tsav-mistry/steganography-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Steganography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3466" y="4133135"/>
            <a:ext cx="10902016" cy="1454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b="1" cap="all">
                <a:solidFill>
                  <a:schemeClr val="bg1"/>
                </a:solidFill>
              </a:rPr>
              <a:t>Presented By</a:t>
            </a:r>
          </a:p>
          <a:p>
            <a:pPr algn="ctr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b="1" cap="all">
                <a:solidFill>
                  <a:schemeClr val="bg1"/>
                </a:solidFill>
              </a:rPr>
              <a:t>Student Name : Utsav Ashok Mistry</a:t>
            </a:r>
          </a:p>
          <a:p>
            <a:pPr algn="ctr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b="1" cap="all">
                <a:solidFill>
                  <a:schemeClr val="bg1"/>
                </a:solidFill>
              </a:rPr>
              <a:t>College Name &amp; Department : LJ University, Computer Science and Technology</a:t>
            </a:r>
          </a:p>
          <a:p>
            <a:pPr algn="ctr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b="1" cap="all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FBB53F82-F191-4EEB-AB7B-F69E634F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BA503-67D1-98EA-225F-B9077BB5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16AA08-3831-473D-B61B-89484A33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1B918-3A1C-46BA-9430-CAD97D9D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0935A-2F82-4DC4-A4E1-E12EFB8C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Influencer">
            <a:extLst>
              <a:ext uri="{FF2B5EF4-FFF2-40B4-BE49-F238E27FC236}">
                <a16:creationId xmlns:a16="http://schemas.microsoft.com/office/drawing/2014/main" id="{7BED589A-48F5-D77D-E504-F1B1121A2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2372" y="2499053"/>
            <a:ext cx="3405393" cy="340539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C95C7-C58C-D731-A7CC-061CEA3C9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dirty="0"/>
              <a:t>The Steganography project successfully enables secure communication by embedding secret messages within images. This approach enhances confidentiality and ensures that the hidden data remains undetectable to unauthorized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263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graphicFrame>
        <p:nvGraphicFramePr>
          <p:cNvPr id="13" name="Rectangle 1">
            <a:extLst>
              <a:ext uri="{FF2B5EF4-FFF2-40B4-BE49-F238E27FC236}">
                <a16:creationId xmlns:a16="http://schemas.microsoft.com/office/drawing/2014/main" id="{474A1429-1039-4D7E-7B1F-04243B5EA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628675"/>
              </p:ext>
            </p:extLst>
          </p:nvPr>
        </p:nvGraphicFramePr>
        <p:xfrm>
          <a:off x="581192" y="1365813"/>
          <a:ext cx="11029615" cy="4609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dirty="0"/>
              <a:t>Problem Statement: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6C5E721-55FE-6BF6-7FA9-3106A033B5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618331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78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dirty="0"/>
          </a:p>
        </p:txBody>
      </p:sp>
      <p:graphicFrame>
        <p:nvGraphicFramePr>
          <p:cNvPr id="9" name="Content Placeholder 1">
            <a:extLst>
              <a:ext uri="{FF2B5EF4-FFF2-40B4-BE49-F238E27FC236}">
                <a16:creationId xmlns:a16="http://schemas.microsoft.com/office/drawing/2014/main" id="{BFA7668C-F92D-E09A-2609-7F1310432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791550"/>
              </p:ext>
            </p:extLst>
          </p:nvPr>
        </p:nvGraphicFramePr>
        <p:xfrm>
          <a:off x="581025" y="1890876"/>
          <a:ext cx="11029950" cy="4264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005CEE5-7F73-A465-902A-BE13E827E5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1302026"/>
          <a:ext cx="11029615" cy="4673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DBAB1029-DEB5-DAD5-7EF3-48C7D86B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Wow Factors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dirty="0"/>
              <a:t>End users: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8DA2A3E8-BFBF-D04E-10C5-5901E9917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073945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dirty="0"/>
              <a:t>Results: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3773D2-4205-42D4-7FBE-43ECB51091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25933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dirty="0"/>
              <a:t>Conclusion: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B7096433-1823-735B-0F53-D885F8CA9B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083161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30" y="702155"/>
            <a:ext cx="2650603" cy="5166209"/>
          </a:xfrm>
        </p:spPr>
        <p:txBody>
          <a:bodyPr vert="vert270" anchor="ctr">
            <a:normAutofit/>
          </a:bodyPr>
          <a:lstStyle/>
          <a:p>
            <a:pPr algn="ctr"/>
            <a:r>
              <a:rPr lang="en-IN" dirty="0"/>
              <a:t>GitHub Link:</a:t>
            </a:r>
          </a:p>
        </p:txBody>
      </p:sp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id="{907E45DD-E2FC-3305-14AD-0C1FCE1DB3EF}"/>
              </a:ext>
            </a:extLst>
          </p:cNvPr>
          <p:cNvSpPr txBox="1"/>
          <p:nvPr/>
        </p:nvSpPr>
        <p:spPr>
          <a:xfrm>
            <a:off x="4419600" y="2164080"/>
            <a:ext cx="63804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https://github.com/utsav-mistry/steganography-project.git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52</TotalTime>
  <Words>535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Wingdings 2</vt:lpstr>
      <vt:lpstr>DividendVTI</vt:lpstr>
      <vt:lpstr>Steganography Project</vt:lpstr>
      <vt:lpstr>OUTLINE</vt:lpstr>
      <vt:lpstr>Problem Statement:</vt:lpstr>
      <vt:lpstr>Technology  used</vt:lpstr>
      <vt:lpstr>Wow Factors</vt:lpstr>
      <vt:lpstr>End users:</vt:lpstr>
      <vt:lpstr>Results:</vt:lpstr>
      <vt:lpstr>Conclusion:</vt:lpstr>
      <vt:lpstr>GitHub Link: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Utsav Mistry</cp:lastModifiedBy>
  <cp:revision>25</cp:revision>
  <dcterms:created xsi:type="dcterms:W3CDTF">2021-05-26T16:50:10Z</dcterms:created>
  <dcterms:modified xsi:type="dcterms:W3CDTF">2025-02-17T17:07:26Z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