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openxmlformats.org/officeDocument/2006/relationships/tableStyles" Target="tableStyles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t>Steganography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t>Future scope:</a:t>
            </a:r>
          </a:p>
          <a:p>
            <a:r>
              <a:t>● Support for audio and video steganography.</a:t>
            </a:r>
          </a:p>
          <a:p>
            <a:r>
              <a:t>● AI-powered detection and anti-detection mechanisms.</a:t>
            </a:r>
          </a:p>
          <a:p>
            <a:r>
              <a:t>● Enhanced encryption methods for increased security.</a:t>
            </a:r>
          </a:p>
          <a:p>
            <a:r>
              <a:t>● Cloud-based storage and retrieval for steganographic files.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Technology Used:</a:t>
            </a:r>
          </a:p>
          <a:p>
            <a:r>
              <a:t>Flask (Python), HTML, CSS (Bootstrap), JavaScript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Statement:</a:t>
            </a:r>
          </a:p>
          <a:p>
            <a:r>
              <a:t>With increasing digital communication, security threats have become a major concern. Traditional encryption methods are often detected and targeted by attackers. Steganography provides a way to hide information within digital media, ensuring secure and undetectable communication.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t>Wow factors:</a:t>
            </a:r>
          </a:p>
          <a:p>
            <a:r>
              <a:t>✔ Uses Flask for a lightweight and efficient backend.</a:t>
            </a:r>
          </a:p>
          <a:p>
            <a:r>
              <a:t>✔ Securely hides data within images using LSB (Least Significant Bit) method.</a:t>
            </a:r>
          </a:p>
          <a:p>
            <a:r>
              <a:t>✔ User-friendly web interface with Bootstrap styling.</a:t>
            </a:r>
          </a:p>
          <a:p>
            <a:r>
              <a:t>✔ Supports multiple image formats and encryption techniques.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users:</a:t>
            </a:r>
          </a:p>
          <a:p>
            <a:r>
              <a:t>● Journalists and Whistleblowers</a:t>
            </a:r>
          </a:p>
          <a:p>
            <a:r>
              <a:t>● Cybersecurity Professionals</a:t>
            </a:r>
          </a:p>
          <a:p>
            <a:r>
              <a:t>● Government Agencies</a:t>
            </a:r>
          </a:p>
          <a:p>
            <a:r>
              <a:t>● Anyone needing secure 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</a:t>
            </a:r>
          </a:p>
          <a:p>
            <a:r>
              <a:t>Screenshots of the application in action:</a:t>
            </a:r>
          </a:p>
          <a:p>
            <a:r>
              <a:t>1. Uploading an image for encoding.</a:t>
            </a:r>
          </a:p>
          <a:p>
            <a:r>
              <a:t>2. Encoding secret data into the image.</a:t>
            </a:r>
          </a:p>
          <a:p>
            <a:r>
              <a:t>3. Decoding the hidden message from the image.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</a:t>
            </a:r>
          </a:p>
          <a:p>
            <a:r>
              <a:t>The Steganography project successfully enables secure communication by embedding secret messages within images. This approach enhances confidentiality and ensures that the hidden data remains undetectable to unauthorized users.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Link:</a:t>
            </a:r>
          </a:p>
          <a:p>
            <a:r>
              <a:t>GitHub Repository: [Provide Your GitHub Link Here]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25</cp:revision>
  <dcterms:created xsi:type="dcterms:W3CDTF">2021-05-26T16:50:10Z</dcterms:created>
  <dcterms:modified xsi:type="dcterms:W3CDTF">2025-01-17T11:44:14Z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