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4.jpg" ContentType="image/png"/>
  <Override PartName="/ppt/media/image5.jpg" ContentType="image/png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71" r:id="rId8"/>
    <p:sldId id="272" r:id="rId9"/>
    <p:sldId id="273" r:id="rId10"/>
    <p:sldId id="266" r:id="rId11"/>
    <p:sldId id="267" r:id="rId12"/>
    <p:sldId id="276" r:id="rId13"/>
    <p:sldId id="277" r:id="rId14"/>
    <p:sldId id="278" r:id="rId15"/>
    <p:sldId id="279" r:id="rId16"/>
    <p:sldId id="280" r:id="rId17"/>
    <p:sldId id="268" r:id="rId18"/>
    <p:sldId id="269" r:id="rId19"/>
    <p:sldId id="270" r:id="rId20"/>
    <p:sldId id="274" r:id="rId21"/>
    <p:sldId id="275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FD30-E4EA-4629-B05A-A2E0D1D6C85E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C72-C499-437E-9210-28866268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22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FD30-E4EA-4629-B05A-A2E0D1D6C85E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C72-C499-437E-9210-28866268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44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FD30-E4EA-4629-B05A-A2E0D1D6C85E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C72-C499-437E-9210-28866268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6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FD30-E4EA-4629-B05A-A2E0D1D6C85E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C72-C499-437E-9210-28866268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312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FD30-E4EA-4629-B05A-A2E0D1D6C85E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C72-C499-437E-9210-28866268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694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FD30-E4EA-4629-B05A-A2E0D1D6C85E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C72-C499-437E-9210-28866268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894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FD30-E4EA-4629-B05A-A2E0D1D6C85E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C72-C499-437E-9210-28866268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650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FD30-E4EA-4629-B05A-A2E0D1D6C85E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C72-C499-437E-9210-28866268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059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FD30-E4EA-4629-B05A-A2E0D1D6C85E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C72-C499-437E-9210-28866268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59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FD30-E4EA-4629-B05A-A2E0D1D6C85E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DE7AC72-C499-437E-9210-28866268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01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FD30-E4EA-4629-B05A-A2E0D1D6C85E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C72-C499-437E-9210-28866268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14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FD30-E4EA-4629-B05A-A2E0D1D6C85E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C72-C499-437E-9210-28866268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35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FD30-E4EA-4629-B05A-A2E0D1D6C85E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C72-C499-437E-9210-28866268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70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FD30-E4EA-4629-B05A-A2E0D1D6C85E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C72-C499-437E-9210-28866268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82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FD30-E4EA-4629-B05A-A2E0D1D6C85E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C72-C499-437E-9210-28866268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82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FD30-E4EA-4629-B05A-A2E0D1D6C85E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C72-C499-437E-9210-28866268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86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FD30-E4EA-4629-B05A-A2E0D1D6C85E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C72-C499-437E-9210-28866268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41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65FD30-E4EA-4629-B05A-A2E0D1D6C85E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E7AC72-C499-437E-9210-28866268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85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tackoverflow.com/" TargetMode="External"/><Relationship Id="rId3" Type="http://schemas.openxmlformats.org/officeDocument/2006/relationships/hyperlink" Target="http://www.javatpoint.com/" TargetMode="External"/><Relationship Id="rId7" Type="http://schemas.openxmlformats.org/officeDocument/2006/relationships/hyperlink" Target="http://www.coderanch.com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eekforgeeks.com/" TargetMode="External"/><Relationship Id="rId5" Type="http://schemas.openxmlformats.org/officeDocument/2006/relationships/hyperlink" Target="http://www.tektutorialshub.com/" TargetMode="External"/><Relationship Id="rId4" Type="http://schemas.openxmlformats.org/officeDocument/2006/relationships/hyperlink" Target="http://www.tutorialspoint.com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5815-4853-490D-BF3E-20F0767A2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318656"/>
            <a:ext cx="8574622" cy="2119744"/>
          </a:xfrm>
        </p:spPr>
        <p:txBody>
          <a:bodyPr/>
          <a:lstStyle/>
          <a:p>
            <a:pPr algn="ctr"/>
            <a:r>
              <a:rPr lang="en-US" b="1" dirty="0"/>
              <a:t>ALL ACCESS</a:t>
            </a:r>
            <a:br>
              <a:rPr lang="en-US" dirty="0"/>
            </a:br>
            <a:r>
              <a:rPr lang="en-US" sz="2000" dirty="0"/>
              <a:t>Based on E-Commerce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485243-0897-4F51-A5FE-F0DFCE4E8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72" y="2867891"/>
            <a:ext cx="3667125" cy="3153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4D1F5A-7568-4C2A-BE02-8399AD37D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004" y="1813175"/>
            <a:ext cx="1493520" cy="14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16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689D-E3EC-4B58-9C84-5F56D1F2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3000"/>
          </a:xfrm>
        </p:spPr>
        <p:txBody>
          <a:bodyPr/>
          <a:lstStyle/>
          <a:p>
            <a:r>
              <a:rPr lang="en-IN" b="1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Languages &amp; Tools: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5107B-240D-49BE-B440-531F0777F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18509" y="1953491"/>
            <a:ext cx="3760858" cy="36091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JPA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 Testing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/>
              <a:t>P</a:t>
            </a: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63FCE5-F251-49B7-A573-FFE9CE455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510145"/>
            <a:ext cx="5407023" cy="19188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967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B62A31B-9DA5-4DC7-87AF-3AA6DC025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714" y="90714"/>
            <a:ext cx="6237515" cy="623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04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F7C29A-6E19-4D9D-985F-3DE8B5C53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949" y="684367"/>
            <a:ext cx="10066192" cy="510387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2D19F77-5893-408E-8404-238C096DA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76347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985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628CFE-3F86-4802-B695-4E9D87561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656" y="310719"/>
            <a:ext cx="10082897" cy="589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3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382F94-AF83-417C-B42F-E8F5CEDC0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656" y="621437"/>
            <a:ext cx="9749896" cy="552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93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28D045-C4AA-4C80-AD19-BDACFC950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29733"/>
            <a:ext cx="10036994" cy="559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52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E816-2F2F-4E61-A76B-01D3C1CB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583D99-7062-4D2D-8A0F-68C4754E1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1309229"/>
            <a:ext cx="9622901" cy="4864076"/>
          </a:xfrm>
        </p:spPr>
      </p:pic>
    </p:spTree>
    <p:extLst>
      <p:ext uri="{BB962C8B-B14F-4D97-AF65-F5344CB8AC3E}">
        <p14:creationId xmlns:p14="http://schemas.microsoft.com/office/powerpoint/2010/main" val="3750351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B319-97B4-4AA3-B82A-4F7D6F54B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B154D-4265-4A25-8E5B-00F94BAE4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Faster buying/selling procedure, as well as easy to find products.</a:t>
            </a:r>
            <a:endParaRPr lang="en-US" sz="2000" dirty="0">
              <a:solidFill>
                <a:srgbClr val="3B38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Buying/selling 24/7. </a:t>
            </a:r>
          </a:p>
          <a:p>
            <a:r>
              <a:rPr lang="en-US" sz="2000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More reach to customers, there is no theoretical geographic limitations. </a:t>
            </a:r>
          </a:p>
          <a:p>
            <a:r>
              <a:rPr lang="en-US" sz="2000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Low operational costs and better quality of services. </a:t>
            </a:r>
          </a:p>
          <a:p>
            <a:r>
              <a:rPr lang="en-US" sz="2000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need of physical company set-ups. </a:t>
            </a:r>
          </a:p>
          <a:p>
            <a:r>
              <a:rPr lang="en-US" sz="2000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to start and manage a business.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566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F82B-0755-42A1-A295-A1C8FCFE9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67D68-7633-404B-BBF9-C9790869E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5365" y="2098962"/>
            <a:ext cx="10018713" cy="3124201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Unable to examine products personally. </a:t>
            </a:r>
          </a:p>
          <a:p>
            <a:r>
              <a:rPr lang="en-US" sz="2000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 everyone is connected to the Internet. 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login of the user involves the login through database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 necessary features are not available now for both user and admin.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589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89EE-D063-4837-8AFB-2650C4A5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87025-21F7-486D-833A-9920673F3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HelveticaNeue-Light"/>
              </a:rPr>
              <a:t> </a:t>
            </a:r>
            <a:r>
              <a:rPr lang="en-US" sz="1900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are thinking of some modifications and adding some advanced new features in our project:</a:t>
            </a:r>
          </a:p>
          <a:p>
            <a:r>
              <a:rPr lang="en-US" sz="1900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 modification (more user friendly). </a:t>
            </a:r>
            <a:endParaRPr lang="en-US" sz="1900" dirty="0">
              <a:solidFill>
                <a:srgbClr val="3B38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can signup / login using their social media account such as face. </a:t>
            </a:r>
            <a:endParaRPr lang="en-US" sz="1900" dirty="0">
              <a:solidFill>
                <a:srgbClr val="3B38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more feature in admin panel. </a:t>
            </a:r>
            <a:endParaRPr lang="en-US" sz="1900" dirty="0">
              <a:solidFill>
                <a:srgbClr val="3B38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can sell their products.</a:t>
            </a:r>
          </a:p>
          <a:p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scope of this project is only limited to few states. In future we are planning to increase its scope all over India.</a:t>
            </a:r>
          </a:p>
          <a:p>
            <a:r>
              <a:rPr lang="en-US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</a:t>
            </a:r>
            <a:r>
              <a:rPr lang="en-US" sz="19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payment Gateway.</a:t>
            </a:r>
            <a:endParaRPr lang="en-IN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956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890C-D8BA-4FA8-907B-E3BF1D3D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PRESENTED BY: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E1083-6F07-499E-91C6-EA77B8F56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AKANKSHA CHOURASIA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(51964748) </a:t>
            </a:r>
          </a:p>
          <a:p>
            <a:r>
              <a:rPr lang="en-US" dirty="0"/>
              <a:t>KIRTI SHEKHAR PANDEY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(51964753)</a:t>
            </a:r>
          </a:p>
          <a:p>
            <a:r>
              <a:rPr lang="en-US" dirty="0"/>
              <a:t>SHUBHI SINGH(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51964783</a:t>
            </a:r>
            <a:r>
              <a:rPr lang="en-US" dirty="0"/>
              <a:t>)</a:t>
            </a:r>
          </a:p>
          <a:p>
            <a:r>
              <a:rPr lang="en-US" dirty="0"/>
              <a:t>UTSAV PATERIYA(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51964753)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634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A6C6-DE91-47C1-A06B-51109AFA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3A6AC4-3633-4858-81AC-DFE0EE4D6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</a:pPr>
            <a:r>
              <a:rPr lang="en-US" sz="18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http://www.w3schools.com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http://www.javatpoint.com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http://www.tutorialspoint.com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http://www.tektutorialshub.com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18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http://www.geekforgeeks.com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Http://www.coderanch.com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Http://www.stackoverflow.com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825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56CE96-EB6E-49C6-A1A5-1A9BFB9CD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8791"/>
            <a:ext cx="12192000" cy="6876792"/>
          </a:xfrm>
        </p:spPr>
      </p:pic>
    </p:spTree>
    <p:extLst>
      <p:ext uri="{BB962C8B-B14F-4D97-AF65-F5344CB8AC3E}">
        <p14:creationId xmlns:p14="http://schemas.microsoft.com/office/powerpoint/2010/main" val="615910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762D9C-06F9-4E79-B824-A34271412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3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91313-27A2-4724-8D41-084D9E22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54223"/>
          </a:xfrm>
        </p:spPr>
        <p:txBody>
          <a:bodyPr/>
          <a:lstStyle/>
          <a:p>
            <a:r>
              <a:rPr lang="en-US" dirty="0"/>
              <a:t>OUTLINE: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0329-184E-464F-81A8-FA383D3B1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All Access?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Important Goals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Diagrams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&amp; Tools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366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7872-CD81-492E-8E1C-5ED79B0E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ALL ACCESS?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84A97-8B31-48A7-81F9-D2AF23333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Basically All Access is based on e-commerce.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Access mainly focuses on basic operations adding new buyer , new seller  and products.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three main module: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14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59EB-C2A2-4ADA-B94E-31EA39C9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6673E-41E6-4332-B096-617FD5A91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612559"/>
            <a:ext cx="10365075" cy="4998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objectives to support the aims are:</a:t>
            </a:r>
          </a:p>
          <a:p>
            <a:r>
              <a:rPr lang="en-US" sz="2000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Shopping systems is to increase the point of customer choice.</a:t>
            </a:r>
          </a:p>
          <a:p>
            <a:r>
              <a:rPr lang="en-US" sz="2000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 time used in shopping.</a:t>
            </a:r>
          </a:p>
          <a:p>
            <a:r>
              <a:rPr lang="en-IN" sz="2000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 in buying product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74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0B964-E306-4E56-BE89-28514353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Important Goals: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69F84-D764-4FBD-BDD0-AFA73B2E7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28296"/>
            <a:ext cx="10018713" cy="3604468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Catch more customer.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Increase the traffic.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 more sale.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Best customer service.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Minimum Shipping time. </a:t>
            </a:r>
            <a:endParaRPr lang="en-US" dirty="0">
              <a:solidFill>
                <a:srgbClr val="3B38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number of reviews.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Get Positive feedback. 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follow up.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00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674C6C-F719-4C21-BC8B-B2200F075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8" y="-115410"/>
            <a:ext cx="51693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2836B2-4DC7-4C60-AF3A-AE146C1AA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170" y="-146892"/>
            <a:ext cx="8574622" cy="812717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Flowchart 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5B7705E-600C-4A6A-AA0C-8CDF9F4A4A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7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C42F58-F905-4810-9ABC-77CD594B7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4" y="396585"/>
            <a:ext cx="5876925" cy="62133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2C4096-AECD-4DC7-84AF-809F6A8CC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251751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Byer Flowchart: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503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37F30A-1F4E-46C7-BE4B-4A92EA97A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717" y="0"/>
            <a:ext cx="55445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4323EB-600E-41C3-A99D-A3E46B2B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454" y="133165"/>
            <a:ext cx="10018713" cy="82562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Seller Flowchart: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594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757</TotalTime>
  <Words>440</Words>
  <Application>Microsoft Office PowerPoint</Application>
  <PresentationFormat>Widescreen</PresentationFormat>
  <Paragraphs>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Corbel</vt:lpstr>
      <vt:lpstr>HelveticaNeue-Light</vt:lpstr>
      <vt:lpstr>Times New Roman</vt:lpstr>
      <vt:lpstr>Parallax</vt:lpstr>
      <vt:lpstr>ALL ACCESS Based on E-Commerce</vt:lpstr>
      <vt:lpstr>PRESENTED BY:</vt:lpstr>
      <vt:lpstr>OUTLINE:</vt:lpstr>
      <vt:lpstr>What is ALL ACCESS?</vt:lpstr>
      <vt:lpstr>Project Objective:</vt:lpstr>
      <vt:lpstr>Some Important Goals:</vt:lpstr>
      <vt:lpstr>         Admin Flowchart :</vt:lpstr>
      <vt:lpstr>Byer Flowchart:</vt:lpstr>
      <vt:lpstr>Seller Flowchart:</vt:lpstr>
      <vt:lpstr>Languages &amp; Tools:</vt:lpstr>
      <vt:lpstr>PowerPoint Presentation</vt:lpstr>
      <vt:lpstr>Screenshots:</vt:lpstr>
      <vt:lpstr>PowerPoint Presentation</vt:lpstr>
      <vt:lpstr>PowerPoint Presentation</vt:lpstr>
      <vt:lpstr>PowerPoint Presentation</vt:lpstr>
      <vt:lpstr>PowerPoint Presentation</vt:lpstr>
      <vt:lpstr>Advantages</vt:lpstr>
      <vt:lpstr>Disadvantages</vt:lpstr>
      <vt:lpstr>Future Scope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ACCESS Based on E-Commerce</dc:title>
  <dc:creator>Shubhi Singh</dc:creator>
  <cp:lastModifiedBy>Pateriya, Ujjawal</cp:lastModifiedBy>
  <cp:revision>10</cp:revision>
  <dcterms:created xsi:type="dcterms:W3CDTF">2021-09-27T04:36:02Z</dcterms:created>
  <dcterms:modified xsi:type="dcterms:W3CDTF">2021-09-28T03:38:16Z</dcterms:modified>
</cp:coreProperties>
</file>